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5763-EA8D-4830-A116-40614BBA5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DF221-374D-43CE-8805-A5A239DB5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EC4BC-8849-45C1-B5B2-05E26A19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A1FD-869C-4BDB-B8A1-57267D8CF28F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8E88-FACC-4494-B3E8-2F1D1790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B2F2F-AAD8-4575-8527-593A2F57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C2CF-E7E5-4896-89A3-38CC4719F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4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455E8-D0BE-4CF2-95EE-63597A6C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A4F14-D2F4-4188-AE89-636DD333C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4DFEC-66AA-4F1F-A2CD-AC9E73D3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A1FD-869C-4BDB-B8A1-57267D8CF28F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49143-09AA-4EB7-BD8E-4142687C8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D587A-63CD-438B-8C04-55BC4789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C2CF-E7E5-4896-89A3-38CC4719F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1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F18FCC-8199-498F-8BB0-159079FAF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0F42B-7E9C-486C-BA78-D0F6595F6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490AD-19F4-4A2A-AC7E-F8A5FD08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A1FD-869C-4BDB-B8A1-57267D8CF28F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FB59C-6A15-4E01-A07D-8F30698D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09319-8D84-40FA-A118-871ECA29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C2CF-E7E5-4896-89A3-38CC4719F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7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BFDB-FFB2-4D5A-B14A-0AFC535D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FFC90-3967-4609-98C8-2F783889C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CBBB6-621D-4DE5-8EC5-8A6FE418A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A1FD-869C-4BDB-B8A1-57267D8CF28F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3F9C5-D3EA-499E-BF8D-22199CE8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53306-D725-40AD-85D2-BEAB2192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C2CF-E7E5-4896-89A3-38CC4719F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1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4F2E-25E5-4CE0-9919-AD20910E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609D9-7BF0-4298-85C0-DB9E43A71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B9D39-7D45-4D00-86E7-96D37765E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A1FD-869C-4BDB-B8A1-57267D8CF28F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89F99-7F54-4B04-AE98-28A88B9C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A2446-C9A3-4499-AC25-C9803020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C2CF-E7E5-4896-89A3-38CC4719F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1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7D56-FF47-484E-BB64-938DAA45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C57F4-015F-45F2-BD8C-F08E7F57F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F9EA2-4466-4F81-963E-0B2206C12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E7C3A-95A2-461A-8986-1F264CBF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A1FD-869C-4BDB-B8A1-57267D8CF28F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785DE-BB6D-4D06-A873-5BD477903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FFB61-6A42-4A51-B6EB-C35F9AF9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C2CF-E7E5-4896-89A3-38CC4719F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6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DBB0-0157-4570-8E22-103D10B14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CF155-A794-443C-9115-ABCB4383B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EB74F-4E21-42FA-B4A4-F9189D770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65D1E-3CCE-4E68-AC67-E68171B1E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B10C68-26BF-4828-BE63-B1564F17B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2EECA-68A9-4ECC-B140-BCC0C2B9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A1FD-869C-4BDB-B8A1-57267D8CF28F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549C-1AF0-4253-8C51-C7FFAD75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E54093-8C4B-4230-9A7B-1163EAD4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C2CF-E7E5-4896-89A3-38CC4719F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8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B3C2F-F783-4D9A-A357-996EE4B17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CC38A-45A6-486B-BD4E-16604371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A1FD-869C-4BDB-B8A1-57267D8CF28F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DB222-761A-4C1C-A654-CD442621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BF095-FEFE-4053-8BD9-0A13A494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C2CF-E7E5-4896-89A3-38CC4719F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9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0B025-B057-485B-8A0C-25A2E0F8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A1FD-869C-4BDB-B8A1-57267D8CF28F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007E9-F3B7-4165-8A9E-EE71F0F0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D4900-DC43-4273-9502-8C6D3B7C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C2CF-E7E5-4896-89A3-38CC4719F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1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26D6C-9AA6-4713-877B-9394BE70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99BD5-1B63-436E-93CF-60747C12F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26A00-FEB6-4ECB-89FF-1F29A2F24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01848-314D-479F-A30A-83F6B390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A1FD-869C-4BDB-B8A1-57267D8CF28F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3ABAC-4F7D-4243-BE6C-F8C338E3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4596E-46BF-4772-BE6D-5E6479DF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C2CF-E7E5-4896-89A3-38CC4719F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3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09D7-F11C-4295-B637-60CF2397E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805F31-D3ED-403D-B3EF-3A14917DF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713DF-6308-4FFD-A180-62DC6E285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0341C-0646-4F20-B737-350FE4B87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A1FD-869C-4BDB-B8A1-57267D8CF28F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5AA9C-C8E5-49E2-810F-1D590462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1806A-00A2-4D0F-9386-7EAB2379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C2CF-E7E5-4896-89A3-38CC4719F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9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38CAF-F7E8-4C69-BD9D-E768B6171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283B1-D453-41F1-B0F2-F043B1236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F35FD-F4BE-4476-AA38-6994861B0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DA1FD-869C-4BDB-B8A1-57267D8CF28F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77403-3710-422C-84A4-8733F5F48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11FF1-9270-4114-882C-84983690B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3C2CF-E7E5-4896-89A3-38CC4719F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8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A2D8F-9ED6-4C53-BBAA-0D2B76993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is a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2BB5C-E206-4DE1-9317-89A3A58C6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bullet point number 1</a:t>
            </a:r>
          </a:p>
          <a:p>
            <a:r>
              <a:rPr lang="en-US" dirty="0"/>
              <a:t>Another bullet point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A5FFE-BEDE-4FF3-973D-57CCF042FB44}"/>
              </a:ext>
            </a:extLst>
          </p:cNvPr>
          <p:cNvSpPr txBox="1"/>
          <p:nvPr/>
        </p:nvSpPr>
        <p:spPr>
          <a:xfrm>
            <a:off x="7865616" y="1296140"/>
            <a:ext cx="112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text box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C862043-07C6-42D4-A1A7-F91AC051513C}"/>
              </a:ext>
            </a:extLst>
          </p:cNvPr>
          <p:cNvSpPr/>
          <p:nvPr/>
        </p:nvSpPr>
        <p:spPr>
          <a:xfrm>
            <a:off x="6096000" y="2163616"/>
            <a:ext cx="2379216" cy="18376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triangle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2DE8FD-F005-455D-A748-EA8B2121D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313351"/>
              </p:ext>
            </p:extLst>
          </p:nvPr>
        </p:nvGraphicFramePr>
        <p:xfrm>
          <a:off x="1732807" y="471828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3992129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51717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Hermitian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99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Adjoint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62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87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Here is a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name is Siwei</dc:title>
  <dc:creator>Wang, Siwei</dc:creator>
  <cp:lastModifiedBy>Wang, Siwei</cp:lastModifiedBy>
  <cp:revision>15</cp:revision>
  <dcterms:created xsi:type="dcterms:W3CDTF">2019-07-23T18:50:02Z</dcterms:created>
  <dcterms:modified xsi:type="dcterms:W3CDTF">2019-07-23T20:51:18Z</dcterms:modified>
</cp:coreProperties>
</file>