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1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14DE-57A3-47C9-BCE6-7280F455A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E4A69-99CE-4842-8F6C-5B8E11895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30C07-90E4-48FC-8611-5587761B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0375-FA1E-4AD7-99C8-DA51E5DC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55F5-7786-4521-AB3F-359266FE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87D3-3F49-4456-8A5D-0CC36C14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82D15-0E6A-4F6F-8762-5AF4FD91E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E878-7AFD-49EF-8434-D2B3159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84A7-CCCF-45F9-9198-05333A8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B0F4-DE8C-4AF1-8B76-C64983C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94786-6B28-41B6-B97C-AB2470E64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8A4B2-72C6-4750-B68E-071AB6869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9F5A-6CAC-4FD3-927B-F5801282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C026-9171-4778-952F-4853DF74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7997-349A-42A0-82C8-D6AF07CA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815A-281A-411A-B915-A5886544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1350-6C45-498C-B8A0-F2F5EA16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C9FB-F9EC-4C87-82FA-87DCF279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0C85-FE92-4A04-BAA4-9B7AD91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B4E1-803F-40E5-B6F8-CBA19DB5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1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1EED-099F-44C1-8B7A-4F6B86B4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2D3A3-DB4D-4386-A7D0-B9B1C4D6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9D66-484B-4BF7-8111-D2477B0B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C8D2-B719-47EC-9010-4C4377E0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AE11-08B6-4EE4-AC07-C0CEF1E1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92C-4687-455B-8685-DBFC51B4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B492-AC17-4DCA-B6C4-445216DD3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69772-B809-4E2C-B977-1278C7106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516D-558B-40AD-8908-8C125C09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4679-00DC-495E-8ED6-639BE766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5DFD-D869-4D04-9D7A-D97A1AE8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A9CA-3EFB-4D48-A736-EF5CAF16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6F9E-27B7-4FE9-9BD3-081C4D51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9742B-2A76-43B0-B527-1C294805F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32ECF-9D39-4C50-AF3E-586B5BE5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CFB06-4A25-409B-B2C1-256870FE6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81E0-100D-4419-8FAA-5A55B84C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4246D-BE21-44E5-98A6-4B6A0837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9E09E-D73F-41EE-B894-42BEDD66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8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CAAB-0326-411B-B955-25A00363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B9E6B-30D3-463D-9634-8B5D36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6FAAA-F14D-4009-89D2-C1D1A4CF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37A00-0BC8-4183-8760-C9055A9A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C7E14-2C4F-4D82-99B8-15102A1A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C4CDE-C51A-4568-A992-61EDC190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30723-E1BE-407B-8608-5BCC0DDD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A9C4-7DB1-454E-A723-506223F5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886F-0335-4867-9F16-E3F0FA5B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42A5A-282B-4225-BA9B-046783B1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7937E-FBC2-4904-836F-491A7407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B032-2159-4961-8286-C9A2A86F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F372-3C9A-4360-AF94-05CE077B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A0AE-EB7E-4904-9BC1-124EC876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92C67-9F11-44A3-A495-371EE9490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8063D-EA49-4659-A565-57DEF59B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0B44-8234-486B-9222-0FB6A9DF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582AD-A924-4CC7-8B6C-45E1E830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2418-0381-442E-9A18-F2B57347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240C4-6126-45A4-B7C2-7952AEAF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9BFE-CC84-457E-88C0-1BB9C1C7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DE1-A458-4ACB-97E5-0055A3BA1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1E2B-940A-44E7-B845-B2E55CAEB4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5050-5B13-466C-91BE-21B3AED9B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2D70-51F6-4E41-8450-CE7DB0879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8EE-6640-4A82-AFC0-598B9F7D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F25E-8891-480A-BD43-221F6E9F7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05CBB-D329-4571-8F4E-868F049D6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name is Christian</a:t>
            </a:r>
          </a:p>
        </p:txBody>
      </p:sp>
    </p:spTree>
    <p:extLst>
      <p:ext uri="{BB962C8B-B14F-4D97-AF65-F5344CB8AC3E}">
        <p14:creationId xmlns:p14="http://schemas.microsoft.com/office/powerpoint/2010/main" val="37072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2979-8884-4473-A303-6BEF5F0E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Part 2</a:t>
            </a:r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CEEE-1C0A-4700-803F-9F59A454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Item 1</a:t>
            </a:r>
          </a:p>
          <a:p>
            <a:r>
              <a:rPr lang="en-US" sz="1800" dirty="0"/>
              <a:t>Item 2</a:t>
            </a:r>
          </a:p>
          <a:p>
            <a:r>
              <a:rPr lang="en-US" sz="1800" dirty="0"/>
              <a:t>Item 3</a:t>
            </a:r>
          </a:p>
        </p:txBody>
      </p:sp>
      <p:pic>
        <p:nvPicPr>
          <p:cNvPr id="5" name="Picture 4" descr="A picture containing sky, colorful, colored, person&#10;&#10;Description automatically generated">
            <a:extLst>
              <a:ext uri="{FF2B5EF4-FFF2-40B4-BE49-F238E27FC236}">
                <a16:creationId xmlns:a16="http://schemas.microsoft.com/office/drawing/2014/main" id="{418703CF-6563-4939-80DF-E6A7CFE67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0699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EA78C-36C8-4DC8-8017-0A91BE23F3B6}"/>
              </a:ext>
            </a:extLst>
          </p:cNvPr>
          <p:cNvSpPr txBox="1"/>
          <p:nvPr/>
        </p:nvSpPr>
        <p:spPr>
          <a:xfrm>
            <a:off x="2062480" y="4306148"/>
            <a:ext cx="435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Whassup</a:t>
            </a:r>
            <a:endParaRPr lang="en-US" dirty="0"/>
          </a:p>
          <a:p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FA21FF33-B482-439B-BA1D-5118BB51FE99}"/>
              </a:ext>
            </a:extLst>
          </p:cNvPr>
          <p:cNvSpPr/>
          <p:nvPr/>
        </p:nvSpPr>
        <p:spPr>
          <a:xfrm>
            <a:off x="3389415" y="3672831"/>
            <a:ext cx="3027153" cy="26924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90219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Christian Garcia</dc:creator>
  <cp:lastModifiedBy>Christian Garcia</cp:lastModifiedBy>
  <cp:revision>5</cp:revision>
  <dcterms:created xsi:type="dcterms:W3CDTF">2019-07-23T19:20:08Z</dcterms:created>
  <dcterms:modified xsi:type="dcterms:W3CDTF">2019-07-23T20:24:50Z</dcterms:modified>
</cp:coreProperties>
</file>