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38" r:id="rId2"/>
    <p:sldMasterId id="2147483763" r:id="rId3"/>
  </p:sldMasterIdLst>
  <p:notesMasterIdLst>
    <p:notesMasterId r:id="rId24"/>
  </p:notesMasterIdLst>
  <p:sldIdLst>
    <p:sldId id="257" r:id="rId4"/>
    <p:sldId id="264" r:id="rId5"/>
    <p:sldId id="265" r:id="rId6"/>
    <p:sldId id="262" r:id="rId7"/>
    <p:sldId id="267" r:id="rId8"/>
    <p:sldId id="260" r:id="rId9"/>
    <p:sldId id="261" r:id="rId10"/>
    <p:sldId id="263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5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0" autoAdjust="0"/>
    <p:restoredTop sz="95000" autoAdjust="0"/>
  </p:normalViewPr>
  <p:slideViewPr>
    <p:cSldViewPr snapToGrid="0">
      <p:cViewPr varScale="1">
        <p:scale>
          <a:sx n="86" d="100"/>
          <a:sy n="86" d="100"/>
        </p:scale>
        <p:origin x="504" y="9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C6DE-8917-447D-889F-2D238D68DDBA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75AE-BA01-4749-AE58-E47ACF2D0B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8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32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32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340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7543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2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956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2"/>
            <a:ext cx="9144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593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72080" y="3494942"/>
            <a:ext cx="1025128" cy="10260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46793" y="4457840"/>
            <a:ext cx="1025128" cy="10260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159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72080" y="3567733"/>
            <a:ext cx="1025128" cy="1026000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46793" y="4541033"/>
            <a:ext cx="1025128" cy="1026000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1588261"/>
            <a:ext cx="1025128" cy="1026000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557743"/>
            <a:ext cx="1025128" cy="1026000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7254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4" name="Freeform 1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8804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069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3990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58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2352185"/>
            <a:ext cx="9144000" cy="198456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011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90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7606" y="1778000"/>
            <a:ext cx="1771650" cy="24459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0743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1585511"/>
            <a:ext cx="1025128" cy="10260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565225"/>
            <a:ext cx="1025128" cy="1026000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2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6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8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58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49303" y="921257"/>
            <a:ext cx="1245394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87505" y="1993246"/>
            <a:ext cx="304445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3043753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7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9144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52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47471" y="305131"/>
            <a:ext cx="3449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39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28494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28494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28494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28494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3370" y="211349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18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284945"/>
            <a:ext cx="1273385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284945"/>
            <a:ext cx="1273385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284945"/>
            <a:ext cx="1273385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284945"/>
            <a:ext cx="1273385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22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7606" y="1228726"/>
            <a:ext cx="177165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08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6781" y="1945432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00339" y="1945432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893536" y="1945432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781" y="4177346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00339" y="4177346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3536" y="4177346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6978942" y="2655844"/>
            <a:ext cx="1003102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8152617" y="3855256"/>
            <a:ext cx="39108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6264644" y="2453989"/>
            <a:ext cx="39132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94159" y="2152650"/>
            <a:ext cx="2405063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65866" y="2152650"/>
            <a:ext cx="2405063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857443" y="2152650"/>
            <a:ext cx="2405063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0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4100" y="2283008"/>
            <a:ext cx="3727308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87572" y="2283008"/>
            <a:ext cx="3727308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63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4100" y="2283008"/>
            <a:ext cx="3727308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84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2442" y="1280868"/>
            <a:ext cx="1162755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41805" y="839412"/>
            <a:ext cx="1332310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29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49724" y="3164618"/>
            <a:ext cx="5114993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9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9144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76743" y="662473"/>
            <a:ext cx="2051237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1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44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9140486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98824" y="1704099"/>
            <a:ext cx="2724859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2"/>
            <a:ext cx="9144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21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72080" y="3516314"/>
            <a:ext cx="1025128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46793" y="4823210"/>
            <a:ext cx="1025128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15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72080" y="3614792"/>
            <a:ext cx="1025128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46793" y="4921688"/>
            <a:ext cx="1025128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971204"/>
            <a:ext cx="1025128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278100"/>
            <a:ext cx="1025128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17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971204"/>
            <a:ext cx="1025128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278100"/>
            <a:ext cx="1025128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36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02844" y="3083109"/>
            <a:ext cx="1738313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18809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3808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94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Rectangle 1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Rectangle 4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TextBox 6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49304" y="1547493"/>
            <a:ext cx="1245394" cy="1245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78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87505" y="2352185"/>
            <a:ext cx="3044450" cy="19764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2352185"/>
            <a:ext cx="3043753" cy="19764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TextBox 15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8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01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2392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589745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589745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589745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589745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16" name="Group 15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4" name="Rectangle 23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TextBox 24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538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3370" y="2528362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Rectangle 20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TextBox 21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6781" y="227753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00339" y="227753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893536" y="227753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flipH="1">
            <a:off x="6978942" y="2655844"/>
            <a:ext cx="1003102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5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flipH="1">
            <a:off x="6264644" y="2453989"/>
            <a:ext cx="39132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50">
              <a:solidFill>
                <a:schemeClr val="accent2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 24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6" name="TextBox 25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781" y="396500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00339" y="396500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3536" y="396500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6978942" y="2655844"/>
            <a:ext cx="1003102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8152617" y="3855256"/>
            <a:ext cx="39108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6264644" y="2453989"/>
            <a:ext cx="39132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40" name="Freeform 3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4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Rectangle 18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TextBox 19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94159" y="2471738"/>
            <a:ext cx="2405063" cy="235353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65866" y="2471738"/>
            <a:ext cx="2405063" cy="235353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857443" y="2471738"/>
            <a:ext cx="2405063" cy="235353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21" name="Rectangle 20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673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4100" y="2556932"/>
            <a:ext cx="3727308" cy="2827577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87572" y="2556932"/>
            <a:ext cx="3727308" cy="2827577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24" name="Group 23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199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TextBox 16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84100" y="2556932"/>
            <a:ext cx="3727308" cy="2827577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291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1432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25" name="Group 24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2442" y="1750898"/>
            <a:ext cx="1162755" cy="201837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41805" y="1486808"/>
            <a:ext cx="1332310" cy="2292867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2" name="Freeform 2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2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1468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49724" y="3247467"/>
            <a:ext cx="5114993" cy="278080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TextBox 16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017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9144000" cy="40200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51343" y="1339807"/>
            <a:ext cx="2102037" cy="22586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  <a:gd name="connsiteX0" fmla="*/ 0 w 2768850"/>
              <a:gd name="connsiteY0" fmla="*/ 926841 h 2969860"/>
              <a:gd name="connsiteX1" fmla="*/ 1397250 w 2768850"/>
              <a:gd name="connsiteY1" fmla="*/ 0 h 2969860"/>
              <a:gd name="connsiteX2" fmla="*/ 2768850 w 2768850"/>
              <a:gd name="connsiteY2" fmla="*/ 2521990 h 2969860"/>
              <a:gd name="connsiteX3" fmla="*/ 1442790 w 2768850"/>
              <a:gd name="connsiteY3" fmla="*/ 2969860 h 2969860"/>
              <a:gd name="connsiteX4" fmla="*/ 0 w 2768850"/>
              <a:gd name="connsiteY4" fmla="*/ 926841 h 2969860"/>
              <a:gd name="connsiteX0" fmla="*/ 0 w 2768850"/>
              <a:gd name="connsiteY0" fmla="*/ 249507 h 2292526"/>
              <a:gd name="connsiteX1" fmla="*/ 1397250 w 2768850"/>
              <a:gd name="connsiteY1" fmla="*/ 0 h 2292526"/>
              <a:gd name="connsiteX2" fmla="*/ 2768850 w 2768850"/>
              <a:gd name="connsiteY2" fmla="*/ 1844656 h 2292526"/>
              <a:gd name="connsiteX3" fmla="*/ 1442790 w 2768850"/>
              <a:gd name="connsiteY3" fmla="*/ 2292526 h 2292526"/>
              <a:gd name="connsiteX4" fmla="*/ 0 w 2768850"/>
              <a:gd name="connsiteY4" fmla="*/ 249507 h 2292526"/>
              <a:gd name="connsiteX0" fmla="*/ 0 w 2768850"/>
              <a:gd name="connsiteY0" fmla="*/ 249507 h 2292526"/>
              <a:gd name="connsiteX1" fmla="*/ 1397250 w 2768850"/>
              <a:gd name="connsiteY1" fmla="*/ 0 h 2292526"/>
              <a:gd name="connsiteX2" fmla="*/ 2768850 w 2768850"/>
              <a:gd name="connsiteY2" fmla="*/ 1878522 h 2292526"/>
              <a:gd name="connsiteX3" fmla="*/ 1442790 w 2768850"/>
              <a:gd name="connsiteY3" fmla="*/ 2292526 h 2292526"/>
              <a:gd name="connsiteX4" fmla="*/ 0 w 2768850"/>
              <a:gd name="connsiteY4" fmla="*/ 249507 h 2292526"/>
              <a:gd name="connsiteX0" fmla="*/ 0 w 2802717"/>
              <a:gd name="connsiteY0" fmla="*/ 249507 h 2292526"/>
              <a:gd name="connsiteX1" fmla="*/ 1397250 w 2802717"/>
              <a:gd name="connsiteY1" fmla="*/ 0 h 2292526"/>
              <a:gd name="connsiteX2" fmla="*/ 2802717 w 2802717"/>
              <a:gd name="connsiteY2" fmla="*/ 1920856 h 2292526"/>
              <a:gd name="connsiteX3" fmla="*/ 1442790 w 2802717"/>
              <a:gd name="connsiteY3" fmla="*/ 2292526 h 2292526"/>
              <a:gd name="connsiteX4" fmla="*/ 0 w 2802717"/>
              <a:gd name="connsiteY4" fmla="*/ 249507 h 2292526"/>
              <a:gd name="connsiteX0" fmla="*/ 0 w 2802717"/>
              <a:gd name="connsiteY0" fmla="*/ 249507 h 2258660"/>
              <a:gd name="connsiteX1" fmla="*/ 1397250 w 2802717"/>
              <a:gd name="connsiteY1" fmla="*/ 0 h 2258660"/>
              <a:gd name="connsiteX2" fmla="*/ 2802717 w 2802717"/>
              <a:gd name="connsiteY2" fmla="*/ 1920856 h 2258660"/>
              <a:gd name="connsiteX3" fmla="*/ 1442790 w 2802717"/>
              <a:gd name="connsiteY3" fmla="*/ 2258660 h 2258660"/>
              <a:gd name="connsiteX4" fmla="*/ 0 w 2802717"/>
              <a:gd name="connsiteY4" fmla="*/ 249507 h 225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2717" h="2258660">
                <a:moveTo>
                  <a:pt x="0" y="249507"/>
                </a:moveTo>
                <a:lnTo>
                  <a:pt x="1397250" y="0"/>
                </a:lnTo>
                <a:lnTo>
                  <a:pt x="2802717" y="1920856"/>
                </a:lnTo>
                <a:lnTo>
                  <a:pt x="1442790" y="2258660"/>
                </a:lnTo>
                <a:lnTo>
                  <a:pt x="0" y="249507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TextBox 17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1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244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" y="0"/>
            <a:ext cx="9140486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98824" y="2156790"/>
            <a:ext cx="2724859" cy="172094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24" name="Group 23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2" y="0"/>
            <a:ext cx="9140486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2" name="Freeform 2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2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2"/>
            <a:ext cx="9144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23" name="Group 22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TextBox 16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7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72080" y="3494942"/>
            <a:ext cx="1025128" cy="10260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46793" y="4457840"/>
            <a:ext cx="1025128" cy="10260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grpSp>
        <p:nvGrpSpPr>
          <p:cNvPr id="25" name="Group 24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TextBox 17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891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72080" y="3567733"/>
            <a:ext cx="1025128" cy="1026000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46793" y="4541033"/>
            <a:ext cx="1025128" cy="1026000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1588261"/>
            <a:ext cx="1025128" cy="1026000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557743"/>
            <a:ext cx="1025128" cy="1026000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69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Rectangle 7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1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4" name="Freeform 13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098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Rectangle 7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409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3990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24" name="Group 23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TextBox 17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360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2352185"/>
            <a:ext cx="9144000" cy="198456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15" name="Group 14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TextBox 21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315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Rectangle 18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TextBox 19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097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7606" y="1778000"/>
            <a:ext cx="1771650" cy="24459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TextBox 15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2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381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1585511"/>
            <a:ext cx="1025128" cy="10260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565225"/>
            <a:ext cx="1025128" cy="1026000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655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338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522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4429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49303" y="921257"/>
            <a:ext cx="1245394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87505" y="1993246"/>
            <a:ext cx="304445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3043753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583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9144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106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2286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4572000"/>
            <a:ext cx="15255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47471" y="305131"/>
            <a:ext cx="3449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4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28494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28494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28494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28494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571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3370" y="2113495"/>
            <a:ext cx="1273385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4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714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284945"/>
            <a:ext cx="1273385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284945"/>
            <a:ext cx="1273385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284945"/>
            <a:ext cx="1273385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284945"/>
            <a:ext cx="1273385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606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7606" y="1228726"/>
            <a:ext cx="177165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851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6781" y="1945432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00339" y="1945432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893536" y="1945432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781" y="4177346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00339" y="4177346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3536" y="4177346"/>
            <a:ext cx="2330054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6978942" y="2655844"/>
            <a:ext cx="1003102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8152617" y="3855256"/>
            <a:ext cx="39108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6264644" y="2453989"/>
            <a:ext cx="39132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94159" y="2152650"/>
            <a:ext cx="2405063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65866" y="2152650"/>
            <a:ext cx="2405063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857443" y="2152650"/>
            <a:ext cx="2405063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323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4100" y="2283008"/>
            <a:ext cx="3727308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87572" y="2283008"/>
            <a:ext cx="3727308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122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4100" y="2283008"/>
            <a:ext cx="3727308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040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2442" y="1280868"/>
            <a:ext cx="1162755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41805" y="839412"/>
            <a:ext cx="1332310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03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49724" y="3164618"/>
            <a:ext cx="5114993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937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9144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76743" y="662473"/>
            <a:ext cx="2051237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125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9140486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98824" y="1704099"/>
            <a:ext cx="2724859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69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2"/>
            <a:ext cx="9144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198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72080" y="3516314"/>
            <a:ext cx="1025128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46793" y="4823210"/>
            <a:ext cx="1025128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7074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72080" y="3614792"/>
            <a:ext cx="1025128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46793" y="4921688"/>
            <a:ext cx="1025128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971204"/>
            <a:ext cx="1025128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278100"/>
            <a:ext cx="1025128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581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971204"/>
            <a:ext cx="1025128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278100"/>
            <a:ext cx="1025128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439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02844" y="3083109"/>
            <a:ext cx="1738313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70947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273543"/>
            <a:ext cx="346436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641190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0221" y="30513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665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BC63-C649-42C3-9C85-0F873F8F0B35}" type="datetimeFigureOut">
              <a:rPr lang="id-ID" smtClean="0"/>
              <a:t>02/01/2016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45083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Rectangle 1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Rectangle 4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TextBox 6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49304" y="1547493"/>
            <a:ext cx="1245394" cy="1245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56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87505" y="2352185"/>
            <a:ext cx="3044450" cy="19764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2352185"/>
            <a:ext cx="3043753" cy="197648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1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2286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4572000"/>
            <a:ext cx="1525500" cy="2286000"/>
          </a:xfr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245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641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589745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589745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589745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589745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4" name="Rectangle 23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890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3370" y="2528362"/>
            <a:ext cx="1273385" cy="1274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Rectangle 20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027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6781" y="227753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00339" y="227753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893536" y="227753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6978942" y="2655844"/>
            <a:ext cx="1003102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5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6264644" y="2453989"/>
            <a:ext cx="39132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50">
              <a:solidFill>
                <a:schemeClr val="accent2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 24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781" y="396500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00339" y="396500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3536" y="3965003"/>
            <a:ext cx="2330054" cy="15509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1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94159" y="2471738"/>
            <a:ext cx="2405063" cy="235353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65866" y="2471738"/>
            <a:ext cx="2405063" cy="235353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857443" y="2471738"/>
            <a:ext cx="2405063" cy="235353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5669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4100" y="2556932"/>
            <a:ext cx="3727308" cy="2827577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87572" y="2556932"/>
            <a:ext cx="3727308" cy="2827577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605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84100" y="2556932"/>
            <a:ext cx="3727308" cy="2827577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29864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14325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2442" y="1750898"/>
            <a:ext cx="1162755" cy="201837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41805" y="1486808"/>
            <a:ext cx="1332310" cy="2292867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58777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49724" y="3247467"/>
            <a:ext cx="5114993" cy="278080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323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9144000" cy="40200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51343" y="1339807"/>
            <a:ext cx="2102037" cy="22586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  <a:gd name="connsiteX0" fmla="*/ 0 w 2768850"/>
              <a:gd name="connsiteY0" fmla="*/ 926841 h 2969860"/>
              <a:gd name="connsiteX1" fmla="*/ 1397250 w 2768850"/>
              <a:gd name="connsiteY1" fmla="*/ 0 h 2969860"/>
              <a:gd name="connsiteX2" fmla="*/ 2768850 w 2768850"/>
              <a:gd name="connsiteY2" fmla="*/ 2521990 h 2969860"/>
              <a:gd name="connsiteX3" fmla="*/ 1442790 w 2768850"/>
              <a:gd name="connsiteY3" fmla="*/ 2969860 h 2969860"/>
              <a:gd name="connsiteX4" fmla="*/ 0 w 2768850"/>
              <a:gd name="connsiteY4" fmla="*/ 926841 h 2969860"/>
              <a:gd name="connsiteX0" fmla="*/ 0 w 2768850"/>
              <a:gd name="connsiteY0" fmla="*/ 249507 h 2292526"/>
              <a:gd name="connsiteX1" fmla="*/ 1397250 w 2768850"/>
              <a:gd name="connsiteY1" fmla="*/ 0 h 2292526"/>
              <a:gd name="connsiteX2" fmla="*/ 2768850 w 2768850"/>
              <a:gd name="connsiteY2" fmla="*/ 1844656 h 2292526"/>
              <a:gd name="connsiteX3" fmla="*/ 1442790 w 2768850"/>
              <a:gd name="connsiteY3" fmla="*/ 2292526 h 2292526"/>
              <a:gd name="connsiteX4" fmla="*/ 0 w 2768850"/>
              <a:gd name="connsiteY4" fmla="*/ 249507 h 2292526"/>
              <a:gd name="connsiteX0" fmla="*/ 0 w 2768850"/>
              <a:gd name="connsiteY0" fmla="*/ 249507 h 2292526"/>
              <a:gd name="connsiteX1" fmla="*/ 1397250 w 2768850"/>
              <a:gd name="connsiteY1" fmla="*/ 0 h 2292526"/>
              <a:gd name="connsiteX2" fmla="*/ 2768850 w 2768850"/>
              <a:gd name="connsiteY2" fmla="*/ 1878522 h 2292526"/>
              <a:gd name="connsiteX3" fmla="*/ 1442790 w 2768850"/>
              <a:gd name="connsiteY3" fmla="*/ 2292526 h 2292526"/>
              <a:gd name="connsiteX4" fmla="*/ 0 w 2768850"/>
              <a:gd name="connsiteY4" fmla="*/ 249507 h 2292526"/>
              <a:gd name="connsiteX0" fmla="*/ 0 w 2802717"/>
              <a:gd name="connsiteY0" fmla="*/ 249507 h 2292526"/>
              <a:gd name="connsiteX1" fmla="*/ 1397250 w 2802717"/>
              <a:gd name="connsiteY1" fmla="*/ 0 h 2292526"/>
              <a:gd name="connsiteX2" fmla="*/ 2802717 w 2802717"/>
              <a:gd name="connsiteY2" fmla="*/ 1920856 h 2292526"/>
              <a:gd name="connsiteX3" fmla="*/ 1442790 w 2802717"/>
              <a:gd name="connsiteY3" fmla="*/ 2292526 h 2292526"/>
              <a:gd name="connsiteX4" fmla="*/ 0 w 2802717"/>
              <a:gd name="connsiteY4" fmla="*/ 249507 h 2292526"/>
              <a:gd name="connsiteX0" fmla="*/ 0 w 2802717"/>
              <a:gd name="connsiteY0" fmla="*/ 249507 h 2258660"/>
              <a:gd name="connsiteX1" fmla="*/ 1397250 w 2802717"/>
              <a:gd name="connsiteY1" fmla="*/ 0 h 2258660"/>
              <a:gd name="connsiteX2" fmla="*/ 2802717 w 2802717"/>
              <a:gd name="connsiteY2" fmla="*/ 1920856 h 2258660"/>
              <a:gd name="connsiteX3" fmla="*/ 1442790 w 2802717"/>
              <a:gd name="connsiteY3" fmla="*/ 2258660 h 2258660"/>
              <a:gd name="connsiteX4" fmla="*/ 0 w 2802717"/>
              <a:gd name="connsiteY4" fmla="*/ 249507 h 225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2717" h="2258660">
                <a:moveTo>
                  <a:pt x="0" y="249507"/>
                </a:moveTo>
                <a:lnTo>
                  <a:pt x="1397250" y="0"/>
                </a:lnTo>
                <a:lnTo>
                  <a:pt x="2802717" y="1920856"/>
                </a:lnTo>
                <a:lnTo>
                  <a:pt x="1442790" y="2258660"/>
                </a:lnTo>
                <a:lnTo>
                  <a:pt x="0" y="249507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774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9140486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98824" y="2156790"/>
            <a:ext cx="2724859" cy="172094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4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slideLayout" Target="../slideLayouts/slideLayout75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42" Type="http://schemas.openxmlformats.org/officeDocument/2006/relationships/slideLayout" Target="../slideLayouts/slideLayout78.xml"/><Relationship Id="rId47" Type="http://schemas.openxmlformats.org/officeDocument/2006/relationships/slideLayout" Target="../slideLayouts/slideLayout83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slideLayout" Target="../slideLayouts/slideLayout74.xml"/><Relationship Id="rId46" Type="http://schemas.openxmlformats.org/officeDocument/2006/relationships/slideLayout" Target="../slideLayouts/slideLayout82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77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40" Type="http://schemas.openxmlformats.org/officeDocument/2006/relationships/slideLayout" Target="../slideLayouts/slideLayout76.xml"/><Relationship Id="rId45" Type="http://schemas.openxmlformats.org/officeDocument/2006/relationships/slideLayout" Target="../slideLayouts/slideLayout81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49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4" Type="http://schemas.openxmlformats.org/officeDocument/2006/relationships/slideLayout" Target="../slideLayouts/slideLayout8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43" Type="http://schemas.openxmlformats.org/officeDocument/2006/relationships/slideLayout" Target="../slideLayouts/slideLayout79.xml"/><Relationship Id="rId48" Type="http://schemas.openxmlformats.org/officeDocument/2006/relationships/slideLayout" Target="../slideLayouts/slideLayout84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2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23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3FBC63-C649-42C3-9C85-0F873F8F0B3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176DFD3-2AF0-4B06-81C8-CF1C6F54D29C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37" r:id="rId25"/>
    <p:sldLayoutId id="2147483687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02/01/2016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418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0"/>
          <p:cNvSpPr>
            <a:spLocks/>
          </p:cNvSpPr>
          <p:nvPr/>
        </p:nvSpPr>
        <p:spPr bwMode="auto">
          <a:xfrm>
            <a:off x="3425073" y="-424423"/>
            <a:ext cx="7457844" cy="8526606"/>
          </a:xfrm>
          <a:custGeom>
            <a:avLst/>
            <a:gdLst>
              <a:gd name="T0" fmla="*/ 210 w 537"/>
              <a:gd name="T1" fmla="*/ 0 h 612"/>
              <a:gd name="T2" fmla="*/ 244 w 537"/>
              <a:gd name="T3" fmla="*/ 0 h 612"/>
              <a:gd name="T4" fmla="*/ 96 w 537"/>
              <a:gd name="T5" fmla="*/ 210 h 612"/>
              <a:gd name="T6" fmla="*/ 96 w 537"/>
              <a:gd name="T7" fmla="*/ 324 h 612"/>
              <a:gd name="T8" fmla="*/ 96 w 537"/>
              <a:gd name="T9" fmla="*/ 327 h 612"/>
              <a:gd name="T10" fmla="*/ 210 w 537"/>
              <a:gd name="T11" fmla="*/ 441 h 612"/>
              <a:gd name="T12" fmla="*/ 329 w 537"/>
              <a:gd name="T13" fmla="*/ 441 h 612"/>
              <a:gd name="T14" fmla="*/ 344 w 537"/>
              <a:gd name="T15" fmla="*/ 441 h 612"/>
              <a:gd name="T16" fmla="*/ 357 w 537"/>
              <a:gd name="T17" fmla="*/ 442 h 612"/>
              <a:gd name="T18" fmla="*/ 359 w 537"/>
              <a:gd name="T19" fmla="*/ 442 h 612"/>
              <a:gd name="T20" fmla="*/ 410 w 537"/>
              <a:gd name="T21" fmla="*/ 449 h 612"/>
              <a:gd name="T22" fmla="*/ 486 w 537"/>
              <a:gd name="T23" fmla="*/ 494 h 612"/>
              <a:gd name="T24" fmla="*/ 537 w 537"/>
              <a:gd name="T25" fmla="*/ 612 h 612"/>
              <a:gd name="T26" fmla="*/ 332 w 537"/>
              <a:gd name="T27" fmla="*/ 537 h 612"/>
              <a:gd name="T28" fmla="*/ 327 w 537"/>
              <a:gd name="T29" fmla="*/ 537 h 612"/>
              <a:gd name="T30" fmla="*/ 210 w 537"/>
              <a:gd name="T31" fmla="*/ 537 h 612"/>
              <a:gd name="T32" fmla="*/ 0 w 537"/>
              <a:gd name="T33" fmla="*/ 327 h 612"/>
              <a:gd name="T34" fmla="*/ 0 w 537"/>
              <a:gd name="T35" fmla="*/ 210 h 612"/>
              <a:gd name="T36" fmla="*/ 210 w 537"/>
              <a:gd name="T37" fmla="*/ 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37" h="612">
                <a:moveTo>
                  <a:pt x="210" y="0"/>
                </a:moveTo>
                <a:cubicBezTo>
                  <a:pt x="244" y="0"/>
                  <a:pt x="244" y="0"/>
                  <a:pt x="244" y="0"/>
                </a:cubicBezTo>
                <a:cubicBezTo>
                  <a:pt x="88" y="57"/>
                  <a:pt x="96" y="210"/>
                  <a:pt x="96" y="210"/>
                </a:cubicBezTo>
                <a:cubicBezTo>
                  <a:pt x="96" y="324"/>
                  <a:pt x="96" y="324"/>
                  <a:pt x="96" y="324"/>
                </a:cubicBezTo>
                <a:cubicBezTo>
                  <a:pt x="96" y="327"/>
                  <a:pt x="96" y="327"/>
                  <a:pt x="96" y="327"/>
                </a:cubicBezTo>
                <a:cubicBezTo>
                  <a:pt x="96" y="390"/>
                  <a:pt x="147" y="441"/>
                  <a:pt x="210" y="441"/>
                </a:cubicBezTo>
                <a:cubicBezTo>
                  <a:pt x="329" y="441"/>
                  <a:pt x="329" y="441"/>
                  <a:pt x="329" y="441"/>
                </a:cubicBezTo>
                <a:cubicBezTo>
                  <a:pt x="334" y="441"/>
                  <a:pt x="339" y="441"/>
                  <a:pt x="344" y="441"/>
                </a:cubicBezTo>
                <a:cubicBezTo>
                  <a:pt x="349" y="441"/>
                  <a:pt x="353" y="442"/>
                  <a:pt x="357" y="442"/>
                </a:cubicBezTo>
                <a:cubicBezTo>
                  <a:pt x="358" y="442"/>
                  <a:pt x="359" y="442"/>
                  <a:pt x="359" y="442"/>
                </a:cubicBezTo>
                <a:cubicBezTo>
                  <a:pt x="377" y="443"/>
                  <a:pt x="394" y="446"/>
                  <a:pt x="410" y="449"/>
                </a:cubicBezTo>
                <a:cubicBezTo>
                  <a:pt x="451" y="456"/>
                  <a:pt x="483" y="491"/>
                  <a:pt x="486" y="494"/>
                </a:cubicBezTo>
                <a:cubicBezTo>
                  <a:pt x="524" y="544"/>
                  <a:pt x="537" y="612"/>
                  <a:pt x="537" y="612"/>
                </a:cubicBezTo>
                <a:cubicBezTo>
                  <a:pt x="537" y="612"/>
                  <a:pt x="490" y="540"/>
                  <a:pt x="332" y="537"/>
                </a:cubicBezTo>
                <a:cubicBezTo>
                  <a:pt x="330" y="537"/>
                  <a:pt x="329" y="537"/>
                  <a:pt x="327" y="537"/>
                </a:cubicBezTo>
                <a:cubicBezTo>
                  <a:pt x="210" y="537"/>
                  <a:pt x="210" y="537"/>
                  <a:pt x="210" y="537"/>
                </a:cubicBezTo>
                <a:cubicBezTo>
                  <a:pt x="94" y="537"/>
                  <a:pt x="0" y="443"/>
                  <a:pt x="0" y="327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94"/>
                  <a:pt x="94" y="0"/>
                  <a:pt x="210" y="0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id-ID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5439277" y="-424423"/>
            <a:ext cx="5443641" cy="7410869"/>
          </a:xfrm>
          <a:custGeom>
            <a:avLst/>
            <a:gdLst>
              <a:gd name="T0" fmla="*/ 296 w 392"/>
              <a:gd name="T1" fmla="*/ 416 h 532"/>
              <a:gd name="T2" fmla="*/ 296 w 392"/>
              <a:gd name="T3" fmla="*/ 210 h 532"/>
              <a:gd name="T4" fmla="*/ 182 w 392"/>
              <a:gd name="T5" fmla="*/ 96 h 532"/>
              <a:gd name="T6" fmla="*/ 65 w 392"/>
              <a:gd name="T7" fmla="*/ 96 h 532"/>
              <a:gd name="T8" fmla="*/ 0 w 392"/>
              <a:gd name="T9" fmla="*/ 116 h 532"/>
              <a:gd name="T10" fmla="*/ 135 w 392"/>
              <a:gd name="T11" fmla="*/ 0 h 532"/>
              <a:gd name="T12" fmla="*/ 182 w 392"/>
              <a:gd name="T13" fmla="*/ 0 h 532"/>
              <a:gd name="T14" fmla="*/ 392 w 392"/>
              <a:gd name="T15" fmla="*/ 210 h 532"/>
              <a:gd name="T16" fmla="*/ 392 w 392"/>
              <a:gd name="T17" fmla="*/ 532 h 532"/>
              <a:gd name="T18" fmla="*/ 296 w 392"/>
              <a:gd name="T19" fmla="*/ 416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2" h="532">
                <a:moveTo>
                  <a:pt x="296" y="416"/>
                </a:moveTo>
                <a:cubicBezTo>
                  <a:pt x="296" y="210"/>
                  <a:pt x="296" y="210"/>
                  <a:pt x="296" y="210"/>
                </a:cubicBezTo>
                <a:cubicBezTo>
                  <a:pt x="296" y="147"/>
                  <a:pt x="245" y="96"/>
                  <a:pt x="182" y="96"/>
                </a:cubicBezTo>
                <a:cubicBezTo>
                  <a:pt x="65" y="96"/>
                  <a:pt x="65" y="96"/>
                  <a:pt x="65" y="96"/>
                </a:cubicBezTo>
                <a:cubicBezTo>
                  <a:pt x="41" y="96"/>
                  <a:pt x="19" y="103"/>
                  <a:pt x="0" y="116"/>
                </a:cubicBezTo>
                <a:cubicBezTo>
                  <a:pt x="23" y="73"/>
                  <a:pt x="63" y="26"/>
                  <a:pt x="135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98" y="0"/>
                  <a:pt x="392" y="94"/>
                  <a:pt x="392" y="210"/>
                </a:cubicBezTo>
                <a:cubicBezTo>
                  <a:pt x="392" y="532"/>
                  <a:pt x="392" y="532"/>
                  <a:pt x="392" y="532"/>
                </a:cubicBezTo>
                <a:cubicBezTo>
                  <a:pt x="364" y="473"/>
                  <a:pt x="322" y="435"/>
                  <a:pt x="296" y="416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id-ID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3378" y="3755981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Period 5 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4578876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84592" y="2738735"/>
            <a:ext cx="5174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January 6, 2016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003824" y="5804105"/>
            <a:ext cx="564357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3527824" y="5804104"/>
            <a:ext cx="56435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4708922" y="5461204"/>
            <a:ext cx="1250159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6575824" y="5804105"/>
            <a:ext cx="564356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04108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479825" y="5804105"/>
            <a:ext cx="564356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" y="6757246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572001" y="4421687"/>
            <a:ext cx="757115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29116" y="4421687"/>
            <a:ext cx="0" cy="117644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35703" y="2625120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Minerals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95534" y="3220597"/>
            <a:ext cx="59529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ource Sans Pro Light" panose="020B0403030403020204" pitchFamily="34" charset="0"/>
              </a:rPr>
              <a:t>The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ource Sans Pro Light" panose="020B0403030403020204" pitchFamily="34" charset="0"/>
              </a:rPr>
              <a:t> body uses minerals to perform many different functions.</a:t>
            </a:r>
            <a:endParaRPr kumimoji="0" lang="id-ID" sz="15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72000" y="3821906"/>
            <a:ext cx="0" cy="606924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12114" y="5782319"/>
            <a:ext cx="843775" cy="881770"/>
            <a:chOff x="1588" y="-1587"/>
            <a:chExt cx="1722437" cy="2290762"/>
          </a:xfrm>
          <a:blipFill>
            <a:blip r:embed="rId2"/>
            <a:stretch>
              <a:fillRect/>
            </a:stretch>
          </a:blip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588" y="-1587"/>
              <a:ext cx="1722437" cy="2290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19138" y="1358900"/>
              <a:ext cx="287337" cy="430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10651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78259" y="2111170"/>
            <a:ext cx="15363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chemeClr val="accent3"/>
                </a:solidFill>
                <a:latin typeface="+mj-lt"/>
              </a:rPr>
              <a:t>What are minerals?</a:t>
            </a:r>
            <a:endParaRPr lang="id-ID" sz="135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4118" y="1534089"/>
            <a:ext cx="16559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Minerals</a:t>
            </a:r>
            <a:endParaRPr lang="id-ID" sz="33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8259" y="2439954"/>
            <a:ext cx="423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“An inorganic substance needed by the human body for good health</a:t>
            </a:r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.”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Oxford American English Dictionary</a:t>
            </a:r>
          </a:p>
          <a:p>
            <a:endParaRPr lang="en-US" sz="12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inerals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are substances found in food that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body needs for growth and health. There are two kinds of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minerals, macro minerals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and trace minerals.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Macro minerals are needed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larger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amounts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while trace minerals are needed in small amounts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065063" y="5875059"/>
            <a:ext cx="441879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5" name="Rectangle 44"/>
          <p:cNvSpPr/>
          <p:nvPr/>
        </p:nvSpPr>
        <p:spPr>
          <a:xfrm rot="16200000">
            <a:off x="3429983" y="5715980"/>
            <a:ext cx="760038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4660574" y="5422572"/>
            <a:ext cx="134685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7" name="Rectangle 46"/>
          <p:cNvSpPr/>
          <p:nvPr/>
        </p:nvSpPr>
        <p:spPr>
          <a:xfrm rot="16200000">
            <a:off x="6339470" y="5577468"/>
            <a:ext cx="1037063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8" name="Rectangle 47"/>
          <p:cNvSpPr/>
          <p:nvPr/>
        </p:nvSpPr>
        <p:spPr>
          <a:xfrm rot="16200000">
            <a:off x="8136315" y="5850313"/>
            <a:ext cx="491372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9" name="Rectangle 48"/>
          <p:cNvSpPr/>
          <p:nvPr/>
        </p:nvSpPr>
        <p:spPr>
          <a:xfrm rot="16200000">
            <a:off x="438544" y="5772541"/>
            <a:ext cx="646915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6" name="Group 5"/>
          <p:cNvGrpSpPr/>
          <p:nvPr/>
        </p:nvGrpSpPr>
        <p:grpSpPr>
          <a:xfrm>
            <a:off x="3" y="6766962"/>
            <a:ext cx="9143999" cy="100754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 dirty="0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4919482" y="5756400"/>
            <a:ext cx="829039" cy="912029"/>
            <a:chOff x="8494708" y="1387477"/>
            <a:chExt cx="2092325" cy="1809752"/>
          </a:xfrm>
          <a:blipFill>
            <a:blip r:embed="rId2"/>
            <a:stretch>
              <a:fillRect/>
            </a:stretch>
          </a:blipFill>
        </p:grpSpPr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8494708" y="1387477"/>
              <a:ext cx="2092325" cy="180975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8859837" y="1754188"/>
              <a:ext cx="293689" cy="2952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501978" y="3996376"/>
            <a:ext cx="483202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30859" y="3996374"/>
            <a:ext cx="6287" cy="151476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1977" y="1486490"/>
            <a:ext cx="0" cy="2509886"/>
          </a:xfrm>
          <a:prstGeom prst="line">
            <a:avLst/>
          </a:prstGeom>
          <a:ln>
            <a:head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21" y="2639540"/>
            <a:ext cx="238848" cy="4182165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350" y="2639540"/>
            <a:ext cx="238848" cy="4182165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54" y="2639540"/>
            <a:ext cx="238848" cy="418216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14" y="2639540"/>
            <a:ext cx="238848" cy="4182165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9008413" y="2610679"/>
            <a:ext cx="135587" cy="1049831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7505333" y="2543614"/>
            <a:ext cx="1637375" cy="1358453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7505333" y="2624966"/>
            <a:ext cx="136878" cy="1049831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6002254" y="2543614"/>
            <a:ext cx="1637375" cy="1358453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6002255" y="2624966"/>
            <a:ext cx="134296" cy="1049831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4495571" y="2552315"/>
            <a:ext cx="1637375" cy="1358453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9" name="Group 338"/>
          <p:cNvGrpSpPr/>
          <p:nvPr/>
        </p:nvGrpSpPr>
        <p:grpSpPr>
          <a:xfrm>
            <a:off x="9008413" y="5509740"/>
            <a:ext cx="135587" cy="501632"/>
            <a:chOff x="12011216" y="6203320"/>
            <a:chExt cx="180783" cy="668842"/>
          </a:xfrm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505333" y="5428388"/>
            <a:ext cx="1637375" cy="817395"/>
            <a:chOff x="10007111" y="6094851"/>
            <a:chExt cx="2183166" cy="1089860"/>
          </a:xfrm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7505333" y="5509741"/>
            <a:ext cx="136878" cy="508775"/>
            <a:chOff x="10007111" y="6203320"/>
            <a:chExt cx="182504" cy="678367"/>
          </a:xfrm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02254" y="5428388"/>
            <a:ext cx="1637375" cy="817395"/>
            <a:chOff x="8003006" y="6094851"/>
            <a:chExt cx="2183166" cy="1089860"/>
          </a:xfrm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6002255" y="5509741"/>
            <a:ext cx="134296" cy="508775"/>
            <a:chOff x="8003006" y="6203320"/>
            <a:chExt cx="179061" cy="678367"/>
          </a:xfrm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4497885" y="5428388"/>
            <a:ext cx="1637375" cy="817395"/>
            <a:chOff x="5997180" y="6094851"/>
            <a:chExt cx="2183166" cy="1089860"/>
          </a:xfrm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2841462" y="1367820"/>
            <a:ext cx="346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Types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 of Minerals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37340" y="1920366"/>
            <a:ext cx="26693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kern="0" noProof="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Types of </a:t>
            </a:r>
            <a:r>
              <a:rPr lang="en-US" sz="1350" kern="0" noProof="0" dirty="0" smtClean="0">
                <a:solidFill>
                  <a:schemeClr val="accent2"/>
                </a:solidFill>
                <a:latin typeface="+mj-lt"/>
              </a:rPr>
              <a:t>minerals</a:t>
            </a:r>
            <a:r>
              <a:rPr lang="en-US" sz="1350" kern="0" noProof="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and their </a:t>
            </a:r>
            <a:r>
              <a:rPr lang="en-US" sz="1350" kern="0" noProof="0" dirty="0" smtClean="0">
                <a:solidFill>
                  <a:schemeClr val="accent2"/>
                </a:solidFill>
                <a:latin typeface="+mj-lt"/>
              </a:rPr>
              <a:t>benefits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59" y="2645042"/>
            <a:ext cx="238848" cy="418216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30" y="2639540"/>
            <a:ext cx="238848" cy="41821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295" y="2639540"/>
            <a:ext cx="238848" cy="4182165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4495531" y="2618033"/>
            <a:ext cx="135587" cy="1049831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146252" y="2543614"/>
            <a:ext cx="1485930" cy="1358453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148476" y="2619040"/>
            <a:ext cx="136878" cy="1049831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491727" y="2543614"/>
            <a:ext cx="1791881" cy="1358453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491729" y="2624966"/>
            <a:ext cx="134296" cy="1049831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2642" y="2543614"/>
            <a:ext cx="1637375" cy="1358453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4496593" y="5503787"/>
            <a:ext cx="134297" cy="508775"/>
            <a:chOff x="5997180" y="6203320"/>
            <a:chExt cx="180783" cy="678367"/>
          </a:xfrm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035096" y="5428388"/>
            <a:ext cx="1597086" cy="817395"/>
            <a:chOff x="3993076" y="6094851"/>
            <a:chExt cx="2183166" cy="1089860"/>
          </a:xfrm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143258" y="6478798"/>
              <a:ext cx="2032984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143668" y="5468496"/>
            <a:ext cx="144691" cy="530693"/>
            <a:chOff x="3941580" y="6174099"/>
            <a:chExt cx="234000" cy="707590"/>
          </a:xfrm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41580" y="6174099"/>
              <a:ext cx="230960" cy="294417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41580" y="6587270"/>
              <a:ext cx="234000" cy="294419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491729" y="5393516"/>
            <a:ext cx="1791879" cy="852267"/>
            <a:chOff x="1988971" y="6094851"/>
            <a:chExt cx="2183166" cy="1089860"/>
          </a:xfrm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491729" y="5509741"/>
            <a:ext cx="134296" cy="508775"/>
            <a:chOff x="1988971" y="6203320"/>
            <a:chExt cx="179061" cy="678367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2642" y="5428388"/>
            <a:ext cx="1637375" cy="817395"/>
            <a:chOff x="-16855" y="6094851"/>
            <a:chExt cx="2183166" cy="1089860"/>
          </a:xfrm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98022" y="2928308"/>
            <a:ext cx="691216" cy="660506"/>
            <a:chOff x="530692" y="2761409"/>
            <a:chExt cx="921620" cy="880675"/>
          </a:xfrm>
        </p:grpSpPr>
        <p:sp>
          <p:nvSpPr>
            <p:cNvPr id="40" name="TextBox 39"/>
            <p:cNvSpPr txBox="1"/>
            <p:nvPr/>
          </p:nvSpPr>
          <p:spPr>
            <a:xfrm>
              <a:off x="530692" y="3272752"/>
              <a:ext cx="921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Calcium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102"/>
            <p:cNvSpPr>
              <a:spLocks noEditPoints="1"/>
            </p:cNvSpPr>
            <p:nvPr/>
          </p:nvSpPr>
          <p:spPr bwMode="auto">
            <a:xfrm>
              <a:off x="757700" y="2761409"/>
              <a:ext cx="463006" cy="4630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Ca</a:t>
              </a:r>
              <a:endParaRPr kumimoji="0" lang="id-ID" sz="13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2182000" y="2888699"/>
            <a:ext cx="447559" cy="700114"/>
            <a:chOff x="2701071" y="2708601"/>
            <a:chExt cx="596744" cy="933484"/>
          </a:xfrm>
        </p:grpSpPr>
        <p:sp>
          <p:nvSpPr>
            <p:cNvPr id="228" name="TextBox 227"/>
            <p:cNvSpPr txBox="1"/>
            <p:nvPr/>
          </p:nvSpPr>
          <p:spPr>
            <a:xfrm>
              <a:off x="2701071" y="3272754"/>
              <a:ext cx="59674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Iron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2800999" y="2708601"/>
              <a:ext cx="404398" cy="463006"/>
              <a:chOff x="9953626" y="3624263"/>
              <a:chExt cx="328613" cy="376238"/>
            </a:xfrm>
            <a:solidFill>
              <a:schemeClr val="bg1"/>
            </a:solidFill>
          </p:grpSpPr>
          <p:sp>
            <p:nvSpPr>
              <p:cNvPr id="234" name="Freeform 98"/>
              <p:cNvSpPr>
                <a:spLocks noEditPoints="1"/>
              </p:cNvSpPr>
              <p:nvPr/>
            </p:nvSpPr>
            <p:spPr bwMode="auto">
              <a:xfrm>
                <a:off x="10023476" y="3624263"/>
                <a:ext cx="188913" cy="9366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Freeform 99"/>
              <p:cNvSpPr>
                <a:spLocks noEditPoints="1"/>
              </p:cNvSpPr>
              <p:nvPr/>
            </p:nvSpPr>
            <p:spPr bwMode="auto">
              <a:xfrm>
                <a:off x="9953626" y="3671888"/>
                <a:ext cx="328613" cy="3286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Fe</a:t>
                </a: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46" name="Group 345"/>
          <p:cNvGrpSpPr/>
          <p:nvPr/>
        </p:nvGrpSpPr>
        <p:grpSpPr>
          <a:xfrm>
            <a:off x="3477018" y="2912002"/>
            <a:ext cx="936475" cy="676810"/>
            <a:chOff x="4477253" y="2660487"/>
            <a:chExt cx="1248634" cy="902413"/>
          </a:xfrm>
        </p:grpSpPr>
        <p:sp>
          <p:nvSpPr>
            <p:cNvPr id="227" name="TextBox 226"/>
            <p:cNvSpPr txBox="1"/>
            <p:nvPr/>
          </p:nvSpPr>
          <p:spPr>
            <a:xfrm>
              <a:off x="4477253" y="3193568"/>
              <a:ext cx="124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id-ID" sz="1200" b="1" kern="0" dirty="0">
                  <a:solidFill>
                    <a:schemeClr val="bg1"/>
                  </a:solidFill>
                </a:rPr>
                <a:t>Magnesium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101"/>
            <p:cNvSpPr>
              <a:spLocks noEditPoints="1"/>
            </p:cNvSpPr>
            <p:nvPr/>
          </p:nvSpPr>
          <p:spPr bwMode="auto">
            <a:xfrm>
              <a:off x="4882459" y="2660487"/>
              <a:ext cx="441515" cy="4337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/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Mg</a:t>
              </a:r>
              <a:endParaRPr kumimoji="0" lang="id-ID" sz="11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4796263" y="2919370"/>
            <a:ext cx="942887" cy="669448"/>
            <a:chOff x="6395004" y="2749491"/>
            <a:chExt cx="1257180" cy="892596"/>
          </a:xfrm>
        </p:grpSpPr>
        <p:sp>
          <p:nvSpPr>
            <p:cNvPr id="229" name="TextBox 228"/>
            <p:cNvSpPr txBox="1"/>
            <p:nvPr/>
          </p:nvSpPr>
          <p:spPr>
            <a:xfrm>
              <a:off x="6395004" y="3272755"/>
              <a:ext cx="1257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id-ID" sz="1200" b="1" kern="0" dirty="0">
                  <a:solidFill>
                    <a:schemeClr val="bg1"/>
                  </a:solidFill>
                </a:rPr>
                <a:t>Phosphorus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6820983" y="2749491"/>
              <a:ext cx="406351" cy="433701"/>
              <a:chOff x="1768475" y="2860676"/>
              <a:chExt cx="330200" cy="352425"/>
            </a:xfrm>
            <a:solidFill>
              <a:schemeClr val="bg1"/>
            </a:solidFill>
          </p:grpSpPr>
          <p:sp>
            <p:nvSpPr>
              <p:cNvPr id="238" name="Freeform 5"/>
              <p:cNvSpPr>
                <a:spLocks noEditPoints="1"/>
              </p:cNvSpPr>
              <p:nvPr/>
            </p:nvSpPr>
            <p:spPr bwMode="auto">
              <a:xfrm>
                <a:off x="1768475" y="2860676"/>
                <a:ext cx="330200" cy="3524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350" kern="0" noProof="0" dirty="0" smtClean="0">
                    <a:solidFill>
                      <a:schemeClr val="bg1"/>
                    </a:solidFill>
                  </a:rPr>
                  <a:t>P</a:t>
                </a: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Rectangle 6"/>
              <p:cNvSpPr>
                <a:spLocks noChangeArrowheads="1"/>
              </p:cNvSpPr>
              <p:nvPr/>
            </p:nvSpPr>
            <p:spPr bwMode="auto">
              <a:xfrm>
                <a:off x="1863725" y="3024188"/>
                <a:ext cx="139700" cy="238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7"/>
              <p:cNvSpPr>
                <a:spLocks noChangeArrowheads="1"/>
              </p:cNvSpPr>
              <p:nvPr/>
            </p:nvSpPr>
            <p:spPr bwMode="auto">
              <a:xfrm>
                <a:off x="1863725" y="2978150"/>
                <a:ext cx="93663" cy="222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Rectangle 8"/>
              <p:cNvSpPr>
                <a:spLocks noChangeArrowheads="1"/>
              </p:cNvSpPr>
              <p:nvPr/>
            </p:nvSpPr>
            <p:spPr bwMode="auto">
              <a:xfrm>
                <a:off x="1863725" y="3071813"/>
                <a:ext cx="139700" cy="238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9"/>
              <p:cNvSpPr>
                <a:spLocks noChangeArrowheads="1"/>
              </p:cNvSpPr>
              <p:nvPr/>
            </p:nvSpPr>
            <p:spPr bwMode="auto">
              <a:xfrm>
                <a:off x="1863725" y="3117850"/>
                <a:ext cx="139700" cy="238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41" name="Group 340"/>
          <p:cNvGrpSpPr/>
          <p:nvPr/>
        </p:nvGrpSpPr>
        <p:grpSpPr>
          <a:xfrm>
            <a:off x="6321827" y="2919370"/>
            <a:ext cx="846707" cy="669446"/>
            <a:chOff x="8429096" y="2749493"/>
            <a:chExt cx="1128941" cy="892594"/>
          </a:xfrm>
        </p:grpSpPr>
        <p:sp>
          <p:nvSpPr>
            <p:cNvPr id="230" name="TextBox 229"/>
            <p:cNvSpPr txBox="1"/>
            <p:nvPr/>
          </p:nvSpPr>
          <p:spPr>
            <a:xfrm>
              <a:off x="8429096" y="3272755"/>
              <a:ext cx="1128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id-ID" sz="1200" b="1" kern="0" dirty="0">
                  <a:solidFill>
                    <a:schemeClr val="bg1"/>
                  </a:solidFill>
                </a:rPr>
                <a:t>Potassium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8759849" y="2749493"/>
              <a:ext cx="463006" cy="433701"/>
              <a:chOff x="2522538" y="5138738"/>
              <a:chExt cx="376238" cy="352425"/>
            </a:xfrm>
            <a:solidFill>
              <a:schemeClr val="bg1"/>
            </a:solidFill>
          </p:grpSpPr>
          <p:sp>
            <p:nvSpPr>
              <p:cNvPr id="244" name="Freeform 33"/>
              <p:cNvSpPr>
                <a:spLocks/>
              </p:cNvSpPr>
              <p:nvPr/>
            </p:nvSpPr>
            <p:spPr bwMode="auto">
              <a:xfrm>
                <a:off x="2874963" y="5233988"/>
                <a:ext cx="23813" cy="6985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0 h 12"/>
                  <a:gd name="T4" fmla="*/ 0 w 4"/>
                  <a:gd name="T5" fmla="*/ 12 h 12"/>
                  <a:gd name="T6" fmla="*/ 2 w 4"/>
                  <a:gd name="T7" fmla="*/ 12 h 12"/>
                  <a:gd name="T8" fmla="*/ 4 w 4"/>
                  <a:gd name="T9" fmla="*/ 10 h 12"/>
                  <a:gd name="T10" fmla="*/ 4 w 4"/>
                  <a:gd name="T11" fmla="*/ 2 h 12"/>
                  <a:gd name="T12" fmla="*/ 2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4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34"/>
              <p:cNvSpPr>
                <a:spLocks noEditPoints="1"/>
              </p:cNvSpPr>
              <p:nvPr/>
            </p:nvSpPr>
            <p:spPr bwMode="auto">
              <a:xfrm>
                <a:off x="2531358" y="5138738"/>
                <a:ext cx="334797" cy="3524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K</a:t>
                </a: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35"/>
              <p:cNvSpPr>
                <a:spLocks/>
              </p:cNvSpPr>
              <p:nvPr/>
            </p:nvSpPr>
            <p:spPr bwMode="auto">
              <a:xfrm>
                <a:off x="2522538" y="5233988"/>
                <a:ext cx="22225" cy="69850"/>
              </a:xfrm>
              <a:custGeom>
                <a:avLst/>
                <a:gdLst>
                  <a:gd name="T0" fmla="*/ 0 w 4"/>
                  <a:gd name="T1" fmla="*/ 2 h 12"/>
                  <a:gd name="T2" fmla="*/ 0 w 4"/>
                  <a:gd name="T3" fmla="*/ 10 h 12"/>
                  <a:gd name="T4" fmla="*/ 2 w 4"/>
                  <a:gd name="T5" fmla="*/ 12 h 12"/>
                  <a:gd name="T6" fmla="*/ 4 w 4"/>
                  <a:gd name="T7" fmla="*/ 12 h 12"/>
                  <a:gd name="T8" fmla="*/ 4 w 4"/>
                  <a:gd name="T9" fmla="*/ 0 h 12"/>
                  <a:gd name="T10" fmla="*/ 2 w 4"/>
                  <a:gd name="T11" fmla="*/ 0 h 12"/>
                  <a:gd name="T12" fmla="*/ 0 w 4"/>
                  <a:gd name="T13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40" name="Group 339"/>
          <p:cNvGrpSpPr/>
          <p:nvPr/>
        </p:nvGrpSpPr>
        <p:grpSpPr>
          <a:xfrm>
            <a:off x="8090539" y="2912778"/>
            <a:ext cx="444352" cy="676035"/>
            <a:chOff x="10787372" y="2740702"/>
            <a:chExt cx="592468" cy="901379"/>
          </a:xfrm>
        </p:grpSpPr>
        <p:sp>
          <p:nvSpPr>
            <p:cNvPr id="231" name="TextBox 230"/>
            <p:cNvSpPr txBox="1"/>
            <p:nvPr/>
          </p:nvSpPr>
          <p:spPr>
            <a:xfrm>
              <a:off x="10787372" y="3272750"/>
              <a:ext cx="59246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id-ID" sz="1200" b="1" kern="0" dirty="0">
                  <a:solidFill>
                    <a:schemeClr val="bg1"/>
                  </a:solidFill>
                </a:rPr>
                <a:t>Zinc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10858937" y="2740702"/>
              <a:ext cx="449330" cy="449330"/>
              <a:chOff x="8442325" y="5846763"/>
              <a:chExt cx="365125" cy="365125"/>
            </a:xfrm>
            <a:solidFill>
              <a:schemeClr val="bg1"/>
            </a:solidFill>
          </p:grpSpPr>
          <p:sp>
            <p:nvSpPr>
              <p:cNvPr id="248" name="Freeform 147"/>
              <p:cNvSpPr>
                <a:spLocks noEditPoints="1"/>
              </p:cNvSpPr>
              <p:nvPr/>
            </p:nvSpPr>
            <p:spPr bwMode="auto">
              <a:xfrm>
                <a:off x="8442325" y="5846763"/>
                <a:ext cx="365125" cy="3651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Zn</a:t>
                </a: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148"/>
              <p:cNvSpPr>
                <a:spLocks/>
              </p:cNvSpPr>
              <p:nvPr/>
            </p:nvSpPr>
            <p:spPr bwMode="auto">
              <a:xfrm>
                <a:off x="8534400" y="5983288"/>
                <a:ext cx="182562" cy="160338"/>
              </a:xfrm>
              <a:custGeom>
                <a:avLst/>
                <a:gdLst>
                  <a:gd name="T0" fmla="*/ 115 w 115"/>
                  <a:gd name="T1" fmla="*/ 43 h 101"/>
                  <a:gd name="T2" fmla="*/ 86 w 115"/>
                  <a:gd name="T3" fmla="*/ 43 h 101"/>
                  <a:gd name="T4" fmla="*/ 86 w 115"/>
                  <a:gd name="T5" fmla="*/ 0 h 101"/>
                  <a:gd name="T6" fmla="*/ 28 w 115"/>
                  <a:gd name="T7" fmla="*/ 0 h 101"/>
                  <a:gd name="T8" fmla="*/ 28 w 115"/>
                  <a:gd name="T9" fmla="*/ 43 h 101"/>
                  <a:gd name="T10" fmla="*/ 0 w 115"/>
                  <a:gd name="T11" fmla="*/ 43 h 101"/>
                  <a:gd name="T12" fmla="*/ 57 w 115"/>
                  <a:gd name="T13" fmla="*/ 101 h 101"/>
                  <a:gd name="T14" fmla="*/ 115 w 115"/>
                  <a:gd name="T15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01">
                    <a:moveTo>
                      <a:pt x="115" y="43"/>
                    </a:moveTo>
                    <a:lnTo>
                      <a:pt x="86" y="43"/>
                    </a:lnTo>
                    <a:lnTo>
                      <a:pt x="86" y="0"/>
                    </a:lnTo>
                    <a:lnTo>
                      <a:pt x="28" y="0"/>
                    </a:lnTo>
                    <a:lnTo>
                      <a:pt x="28" y="43"/>
                    </a:lnTo>
                    <a:lnTo>
                      <a:pt x="0" y="43"/>
                    </a:lnTo>
                    <a:lnTo>
                      <a:pt x="57" y="101"/>
                    </a:lnTo>
                    <a:lnTo>
                      <a:pt x="115" y="4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67535" y="3983086"/>
            <a:ext cx="1417108" cy="1505995"/>
            <a:chOff x="90046" y="4167780"/>
            <a:chExt cx="1889478" cy="2007993"/>
          </a:xfrm>
        </p:grpSpPr>
        <p:sp>
          <p:nvSpPr>
            <p:cNvPr id="45" name="TextBox 44"/>
            <p:cNvSpPr txBox="1"/>
            <p:nvPr/>
          </p:nvSpPr>
          <p:spPr>
            <a:xfrm>
              <a:off x="594101" y="5806441"/>
              <a:ext cx="138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id-ID" sz="1200" b="1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Macromineral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1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Calcium can be found in dairy products like milk, yogurt and cheese, you can also find it </a:t>
              </a:r>
              <a:r>
                <a:rPr lang="en-US" sz="750" kern="0" dirty="0">
                  <a:solidFill>
                    <a:schemeClr val="bg1">
                      <a:lumMod val="50000"/>
                    </a:schemeClr>
                  </a:solidFill>
                </a:rPr>
                <a:t>in </a:t>
              </a: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broccoli, and dark leafy vegetables.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585817" y="3983083"/>
            <a:ext cx="1552342" cy="1507412"/>
            <a:chOff x="2114423" y="4167780"/>
            <a:chExt cx="2069790" cy="2009883"/>
          </a:xfrm>
        </p:grpSpPr>
        <p:sp>
          <p:nvSpPr>
            <p:cNvPr id="250" name="TextBox 249"/>
            <p:cNvSpPr txBox="1"/>
            <p:nvPr/>
          </p:nvSpPr>
          <p:spPr>
            <a:xfrm>
              <a:off x="2818027" y="5808331"/>
              <a:ext cx="1366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T</a:t>
              </a:r>
              <a:r>
                <a:rPr lang="id-ID" sz="1200" b="1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race </a:t>
              </a: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</a:t>
              </a:r>
              <a:r>
                <a:rPr lang="id-ID" sz="1200" b="1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ineral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1" cy="1277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Iron can be found in read meats, pork, fish and shellfish, poultry, beans, soy foods, and green leafy vegetables.</a:t>
              </a:r>
              <a:endParaRPr kumimoji="0" lang="id-ID" sz="7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213464" y="3987919"/>
            <a:ext cx="1353796" cy="1502783"/>
            <a:chOff x="4104461" y="4167780"/>
            <a:chExt cx="1805060" cy="2003709"/>
          </a:xfrm>
        </p:grpSpPr>
        <p:sp>
          <p:nvSpPr>
            <p:cNvPr id="251" name="TextBox 250"/>
            <p:cNvSpPr txBox="1"/>
            <p:nvPr/>
          </p:nvSpPr>
          <p:spPr>
            <a:xfrm>
              <a:off x="4443786" y="5802157"/>
              <a:ext cx="1385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id-ID" sz="1200" b="1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Macromineral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77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Magnesium</a:t>
              </a:r>
              <a:r>
                <a:rPr kumimoji="0" lang="en-US" sz="75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 can be found in whole grains, whole-grain breads, nuts, seeds, potatoes</a:t>
              </a:r>
              <a:r>
                <a:rPr lang="en-US" sz="750" kern="0" dirty="0">
                  <a:solidFill>
                    <a:schemeClr val="bg1">
                      <a:lumMod val="50000"/>
                    </a:schemeClr>
                  </a:solidFill>
                </a:rPr>
                <a:t>, green leafy vegetables, potatoes, and </a:t>
              </a: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chocolate.</a:t>
              </a:r>
              <a:endParaRPr kumimoji="0" lang="id-ID" sz="7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596629" y="3983085"/>
            <a:ext cx="1391520" cy="1507617"/>
            <a:chOff x="6128838" y="4167780"/>
            <a:chExt cx="1855360" cy="2010156"/>
          </a:xfrm>
        </p:grpSpPr>
        <p:sp>
          <p:nvSpPr>
            <p:cNvPr id="252" name="TextBox 251"/>
            <p:cNvSpPr txBox="1"/>
            <p:nvPr/>
          </p:nvSpPr>
          <p:spPr>
            <a:xfrm>
              <a:off x="6598775" y="5808604"/>
              <a:ext cx="138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id-ID" sz="1200" b="1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Macromineral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1022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Phosphorus can be </a:t>
              </a:r>
              <a:r>
                <a:rPr lang="en-US" sz="750" kern="0" dirty="0">
                  <a:solidFill>
                    <a:schemeClr val="bg1">
                      <a:lumMod val="50000"/>
                    </a:schemeClr>
                  </a:solidFill>
                </a:rPr>
                <a:t>found in most foods, but the best sources are dairy foods, meat, and </a:t>
              </a: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fish.</a:t>
              </a:r>
              <a:endParaRPr kumimoji="0" lang="id-ID" sz="7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065677" y="3983084"/>
            <a:ext cx="1433988" cy="1505996"/>
            <a:chOff x="8087569" y="4167780"/>
            <a:chExt cx="1911984" cy="2007995"/>
          </a:xfrm>
        </p:grpSpPr>
        <p:sp>
          <p:nvSpPr>
            <p:cNvPr id="253" name="TextBox 252"/>
            <p:cNvSpPr txBox="1"/>
            <p:nvPr/>
          </p:nvSpPr>
          <p:spPr>
            <a:xfrm>
              <a:off x="8614130" y="5806443"/>
              <a:ext cx="138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id-ID" sz="1200" b="1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Macromineral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1277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750" kern="0" dirty="0">
                  <a:solidFill>
                    <a:schemeClr val="bg1">
                      <a:lumMod val="50000"/>
                    </a:schemeClr>
                  </a:solidFill>
                </a:rPr>
                <a:t>Potassium </a:t>
              </a: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can be </a:t>
              </a:r>
              <a:r>
                <a:rPr lang="en-US" sz="750" kern="0" dirty="0">
                  <a:solidFill>
                    <a:schemeClr val="bg1">
                      <a:lumMod val="50000"/>
                    </a:schemeClr>
                  </a:solidFill>
                </a:rPr>
                <a:t>found in broccoli, potatoes (with skins), green leafy vegetables, citrus fruits, bananas</a:t>
              </a: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, and </a:t>
              </a:r>
              <a:r>
                <a:rPr lang="en-US" sz="750" kern="0" dirty="0">
                  <a:solidFill>
                    <a:schemeClr val="bg1">
                      <a:lumMod val="50000"/>
                    </a:schemeClr>
                  </a:solidFill>
                </a:rPr>
                <a:t>dried </a:t>
              </a: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fruits.</a:t>
              </a:r>
              <a:endParaRPr kumimoji="0" lang="id-ID" sz="7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583961" y="3983087"/>
            <a:ext cx="1420189" cy="1509003"/>
            <a:chOff x="10111946" y="4167780"/>
            <a:chExt cx="1893585" cy="2012003"/>
          </a:xfrm>
        </p:grpSpPr>
        <p:sp>
          <p:nvSpPr>
            <p:cNvPr id="254" name="TextBox 253"/>
            <p:cNvSpPr txBox="1"/>
            <p:nvPr/>
          </p:nvSpPr>
          <p:spPr>
            <a:xfrm>
              <a:off x="10579499" y="5810451"/>
              <a:ext cx="1426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kern="0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r>
                <a:rPr lang="id-ID" sz="1200" b="1" kern="0" dirty="0">
                  <a:solidFill>
                    <a:schemeClr val="bg1">
                      <a:lumMod val="65000"/>
                    </a:schemeClr>
                  </a:solidFill>
                </a:rPr>
                <a:t>race </a:t>
              </a:r>
              <a:r>
                <a:rPr lang="en-US" sz="1200" b="1" kern="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r>
                <a:rPr lang="id-ID" sz="1200" b="1" kern="0" dirty="0" smtClean="0">
                  <a:solidFill>
                    <a:schemeClr val="bg1">
                      <a:lumMod val="65000"/>
                    </a:schemeClr>
                  </a:solidFill>
                </a:rPr>
                <a:t>ineral</a:t>
              </a:r>
              <a:endParaRPr lang="id-ID" sz="1200" b="1" kern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1253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Zinc can be found </a:t>
              </a:r>
              <a:r>
                <a:rPr lang="en-US" sz="750" kern="0" dirty="0">
                  <a:solidFill>
                    <a:schemeClr val="bg1">
                      <a:lumMod val="50000"/>
                    </a:schemeClr>
                  </a:solidFill>
                </a:rPr>
                <a:t>in red meat, poultry, oysters and other seafood, nuts, dried beans, </a:t>
              </a: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milk, other </a:t>
              </a:r>
              <a:r>
                <a:rPr lang="en-US" sz="750" kern="0" dirty="0">
                  <a:solidFill>
                    <a:schemeClr val="bg1">
                      <a:lumMod val="50000"/>
                    </a:schemeClr>
                  </a:solidFill>
                </a:rPr>
                <a:t>dairy products, </a:t>
              </a:r>
              <a:r>
                <a:rPr lang="en-US" sz="750" kern="0" dirty="0" smtClean="0">
                  <a:solidFill>
                    <a:schemeClr val="bg1">
                      <a:lumMod val="50000"/>
                    </a:schemeClr>
                  </a:solidFill>
                </a:rPr>
                <a:t>and whole grains.</a:t>
              </a:r>
              <a:endParaRPr kumimoji="0" lang="id-ID" sz="7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3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20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20332" y="1920366"/>
            <a:ext cx="29033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rPr>
              <a:t>How</a:t>
            </a:r>
            <a:r>
              <a:rPr kumimoji="0" lang="en-US" sz="135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rPr>
              <a:t> different </a:t>
            </a:r>
            <a:r>
              <a:rPr kumimoji="0" lang="en-US" sz="135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minerals help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your </a:t>
            </a:r>
            <a:r>
              <a:rPr lang="en-US" sz="1350" kern="0" dirty="0" smtClean="0">
                <a:solidFill>
                  <a:schemeClr val="accent2"/>
                </a:solidFill>
                <a:latin typeface="+mj-lt"/>
              </a:rPr>
              <a:t>body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787" y="1367820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noProof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Minerals and their Benefits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4239" y="2675821"/>
            <a:ext cx="692870" cy="69287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bg1"/>
                </a:solidFill>
              </a:rPr>
              <a:t>Ca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3753" y="261465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Calcium</a:t>
            </a:r>
            <a:endParaRPr kumimoji="0" lang="id-ID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3753" y="2806231"/>
            <a:ext cx="28173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Calcium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helps build strong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bones and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teeth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. Weak bones are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vulnerable to osteoporosis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which causes bones to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break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easily..</a:t>
            </a:r>
            <a:endParaRPr kumimoji="0" lang="id-ID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4239" y="3656548"/>
            <a:ext cx="692870" cy="6928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Fe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753" y="359538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Iron</a:t>
            </a:r>
            <a:endParaRPr kumimoji="0" lang="id-ID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3753" y="3786958"/>
            <a:ext cx="28173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Iron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helps red blood cells carry oxygen to all parts of the body. Symptoms of iron-deficiency anemia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include weakness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fatigue. </a:t>
            </a:r>
            <a:endParaRPr kumimoji="0" lang="id-ID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4239" y="4636304"/>
            <a:ext cx="692870" cy="692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Mg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3753" y="4550828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Magnesium</a:t>
            </a:r>
            <a:endParaRPr kumimoji="0" lang="id-ID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3753" y="4766714"/>
            <a:ext cx="28173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Magnesium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helps muscles and nerves function,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and steadies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heart’s rhythm.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It also helps the body create energy and make proteins.</a:t>
            </a:r>
            <a:endParaRPr kumimoji="0" lang="id-ID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09199" y="2675821"/>
            <a:ext cx="692870" cy="6928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5061" y="2614659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sz="1200" b="1" kern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Phosphorus</a:t>
            </a:r>
            <a:endParaRPr lang="id-ID" sz="1200" b="1" kern="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65060" y="2806231"/>
            <a:ext cx="29675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Phosphorus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helps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the body make energy. It is part of every cell membrane, and every cell in the body needs phosphorus to function normally.</a:t>
            </a:r>
            <a:endParaRPr kumimoji="0" lang="id-ID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25547" y="3656548"/>
            <a:ext cx="692870" cy="6928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K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5061" y="3595387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sz="1200" b="1" kern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Potassium</a:t>
            </a:r>
            <a:endParaRPr lang="id-ID" sz="1200" b="1" kern="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65060" y="3786958"/>
            <a:ext cx="29675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Potassium helps with heart, muscle, and nervous system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functions. </a:t>
            </a: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It also helps the body maintain the balance of water in the blood and body tissues.</a:t>
            </a:r>
            <a:endParaRPr kumimoji="0" lang="id-ID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25547" y="4636304"/>
            <a:ext cx="692870" cy="6928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Zn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5060" y="455082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Zinc</a:t>
            </a:r>
            <a:endParaRPr kumimoji="0" lang="id-ID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65060" y="4766714"/>
            <a:ext cx="29675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Zinc is important for normal 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everyday growth, maintaining a strong immune system and healing wounds.</a:t>
            </a:r>
            <a:endParaRPr kumimoji="0" lang="id-ID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1223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003824" y="5804105"/>
            <a:ext cx="564357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3527824" y="5804104"/>
            <a:ext cx="56435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051823" y="5804104"/>
            <a:ext cx="564358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6232922" y="5461204"/>
            <a:ext cx="1250159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04108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479825" y="5804105"/>
            <a:ext cx="564356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" y="6757246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4572004" y="4421687"/>
            <a:ext cx="2302665" cy="7143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857878" y="4421684"/>
            <a:ext cx="16791" cy="117644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6799" y="2625120"/>
            <a:ext cx="369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bg1"/>
                </a:solidFill>
              </a:rPr>
              <a:t>The Real Question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95534" y="3220597"/>
            <a:ext cx="59529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500" kern="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Are we getting the vitamins and minerals that we need to live a healthy </a:t>
            </a:r>
            <a:r>
              <a:rPr lang="en-US" sz="1500" kern="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life?</a:t>
            </a:r>
            <a:endParaRPr kumimoji="0" lang="id-ID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72000" y="3821906"/>
            <a:ext cx="0" cy="606924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436114" y="5721696"/>
            <a:ext cx="843778" cy="881770"/>
            <a:chOff x="1588" y="-1587"/>
            <a:chExt cx="1722437" cy="2290762"/>
          </a:xfrm>
          <a:blipFill>
            <a:blip r:embed="rId2"/>
            <a:stretch>
              <a:fillRect/>
            </a:stretch>
          </a:blip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588" y="-1587"/>
              <a:ext cx="1722437" cy="229076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 Semibold" panose="020B0603030403020204" pitchFamily="34" charset="0"/>
                </a:rPr>
                <a:t>?</a:t>
              </a:r>
              <a:endParaRPr kumimoji="0" lang="id-ID" sz="8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Semibold" panose="020B0603030403020204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19138" y="1358900"/>
              <a:ext cx="287337" cy="430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74626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671824" y="1367820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Vitamins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984066" y="1920366"/>
            <a:ext cx="3175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Are we getting the </a:t>
            </a:r>
            <a:r>
              <a:rPr lang="en-US" sz="1350" kern="0" dirty="0" smtClean="0">
                <a:solidFill>
                  <a:schemeClr val="accent2"/>
                </a:solidFill>
              </a:rPr>
              <a:t>vitamins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that we </a:t>
            </a:r>
            <a:r>
              <a:rPr lang="en-US" sz="1350" kern="0" dirty="0">
                <a:solidFill>
                  <a:schemeClr val="accent2"/>
                </a:solidFill>
              </a:rPr>
              <a:t>need</a:t>
            </a:r>
            <a:r>
              <a:rPr lang="en-US" sz="1350" kern="0" dirty="0" smtClean="0">
                <a:solidFill>
                  <a:schemeClr val="accent2"/>
                </a:solidFill>
              </a:rPr>
              <a:t>?</a:t>
            </a:r>
            <a:endParaRPr lang="en-US" sz="1350" kern="0" dirty="0">
              <a:solidFill>
                <a:schemeClr val="accent2"/>
              </a:solidFill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4707731" y="4120684"/>
            <a:ext cx="886824" cy="18800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5594556" y="3948694"/>
            <a:ext cx="170915" cy="20520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22"/>
          <p:cNvSpPr>
            <a:spLocks/>
          </p:cNvSpPr>
          <p:nvPr/>
        </p:nvSpPr>
        <p:spPr bwMode="auto">
          <a:xfrm>
            <a:off x="4707731" y="3948693"/>
            <a:ext cx="1057739" cy="171990"/>
          </a:xfrm>
          <a:custGeom>
            <a:avLst/>
            <a:gdLst>
              <a:gd name="T0" fmla="*/ 155 w 984"/>
              <a:gd name="T1" fmla="*/ 0 h 160"/>
              <a:gd name="T2" fmla="*/ 984 w 984"/>
              <a:gd name="T3" fmla="*/ 0 h 160"/>
              <a:gd name="T4" fmla="*/ 825 w 984"/>
              <a:gd name="T5" fmla="*/ 160 h 160"/>
              <a:gd name="T6" fmla="*/ 0 w 984"/>
              <a:gd name="T7" fmla="*/ 160 h 160"/>
              <a:gd name="T8" fmla="*/ 155 w 984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160">
                <a:moveTo>
                  <a:pt x="155" y="0"/>
                </a:moveTo>
                <a:lnTo>
                  <a:pt x="984" y="0"/>
                </a:lnTo>
                <a:lnTo>
                  <a:pt x="825" y="160"/>
                </a:lnTo>
                <a:lnTo>
                  <a:pt x="0" y="160"/>
                </a:lnTo>
                <a:lnTo>
                  <a:pt x="15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8256102" y="3052195"/>
            <a:ext cx="887899" cy="29485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8090561" y="2880205"/>
            <a:ext cx="169841" cy="31205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8090562" y="2880205"/>
            <a:ext cx="1053439" cy="171990"/>
          </a:xfrm>
          <a:custGeom>
            <a:avLst/>
            <a:gdLst>
              <a:gd name="T0" fmla="*/ 825 w 980"/>
              <a:gd name="T1" fmla="*/ 0 h 160"/>
              <a:gd name="T2" fmla="*/ 0 w 980"/>
              <a:gd name="T3" fmla="*/ 0 h 160"/>
              <a:gd name="T4" fmla="*/ 158 w 980"/>
              <a:gd name="T5" fmla="*/ 160 h 160"/>
              <a:gd name="T6" fmla="*/ 980 w 980"/>
              <a:gd name="T7" fmla="*/ 160 h 160"/>
              <a:gd name="T8" fmla="*/ 825 w 980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0">
                <a:moveTo>
                  <a:pt x="825" y="0"/>
                </a:moveTo>
                <a:lnTo>
                  <a:pt x="0" y="0"/>
                </a:lnTo>
                <a:lnTo>
                  <a:pt x="158" y="160"/>
                </a:lnTo>
                <a:lnTo>
                  <a:pt x="980" y="160"/>
                </a:lnTo>
                <a:lnTo>
                  <a:pt x="82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5680551" y="4566783"/>
            <a:ext cx="887899" cy="1433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Freeform 27"/>
          <p:cNvSpPr>
            <a:spLocks/>
          </p:cNvSpPr>
          <p:nvPr/>
        </p:nvSpPr>
        <p:spPr bwMode="auto">
          <a:xfrm>
            <a:off x="5680550" y="4479713"/>
            <a:ext cx="971744" cy="87070"/>
          </a:xfrm>
          <a:custGeom>
            <a:avLst/>
            <a:gdLst>
              <a:gd name="T0" fmla="*/ 79 w 904"/>
              <a:gd name="T1" fmla="*/ 0 h 81"/>
              <a:gd name="T2" fmla="*/ 0 w 904"/>
              <a:gd name="T3" fmla="*/ 81 h 81"/>
              <a:gd name="T4" fmla="*/ 826 w 904"/>
              <a:gd name="T5" fmla="*/ 81 h 81"/>
              <a:gd name="T6" fmla="*/ 904 w 904"/>
              <a:gd name="T7" fmla="*/ 0 h 81"/>
              <a:gd name="T8" fmla="*/ 79 w 904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81">
                <a:moveTo>
                  <a:pt x="79" y="0"/>
                </a:moveTo>
                <a:lnTo>
                  <a:pt x="0" y="81"/>
                </a:lnTo>
                <a:lnTo>
                  <a:pt x="826" y="81"/>
                </a:lnTo>
                <a:lnTo>
                  <a:pt x="904" y="0"/>
                </a:lnTo>
                <a:lnTo>
                  <a:pt x="7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287583" y="3776704"/>
            <a:ext cx="888974" cy="2224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Freeform 29"/>
          <p:cNvSpPr>
            <a:spLocks/>
          </p:cNvSpPr>
          <p:nvPr/>
        </p:nvSpPr>
        <p:spPr bwMode="auto">
          <a:xfrm>
            <a:off x="7202662" y="3687484"/>
            <a:ext cx="971744" cy="89219"/>
          </a:xfrm>
          <a:custGeom>
            <a:avLst/>
            <a:gdLst>
              <a:gd name="T0" fmla="*/ 826 w 904"/>
              <a:gd name="T1" fmla="*/ 0 h 83"/>
              <a:gd name="T2" fmla="*/ 904 w 904"/>
              <a:gd name="T3" fmla="*/ 83 h 83"/>
              <a:gd name="T4" fmla="*/ 79 w 904"/>
              <a:gd name="T5" fmla="*/ 83 h 83"/>
              <a:gd name="T6" fmla="*/ 0 w 904"/>
              <a:gd name="T7" fmla="*/ 0 h 83"/>
              <a:gd name="T8" fmla="*/ 826 w 904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83">
                <a:moveTo>
                  <a:pt x="826" y="0"/>
                </a:moveTo>
                <a:lnTo>
                  <a:pt x="904" y="83"/>
                </a:lnTo>
                <a:lnTo>
                  <a:pt x="79" y="83"/>
                </a:lnTo>
                <a:lnTo>
                  <a:pt x="0" y="0"/>
                </a:lnTo>
                <a:lnTo>
                  <a:pt x="82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6482454" y="3493995"/>
            <a:ext cx="886824" cy="2506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Freeform 31"/>
          <p:cNvSpPr>
            <a:spLocks/>
          </p:cNvSpPr>
          <p:nvPr/>
        </p:nvSpPr>
        <p:spPr bwMode="auto">
          <a:xfrm>
            <a:off x="6482454" y="3322005"/>
            <a:ext cx="886824" cy="171990"/>
          </a:xfrm>
          <a:custGeom>
            <a:avLst/>
            <a:gdLst>
              <a:gd name="T0" fmla="*/ 670 w 825"/>
              <a:gd name="T1" fmla="*/ 0 h 160"/>
              <a:gd name="T2" fmla="*/ 154 w 825"/>
              <a:gd name="T3" fmla="*/ 0 h 160"/>
              <a:gd name="T4" fmla="*/ 0 w 825"/>
              <a:gd name="T5" fmla="*/ 160 h 160"/>
              <a:gd name="T6" fmla="*/ 825 w 825"/>
              <a:gd name="T7" fmla="*/ 160 h 160"/>
              <a:gd name="T8" fmla="*/ 670 w 825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160">
                <a:moveTo>
                  <a:pt x="670" y="0"/>
                </a:moveTo>
                <a:lnTo>
                  <a:pt x="154" y="0"/>
                </a:lnTo>
                <a:lnTo>
                  <a:pt x="0" y="160"/>
                </a:lnTo>
                <a:lnTo>
                  <a:pt x="825" y="160"/>
                </a:lnTo>
                <a:lnTo>
                  <a:pt x="67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1031" y="568637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chemeClr val="bg1"/>
                </a:solidFill>
              </a:rPr>
              <a:t>Vitamin D</a:t>
            </a:r>
            <a:endParaRPr kumimoji="0" lang="id-ID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66327" y="5686379"/>
            <a:ext cx="7825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chemeClr val="bg1"/>
                </a:solidFill>
              </a:rPr>
              <a:t>Omega-3’s</a:t>
            </a:r>
            <a:endParaRPr kumimoji="0" lang="id-ID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60191" y="5686379"/>
            <a:ext cx="7264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chemeClr val="bg1"/>
                </a:solidFill>
              </a:rPr>
              <a:t>Vitamin C</a:t>
            </a:r>
            <a:endParaRPr kumimoji="0" lang="id-ID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10151" y="5686379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chemeClr val="bg1"/>
                </a:solidFill>
              </a:rPr>
              <a:t>Vitamin E</a:t>
            </a:r>
            <a:endParaRPr kumimoji="0" lang="id-ID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47379" y="5686379"/>
            <a:ext cx="737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smtClean="0">
                <a:solidFill>
                  <a:schemeClr val="bg1"/>
                </a:solidFill>
              </a:rPr>
              <a:t>Vitamin A</a:t>
            </a:r>
            <a:endParaRPr kumimoji="0" lang="id-ID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5602" y="5041393"/>
            <a:ext cx="785793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50%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42408" y="5041393"/>
            <a:ext cx="785793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30%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71844" y="5041393"/>
            <a:ext cx="785793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70%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48823" y="5041393"/>
            <a:ext cx="785793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60%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57889" y="5041393"/>
            <a:ext cx="785793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80%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50699" y="3574857"/>
            <a:ext cx="291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900" kern="0" dirty="0">
                <a:solidFill>
                  <a:schemeClr val="bg1">
                    <a:lumMod val="65000"/>
                  </a:schemeClr>
                </a:solidFill>
              </a:rPr>
              <a:t>Teen guys need 75 mg </a:t>
            </a:r>
            <a:r>
              <a:rPr lang="en-US" sz="900" kern="0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900" kern="0" dirty="0">
                <a:solidFill>
                  <a:schemeClr val="bg1">
                    <a:lumMod val="65000"/>
                  </a:schemeClr>
                </a:solidFill>
              </a:rPr>
              <a:t>girls need 65 mg of vitamin C a </a:t>
            </a:r>
            <a:r>
              <a:rPr lang="en-US" sz="900" kern="0" dirty="0" smtClean="0">
                <a:solidFill>
                  <a:schemeClr val="bg1">
                    <a:lumMod val="65000"/>
                  </a:schemeClr>
                </a:solidFill>
              </a:rPr>
              <a:t>day</a:t>
            </a:r>
            <a:r>
              <a:rPr lang="en-US" sz="900" kern="0" dirty="0">
                <a:solidFill>
                  <a:schemeClr val="bg1">
                    <a:lumMod val="65000"/>
                  </a:schemeClr>
                </a:solidFill>
              </a:rPr>
              <a:t>. Teens need 15 micrograms </a:t>
            </a:r>
            <a:r>
              <a:rPr lang="en-US" sz="900" kern="0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900" kern="0" dirty="0">
                <a:solidFill>
                  <a:schemeClr val="bg1">
                    <a:lumMod val="65000"/>
                  </a:schemeClr>
                </a:solidFill>
              </a:rPr>
              <a:t>vitamin D from food or supplements every </a:t>
            </a:r>
            <a:r>
              <a:rPr lang="en-US" sz="900" kern="0" dirty="0" smtClean="0">
                <a:solidFill>
                  <a:schemeClr val="bg1">
                    <a:lumMod val="65000"/>
                  </a:schemeClr>
                </a:solidFill>
              </a:rPr>
              <a:t>day, need </a:t>
            </a:r>
            <a:r>
              <a:rPr lang="en-US" sz="900" kern="0" dirty="0">
                <a:solidFill>
                  <a:schemeClr val="bg1">
                    <a:lumMod val="65000"/>
                  </a:schemeClr>
                </a:solidFill>
              </a:rPr>
              <a:t>15 mg of vitamin E every </a:t>
            </a:r>
            <a:r>
              <a:rPr lang="en-US" sz="900" kern="0" dirty="0" smtClean="0">
                <a:solidFill>
                  <a:schemeClr val="bg1">
                    <a:lumMod val="65000"/>
                  </a:schemeClr>
                </a:solidFill>
              </a:rPr>
              <a:t>day, and at </a:t>
            </a:r>
            <a:r>
              <a:rPr lang="en-US" sz="900" kern="0" dirty="0">
                <a:solidFill>
                  <a:schemeClr val="bg1">
                    <a:lumMod val="65000"/>
                  </a:schemeClr>
                </a:solidFill>
              </a:rPr>
              <a:t>least 1,600 milligrams of omega-3s every day.</a:t>
            </a:r>
            <a:endParaRPr kumimoji="0" lang="id-ID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20633" y="2460929"/>
            <a:ext cx="15103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Vitamins Analysis</a:t>
            </a:r>
            <a:endParaRPr kumimoji="0" lang="id-ID" sz="15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64430" y="2864885"/>
            <a:ext cx="1873247" cy="6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825" kern="0" dirty="0">
                <a:solidFill>
                  <a:schemeClr val="bg1">
                    <a:lumMod val="65000"/>
                  </a:schemeClr>
                </a:solidFill>
              </a:rPr>
              <a:t>Teen guys need 900 micrograms of vitamin A each </a:t>
            </a:r>
            <a:r>
              <a:rPr lang="en-US" sz="825" kern="0" dirty="0" smtClean="0">
                <a:solidFill>
                  <a:schemeClr val="bg1">
                    <a:lumMod val="65000"/>
                  </a:schemeClr>
                </a:solidFill>
              </a:rPr>
              <a:t>day. Teen </a:t>
            </a:r>
            <a:r>
              <a:rPr lang="en-US" sz="825" kern="0" dirty="0">
                <a:solidFill>
                  <a:schemeClr val="bg1">
                    <a:lumMod val="65000"/>
                  </a:schemeClr>
                </a:solidFill>
              </a:rPr>
              <a:t>girls need 700 micrograms each day. </a:t>
            </a:r>
            <a:r>
              <a:rPr lang="en-US" sz="825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0" lang="id-ID" sz="825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0634" y="2838849"/>
            <a:ext cx="108876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50" b="1" kern="0" dirty="0" smtClean="0">
                <a:solidFill>
                  <a:schemeClr val="accent2"/>
                </a:solidFill>
              </a:rPr>
              <a:t>58</a:t>
            </a:r>
            <a:r>
              <a:rPr kumimoji="0" lang="id-ID" sz="4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%</a:t>
            </a:r>
            <a:endParaRPr kumimoji="0" lang="id-ID" sz="405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184387" y="4682395"/>
            <a:ext cx="1202802" cy="602721"/>
            <a:chOff x="1796811" y="4352016"/>
            <a:chExt cx="1603736" cy="803628"/>
          </a:xfrm>
        </p:grpSpPr>
        <p:grpSp>
          <p:nvGrpSpPr>
            <p:cNvPr id="72" name="Group 71"/>
            <p:cNvGrpSpPr/>
            <p:nvPr/>
          </p:nvGrpSpPr>
          <p:grpSpPr>
            <a:xfrm>
              <a:off x="1796811" y="4352016"/>
              <a:ext cx="1603736" cy="621719"/>
              <a:chOff x="1796811" y="4352016"/>
              <a:chExt cx="1603736" cy="621719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796811" y="4459323"/>
                <a:ext cx="233460" cy="503500"/>
                <a:chOff x="4395788" y="2198688"/>
                <a:chExt cx="344488" cy="742951"/>
              </a:xfrm>
              <a:solidFill>
                <a:schemeClr val="accent3"/>
              </a:solidFill>
            </p:grpSpPr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4511675" y="2198688"/>
                  <a:ext cx="109538" cy="1127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7"/>
                <p:cNvSpPr>
                  <a:spLocks/>
                </p:cNvSpPr>
                <p:nvPr/>
              </p:nvSpPr>
              <p:spPr bwMode="auto">
                <a:xfrm>
                  <a:off x="4395788" y="2333626"/>
                  <a:ext cx="344488" cy="608013"/>
                </a:xfrm>
                <a:custGeom>
                  <a:avLst/>
                  <a:gdLst>
                    <a:gd name="T0" fmla="*/ 91 w 92"/>
                    <a:gd name="T1" fmla="*/ 60 h 162"/>
                    <a:gd name="T2" fmla="*/ 75 w 92"/>
                    <a:gd name="T3" fmla="*/ 10 h 162"/>
                    <a:gd name="T4" fmla="*/ 64 w 92"/>
                    <a:gd name="T5" fmla="*/ 0 h 162"/>
                    <a:gd name="T6" fmla="*/ 28 w 92"/>
                    <a:gd name="T7" fmla="*/ 0 h 162"/>
                    <a:gd name="T8" fmla="*/ 19 w 92"/>
                    <a:gd name="T9" fmla="*/ 5 h 162"/>
                    <a:gd name="T10" fmla="*/ 18 w 92"/>
                    <a:gd name="T11" fmla="*/ 7 h 162"/>
                    <a:gd name="T12" fmla="*/ 18 w 92"/>
                    <a:gd name="T13" fmla="*/ 7 h 162"/>
                    <a:gd name="T14" fmla="*/ 17 w 92"/>
                    <a:gd name="T15" fmla="*/ 8 h 162"/>
                    <a:gd name="T16" fmla="*/ 1 w 92"/>
                    <a:gd name="T17" fmla="*/ 60 h 162"/>
                    <a:gd name="T18" fmla="*/ 5 w 92"/>
                    <a:gd name="T19" fmla="*/ 68 h 162"/>
                    <a:gd name="T20" fmla="*/ 14 w 92"/>
                    <a:gd name="T21" fmla="*/ 64 h 162"/>
                    <a:gd name="T22" fmla="*/ 26 w 92"/>
                    <a:gd name="T23" fmla="*/ 23 h 162"/>
                    <a:gd name="T24" fmla="*/ 28 w 92"/>
                    <a:gd name="T25" fmla="*/ 23 h 162"/>
                    <a:gd name="T26" fmla="*/ 29 w 92"/>
                    <a:gd name="T27" fmla="*/ 23 h 162"/>
                    <a:gd name="T28" fmla="*/ 9 w 92"/>
                    <a:gd name="T29" fmla="*/ 96 h 162"/>
                    <a:gd name="T30" fmla="*/ 29 w 92"/>
                    <a:gd name="T31" fmla="*/ 96 h 162"/>
                    <a:gd name="T32" fmla="*/ 29 w 92"/>
                    <a:gd name="T33" fmla="*/ 154 h 162"/>
                    <a:gd name="T34" fmla="*/ 37 w 92"/>
                    <a:gd name="T35" fmla="*/ 162 h 162"/>
                    <a:gd name="T36" fmla="*/ 44 w 92"/>
                    <a:gd name="T37" fmla="*/ 154 h 162"/>
                    <a:gd name="T38" fmla="*/ 44 w 92"/>
                    <a:gd name="T39" fmla="*/ 96 h 162"/>
                    <a:gd name="T40" fmla="*/ 49 w 92"/>
                    <a:gd name="T41" fmla="*/ 96 h 162"/>
                    <a:gd name="T42" fmla="*/ 49 w 92"/>
                    <a:gd name="T43" fmla="*/ 154 h 162"/>
                    <a:gd name="T44" fmla="*/ 56 w 92"/>
                    <a:gd name="T45" fmla="*/ 162 h 162"/>
                    <a:gd name="T46" fmla="*/ 64 w 92"/>
                    <a:gd name="T47" fmla="*/ 154 h 162"/>
                    <a:gd name="T48" fmla="*/ 64 w 92"/>
                    <a:gd name="T49" fmla="*/ 96 h 162"/>
                    <a:gd name="T50" fmla="*/ 83 w 92"/>
                    <a:gd name="T51" fmla="*/ 96 h 162"/>
                    <a:gd name="T52" fmla="*/ 63 w 92"/>
                    <a:gd name="T53" fmla="*/ 23 h 162"/>
                    <a:gd name="T54" fmla="*/ 64 w 92"/>
                    <a:gd name="T55" fmla="*/ 23 h 162"/>
                    <a:gd name="T56" fmla="*/ 65 w 92"/>
                    <a:gd name="T57" fmla="*/ 23 h 162"/>
                    <a:gd name="T58" fmla="*/ 79 w 92"/>
                    <a:gd name="T59" fmla="*/ 64 h 162"/>
                    <a:gd name="T60" fmla="*/ 87 w 92"/>
                    <a:gd name="T61" fmla="*/ 68 h 162"/>
                    <a:gd name="T62" fmla="*/ 91 w 92"/>
                    <a:gd name="T6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162">
                      <a:moveTo>
                        <a:pt x="91" y="60"/>
                      </a:move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4" y="4"/>
                        <a:pt x="70" y="0"/>
                        <a:pt x="6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4" y="0"/>
                        <a:pt x="21" y="2"/>
                        <a:pt x="19" y="5"/>
                      </a:cubicBezTo>
                      <a:cubicBezTo>
                        <a:pt x="18" y="5"/>
                        <a:pt x="18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7"/>
                        <a:pt x="17" y="8"/>
                        <a:pt x="17" y="8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63"/>
                        <a:pt x="2" y="67"/>
                        <a:pt x="5" y="68"/>
                      </a:cubicBezTo>
                      <a:cubicBezTo>
                        <a:pt x="9" y="69"/>
                        <a:pt x="13" y="67"/>
                        <a:pt x="14" y="64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7" y="23"/>
                        <a:pt x="27" y="23"/>
                        <a:pt x="28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29" y="96"/>
                        <a:pt x="29" y="96"/>
                        <a:pt x="29" y="96"/>
                      </a:cubicBezTo>
                      <a:cubicBezTo>
                        <a:pt x="29" y="154"/>
                        <a:pt x="29" y="154"/>
                        <a:pt x="29" y="154"/>
                      </a:cubicBezTo>
                      <a:cubicBezTo>
                        <a:pt x="29" y="159"/>
                        <a:pt x="33" y="162"/>
                        <a:pt x="37" y="162"/>
                      </a:cubicBezTo>
                      <a:cubicBezTo>
                        <a:pt x="41" y="162"/>
                        <a:pt x="44" y="159"/>
                        <a:pt x="44" y="154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9" y="96"/>
                        <a:pt x="49" y="96"/>
                        <a:pt x="49" y="96"/>
                      </a:cubicBezTo>
                      <a:cubicBezTo>
                        <a:pt x="49" y="154"/>
                        <a:pt x="49" y="154"/>
                        <a:pt x="49" y="154"/>
                      </a:cubicBezTo>
                      <a:cubicBezTo>
                        <a:pt x="49" y="159"/>
                        <a:pt x="52" y="162"/>
                        <a:pt x="56" y="162"/>
                      </a:cubicBezTo>
                      <a:cubicBezTo>
                        <a:pt x="60" y="162"/>
                        <a:pt x="64" y="159"/>
                        <a:pt x="64" y="154"/>
                      </a:cubicBezTo>
                      <a:cubicBezTo>
                        <a:pt x="64" y="96"/>
                        <a:pt x="64" y="96"/>
                        <a:pt x="64" y="96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9" y="64"/>
                        <a:pt x="79" y="64"/>
                        <a:pt x="79" y="64"/>
                      </a:cubicBezTo>
                      <a:cubicBezTo>
                        <a:pt x="80" y="67"/>
                        <a:pt x="84" y="69"/>
                        <a:pt x="87" y="68"/>
                      </a:cubicBezTo>
                      <a:cubicBezTo>
                        <a:pt x="91" y="67"/>
                        <a:pt x="92" y="63"/>
                        <a:pt x="91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Content Placeholder 2"/>
              <p:cNvSpPr txBox="1">
                <a:spLocks/>
              </p:cNvSpPr>
              <p:nvPr/>
            </p:nvSpPr>
            <p:spPr>
              <a:xfrm>
                <a:off x="2015868" y="4352016"/>
                <a:ext cx="1384679" cy="6217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100" b="1" dirty="0" smtClean="0">
                    <a:solidFill>
                      <a:schemeClr val="accent3"/>
                    </a:solidFill>
                  </a:rPr>
                  <a:t>53</a:t>
                </a:r>
                <a:r>
                  <a:rPr kumimoji="0" lang="en-US" sz="2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%</a:t>
                </a:r>
                <a:endPara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3" name="Title 1"/>
            <p:cNvSpPr txBox="1">
              <a:spLocks/>
            </p:cNvSpPr>
            <p:nvPr/>
          </p:nvSpPr>
          <p:spPr>
            <a:xfrm>
              <a:off x="2030271" y="4662876"/>
              <a:ext cx="1370276" cy="492768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+mn-lt"/>
                  <a:ea typeface="+mj-ea"/>
                  <a:cs typeface="+mj-cs"/>
                </a:rPr>
                <a:t>Females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86216" y="4682393"/>
            <a:ext cx="1186967" cy="593918"/>
            <a:chOff x="3532582" y="4352013"/>
            <a:chExt cx="1582623" cy="791891"/>
          </a:xfrm>
        </p:grpSpPr>
        <p:grpSp>
          <p:nvGrpSpPr>
            <p:cNvPr id="79" name="Group 78"/>
            <p:cNvGrpSpPr/>
            <p:nvPr/>
          </p:nvGrpSpPr>
          <p:grpSpPr>
            <a:xfrm>
              <a:off x="3532582" y="4352013"/>
              <a:ext cx="1582623" cy="621719"/>
              <a:chOff x="3532582" y="4352013"/>
              <a:chExt cx="1582623" cy="621719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3532582" y="4443631"/>
                <a:ext cx="204213" cy="519412"/>
                <a:chOff x="4422775" y="2198688"/>
                <a:chExt cx="292100" cy="742950"/>
              </a:xfrm>
              <a:solidFill>
                <a:schemeClr val="accent2"/>
              </a:solidFill>
            </p:grpSpPr>
            <p:sp>
              <p:nvSpPr>
                <p:cNvPr id="83" name="Freeform 12"/>
                <p:cNvSpPr>
                  <a:spLocks/>
                </p:cNvSpPr>
                <p:nvPr/>
              </p:nvSpPr>
              <p:spPr bwMode="auto">
                <a:xfrm>
                  <a:off x="4422775" y="2325688"/>
                  <a:ext cx="292100" cy="615950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Oval 13"/>
                <p:cNvSpPr>
                  <a:spLocks noChangeArrowheads="1"/>
                </p:cNvSpPr>
                <p:nvPr/>
              </p:nvSpPr>
              <p:spPr bwMode="auto">
                <a:xfrm>
                  <a:off x="4511675" y="2198688"/>
                  <a:ext cx="115888" cy="1158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2" name="Content Placeholder 2"/>
              <p:cNvSpPr txBox="1">
                <a:spLocks/>
              </p:cNvSpPr>
              <p:nvPr/>
            </p:nvSpPr>
            <p:spPr>
              <a:xfrm>
                <a:off x="3730526" y="4352013"/>
                <a:ext cx="1384679" cy="6217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100" b="1" dirty="0" smtClean="0">
                    <a:solidFill>
                      <a:schemeClr val="accent2"/>
                    </a:solidFill>
                  </a:rPr>
                  <a:t>63</a:t>
                </a:r>
                <a:r>
                  <a:rPr kumimoji="0" lang="en-US" sz="2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%</a:t>
                </a:r>
                <a:endPara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0" name="Title 1"/>
            <p:cNvSpPr txBox="1">
              <a:spLocks/>
            </p:cNvSpPr>
            <p:nvPr/>
          </p:nvSpPr>
          <p:spPr>
            <a:xfrm>
              <a:off x="3744929" y="4651137"/>
              <a:ext cx="1370276" cy="492767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+mn-lt"/>
                  <a:ea typeface="+mj-ea"/>
                  <a:cs typeface="+mj-cs"/>
                </a:rPr>
                <a:t>Males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endParaRP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1069068" y="4575337"/>
            <a:ext cx="3076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355323" y="2497049"/>
            <a:ext cx="0" cy="2924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5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2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7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75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25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113" y="1920366"/>
            <a:ext cx="31357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rPr>
              <a:t>Are</a:t>
            </a:r>
            <a:r>
              <a:rPr kumimoji="0" lang="en-US" sz="135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rPr>
              <a:t> we getting the </a:t>
            </a:r>
            <a:r>
              <a:rPr kumimoji="0" lang="en-US" sz="135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minerals</a:t>
            </a:r>
            <a:r>
              <a:rPr kumimoji="0" lang="en-US" sz="135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rPr>
              <a:t> that we </a:t>
            </a:r>
            <a:r>
              <a:rPr kumimoji="0" lang="en-US" sz="135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need?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1000" y="1367820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Mi</a:t>
            </a:r>
            <a:r>
              <a:rPr lang="en-US" sz="3600" kern="0" noProof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3600" kern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erals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288245" y="3445456"/>
            <a:ext cx="2567510" cy="2569582"/>
            <a:chOff x="4384327" y="3450941"/>
            <a:chExt cx="3423346" cy="3426109"/>
          </a:xfrm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4384327" y="3450941"/>
              <a:ext cx="3423346" cy="3426109"/>
            </a:xfrm>
            <a:custGeom>
              <a:avLst/>
              <a:gdLst>
                <a:gd name="T0" fmla="*/ 523 w 1046"/>
                <a:gd name="T1" fmla="*/ 1016 h 1047"/>
                <a:gd name="T2" fmla="*/ 31 w 1046"/>
                <a:gd name="T3" fmla="*/ 524 h 1047"/>
                <a:gd name="T4" fmla="*/ 523 w 1046"/>
                <a:gd name="T5" fmla="*/ 32 h 1047"/>
                <a:gd name="T6" fmla="*/ 1015 w 1046"/>
                <a:gd name="T7" fmla="*/ 524 h 1047"/>
                <a:gd name="T8" fmla="*/ 523 w 1046"/>
                <a:gd name="T9" fmla="*/ 1016 h 1047"/>
                <a:gd name="T10" fmla="*/ 523 w 1046"/>
                <a:gd name="T11" fmla="*/ 0 h 1047"/>
                <a:gd name="T12" fmla="*/ 0 w 1046"/>
                <a:gd name="T13" fmla="*/ 524 h 1047"/>
                <a:gd name="T14" fmla="*/ 523 w 1046"/>
                <a:gd name="T15" fmla="*/ 1047 h 1047"/>
                <a:gd name="T16" fmla="*/ 1046 w 1046"/>
                <a:gd name="T17" fmla="*/ 524 h 1047"/>
                <a:gd name="T18" fmla="*/ 523 w 1046"/>
                <a:gd name="T19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6" h="1047">
                  <a:moveTo>
                    <a:pt x="523" y="1016"/>
                  </a:moveTo>
                  <a:cubicBezTo>
                    <a:pt x="251" y="1016"/>
                    <a:pt x="31" y="796"/>
                    <a:pt x="31" y="524"/>
                  </a:cubicBezTo>
                  <a:cubicBezTo>
                    <a:pt x="31" y="252"/>
                    <a:pt x="251" y="32"/>
                    <a:pt x="523" y="32"/>
                  </a:cubicBezTo>
                  <a:cubicBezTo>
                    <a:pt x="795" y="32"/>
                    <a:pt x="1015" y="252"/>
                    <a:pt x="1015" y="524"/>
                  </a:cubicBezTo>
                  <a:cubicBezTo>
                    <a:pt x="1015" y="796"/>
                    <a:pt x="795" y="1016"/>
                    <a:pt x="523" y="1016"/>
                  </a:cubicBezTo>
                  <a:moveTo>
                    <a:pt x="523" y="0"/>
                  </a:moveTo>
                  <a:cubicBezTo>
                    <a:pt x="234" y="0"/>
                    <a:pt x="0" y="235"/>
                    <a:pt x="0" y="524"/>
                  </a:cubicBezTo>
                  <a:cubicBezTo>
                    <a:pt x="0" y="813"/>
                    <a:pt x="234" y="1047"/>
                    <a:pt x="523" y="1047"/>
                  </a:cubicBezTo>
                  <a:cubicBezTo>
                    <a:pt x="812" y="1047"/>
                    <a:pt x="1046" y="813"/>
                    <a:pt x="1046" y="524"/>
                  </a:cubicBezTo>
                  <a:cubicBezTo>
                    <a:pt x="1046" y="235"/>
                    <a:pt x="812" y="0"/>
                    <a:pt x="523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4583263" y="3654021"/>
              <a:ext cx="3024095" cy="3024095"/>
            </a:xfrm>
            <a:custGeom>
              <a:avLst/>
              <a:gdLst>
                <a:gd name="T0" fmla="*/ 462 w 924"/>
                <a:gd name="T1" fmla="*/ 891 h 924"/>
                <a:gd name="T2" fmla="*/ 32 w 924"/>
                <a:gd name="T3" fmla="*/ 462 h 924"/>
                <a:gd name="T4" fmla="*/ 462 w 924"/>
                <a:gd name="T5" fmla="*/ 32 h 924"/>
                <a:gd name="T6" fmla="*/ 892 w 924"/>
                <a:gd name="T7" fmla="*/ 462 h 924"/>
                <a:gd name="T8" fmla="*/ 462 w 924"/>
                <a:gd name="T9" fmla="*/ 891 h 924"/>
                <a:gd name="T10" fmla="*/ 462 w 924"/>
                <a:gd name="T11" fmla="*/ 0 h 924"/>
                <a:gd name="T12" fmla="*/ 0 w 924"/>
                <a:gd name="T13" fmla="*/ 462 h 924"/>
                <a:gd name="T14" fmla="*/ 462 w 924"/>
                <a:gd name="T15" fmla="*/ 924 h 924"/>
                <a:gd name="T16" fmla="*/ 924 w 924"/>
                <a:gd name="T17" fmla="*/ 462 h 924"/>
                <a:gd name="T18" fmla="*/ 462 w 924"/>
                <a:gd name="T19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4" h="924">
                  <a:moveTo>
                    <a:pt x="462" y="891"/>
                  </a:moveTo>
                  <a:cubicBezTo>
                    <a:pt x="225" y="891"/>
                    <a:pt x="32" y="699"/>
                    <a:pt x="32" y="462"/>
                  </a:cubicBezTo>
                  <a:cubicBezTo>
                    <a:pt x="32" y="225"/>
                    <a:pt x="225" y="32"/>
                    <a:pt x="462" y="32"/>
                  </a:cubicBezTo>
                  <a:cubicBezTo>
                    <a:pt x="699" y="32"/>
                    <a:pt x="892" y="225"/>
                    <a:pt x="892" y="462"/>
                  </a:cubicBezTo>
                  <a:cubicBezTo>
                    <a:pt x="892" y="699"/>
                    <a:pt x="699" y="891"/>
                    <a:pt x="462" y="891"/>
                  </a:cubicBezTo>
                  <a:moveTo>
                    <a:pt x="462" y="0"/>
                  </a:moveTo>
                  <a:cubicBezTo>
                    <a:pt x="207" y="0"/>
                    <a:pt x="0" y="207"/>
                    <a:pt x="0" y="462"/>
                  </a:cubicBezTo>
                  <a:cubicBezTo>
                    <a:pt x="0" y="717"/>
                    <a:pt x="207" y="924"/>
                    <a:pt x="462" y="924"/>
                  </a:cubicBezTo>
                  <a:cubicBezTo>
                    <a:pt x="717" y="924"/>
                    <a:pt x="924" y="717"/>
                    <a:pt x="924" y="462"/>
                  </a:cubicBezTo>
                  <a:cubicBezTo>
                    <a:pt x="924" y="207"/>
                    <a:pt x="717" y="0"/>
                    <a:pt x="462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4793250" y="3864008"/>
              <a:ext cx="2605501" cy="2604120"/>
            </a:xfrm>
            <a:custGeom>
              <a:avLst/>
              <a:gdLst>
                <a:gd name="T0" fmla="*/ 398 w 796"/>
                <a:gd name="T1" fmla="*/ 765 h 796"/>
                <a:gd name="T2" fmla="*/ 31 w 796"/>
                <a:gd name="T3" fmla="*/ 398 h 796"/>
                <a:gd name="T4" fmla="*/ 398 w 796"/>
                <a:gd name="T5" fmla="*/ 31 h 796"/>
                <a:gd name="T6" fmla="*/ 765 w 796"/>
                <a:gd name="T7" fmla="*/ 398 h 796"/>
                <a:gd name="T8" fmla="*/ 398 w 796"/>
                <a:gd name="T9" fmla="*/ 765 h 796"/>
                <a:gd name="T10" fmla="*/ 398 w 796"/>
                <a:gd name="T11" fmla="*/ 0 h 796"/>
                <a:gd name="T12" fmla="*/ 0 w 796"/>
                <a:gd name="T13" fmla="*/ 398 h 796"/>
                <a:gd name="T14" fmla="*/ 398 w 796"/>
                <a:gd name="T15" fmla="*/ 796 h 796"/>
                <a:gd name="T16" fmla="*/ 796 w 796"/>
                <a:gd name="T17" fmla="*/ 398 h 796"/>
                <a:gd name="T18" fmla="*/ 398 w 796"/>
                <a:gd name="T19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6" h="796">
                  <a:moveTo>
                    <a:pt x="398" y="765"/>
                  </a:moveTo>
                  <a:cubicBezTo>
                    <a:pt x="195" y="765"/>
                    <a:pt x="31" y="601"/>
                    <a:pt x="31" y="398"/>
                  </a:cubicBezTo>
                  <a:cubicBezTo>
                    <a:pt x="31" y="195"/>
                    <a:pt x="195" y="31"/>
                    <a:pt x="398" y="31"/>
                  </a:cubicBezTo>
                  <a:cubicBezTo>
                    <a:pt x="601" y="31"/>
                    <a:pt x="765" y="195"/>
                    <a:pt x="765" y="398"/>
                  </a:cubicBezTo>
                  <a:cubicBezTo>
                    <a:pt x="765" y="601"/>
                    <a:pt x="601" y="765"/>
                    <a:pt x="398" y="765"/>
                  </a:cubicBezTo>
                  <a:moveTo>
                    <a:pt x="398" y="0"/>
                  </a:moveTo>
                  <a:cubicBezTo>
                    <a:pt x="178" y="0"/>
                    <a:pt x="0" y="178"/>
                    <a:pt x="0" y="398"/>
                  </a:cubicBezTo>
                  <a:cubicBezTo>
                    <a:pt x="0" y="618"/>
                    <a:pt x="178" y="796"/>
                    <a:pt x="398" y="796"/>
                  </a:cubicBezTo>
                  <a:cubicBezTo>
                    <a:pt x="618" y="796"/>
                    <a:pt x="796" y="618"/>
                    <a:pt x="796" y="398"/>
                  </a:cubicBezTo>
                  <a:cubicBezTo>
                    <a:pt x="796" y="178"/>
                    <a:pt x="618" y="0"/>
                    <a:pt x="398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4996330" y="4067088"/>
              <a:ext cx="2199341" cy="2197960"/>
            </a:xfrm>
            <a:custGeom>
              <a:avLst/>
              <a:gdLst>
                <a:gd name="T0" fmla="*/ 336 w 672"/>
                <a:gd name="T1" fmla="*/ 639 h 672"/>
                <a:gd name="T2" fmla="*/ 33 w 672"/>
                <a:gd name="T3" fmla="*/ 336 h 672"/>
                <a:gd name="T4" fmla="*/ 336 w 672"/>
                <a:gd name="T5" fmla="*/ 32 h 672"/>
                <a:gd name="T6" fmla="*/ 640 w 672"/>
                <a:gd name="T7" fmla="*/ 336 h 672"/>
                <a:gd name="T8" fmla="*/ 336 w 672"/>
                <a:gd name="T9" fmla="*/ 639 h 672"/>
                <a:gd name="T10" fmla="*/ 336 w 672"/>
                <a:gd name="T11" fmla="*/ 0 h 672"/>
                <a:gd name="T12" fmla="*/ 0 w 672"/>
                <a:gd name="T13" fmla="*/ 336 h 672"/>
                <a:gd name="T14" fmla="*/ 336 w 672"/>
                <a:gd name="T15" fmla="*/ 672 h 672"/>
                <a:gd name="T16" fmla="*/ 672 w 672"/>
                <a:gd name="T17" fmla="*/ 336 h 672"/>
                <a:gd name="T18" fmla="*/ 336 w 67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2" h="672">
                  <a:moveTo>
                    <a:pt x="336" y="639"/>
                  </a:moveTo>
                  <a:cubicBezTo>
                    <a:pt x="168" y="639"/>
                    <a:pt x="33" y="503"/>
                    <a:pt x="33" y="336"/>
                  </a:cubicBezTo>
                  <a:cubicBezTo>
                    <a:pt x="33" y="168"/>
                    <a:pt x="168" y="32"/>
                    <a:pt x="336" y="32"/>
                  </a:cubicBezTo>
                  <a:cubicBezTo>
                    <a:pt x="504" y="32"/>
                    <a:pt x="640" y="168"/>
                    <a:pt x="640" y="336"/>
                  </a:cubicBezTo>
                  <a:cubicBezTo>
                    <a:pt x="640" y="503"/>
                    <a:pt x="504" y="639"/>
                    <a:pt x="336" y="639"/>
                  </a:cubicBezTo>
                  <a:moveTo>
                    <a:pt x="336" y="0"/>
                  </a:moveTo>
                  <a:cubicBezTo>
                    <a:pt x="151" y="0"/>
                    <a:pt x="0" y="150"/>
                    <a:pt x="0" y="336"/>
                  </a:cubicBezTo>
                  <a:cubicBezTo>
                    <a:pt x="0" y="521"/>
                    <a:pt x="151" y="672"/>
                    <a:pt x="336" y="672"/>
                  </a:cubicBezTo>
                  <a:cubicBezTo>
                    <a:pt x="521" y="672"/>
                    <a:pt x="672" y="521"/>
                    <a:pt x="672" y="336"/>
                  </a:cubicBezTo>
                  <a:cubicBezTo>
                    <a:pt x="672" y="150"/>
                    <a:pt x="521" y="0"/>
                    <a:pt x="336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5204936" y="4275694"/>
              <a:ext cx="1780748" cy="1780748"/>
            </a:xfrm>
            <a:custGeom>
              <a:avLst/>
              <a:gdLst>
                <a:gd name="T0" fmla="*/ 272 w 544"/>
                <a:gd name="T1" fmla="*/ 513 h 544"/>
                <a:gd name="T2" fmla="*/ 31 w 544"/>
                <a:gd name="T3" fmla="*/ 272 h 544"/>
                <a:gd name="T4" fmla="*/ 272 w 544"/>
                <a:gd name="T5" fmla="*/ 31 h 544"/>
                <a:gd name="T6" fmla="*/ 513 w 544"/>
                <a:gd name="T7" fmla="*/ 272 h 544"/>
                <a:gd name="T8" fmla="*/ 272 w 544"/>
                <a:gd name="T9" fmla="*/ 513 h 544"/>
                <a:gd name="T10" fmla="*/ 272 w 544"/>
                <a:gd name="T11" fmla="*/ 0 h 544"/>
                <a:gd name="T12" fmla="*/ 0 w 544"/>
                <a:gd name="T13" fmla="*/ 272 h 544"/>
                <a:gd name="T14" fmla="*/ 272 w 544"/>
                <a:gd name="T15" fmla="*/ 544 h 544"/>
                <a:gd name="T16" fmla="*/ 544 w 544"/>
                <a:gd name="T17" fmla="*/ 272 h 544"/>
                <a:gd name="T18" fmla="*/ 272 w 544"/>
                <a:gd name="T1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4" h="544">
                  <a:moveTo>
                    <a:pt x="272" y="513"/>
                  </a:moveTo>
                  <a:cubicBezTo>
                    <a:pt x="139" y="513"/>
                    <a:pt x="31" y="405"/>
                    <a:pt x="31" y="272"/>
                  </a:cubicBezTo>
                  <a:cubicBezTo>
                    <a:pt x="31" y="139"/>
                    <a:pt x="139" y="31"/>
                    <a:pt x="272" y="31"/>
                  </a:cubicBezTo>
                  <a:cubicBezTo>
                    <a:pt x="405" y="31"/>
                    <a:pt x="513" y="139"/>
                    <a:pt x="513" y="272"/>
                  </a:cubicBezTo>
                  <a:cubicBezTo>
                    <a:pt x="513" y="405"/>
                    <a:pt x="405" y="513"/>
                    <a:pt x="272" y="513"/>
                  </a:cubicBezTo>
                  <a:moveTo>
                    <a:pt x="272" y="0"/>
                  </a:moveTo>
                  <a:cubicBezTo>
                    <a:pt x="122" y="0"/>
                    <a:pt x="0" y="121"/>
                    <a:pt x="0" y="272"/>
                  </a:cubicBezTo>
                  <a:cubicBezTo>
                    <a:pt x="0" y="422"/>
                    <a:pt x="122" y="544"/>
                    <a:pt x="272" y="544"/>
                  </a:cubicBezTo>
                  <a:cubicBezTo>
                    <a:pt x="422" y="544"/>
                    <a:pt x="544" y="422"/>
                    <a:pt x="544" y="272"/>
                  </a:cubicBezTo>
                  <a:cubicBezTo>
                    <a:pt x="544" y="121"/>
                    <a:pt x="422" y="0"/>
                    <a:pt x="272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Freeform 13"/>
          <p:cNvSpPr>
            <a:spLocks/>
          </p:cNvSpPr>
          <p:nvPr/>
        </p:nvSpPr>
        <p:spPr bwMode="auto">
          <a:xfrm>
            <a:off x="3317257" y="4506444"/>
            <a:ext cx="778128" cy="1344886"/>
          </a:xfrm>
          <a:custGeom>
            <a:avLst/>
            <a:gdLst>
              <a:gd name="T0" fmla="*/ 103 w 317"/>
              <a:gd name="T1" fmla="*/ 310 h 548"/>
              <a:gd name="T2" fmla="*/ 56 w 317"/>
              <a:gd name="T3" fmla="*/ 21 h 548"/>
              <a:gd name="T4" fmla="*/ 56 w 317"/>
              <a:gd name="T5" fmla="*/ 21 h 548"/>
              <a:gd name="T6" fmla="*/ 56 w 317"/>
              <a:gd name="T7" fmla="*/ 19 h 548"/>
              <a:gd name="T8" fmla="*/ 37 w 317"/>
              <a:gd name="T9" fmla="*/ 0 h 548"/>
              <a:gd name="T10" fmla="*/ 18 w 317"/>
              <a:gd name="T11" fmla="*/ 14 h 548"/>
              <a:gd name="T12" fmla="*/ 18 w 317"/>
              <a:gd name="T13" fmla="*/ 14 h 548"/>
              <a:gd name="T14" fmla="*/ 18 w 317"/>
              <a:gd name="T15" fmla="*/ 15 h 548"/>
              <a:gd name="T16" fmla="*/ 18 w 317"/>
              <a:gd name="T17" fmla="*/ 17 h 548"/>
              <a:gd name="T18" fmla="*/ 70 w 317"/>
              <a:gd name="T19" fmla="*/ 328 h 548"/>
              <a:gd name="T20" fmla="*/ 315 w 317"/>
              <a:gd name="T21" fmla="*/ 548 h 548"/>
              <a:gd name="T22" fmla="*/ 317 w 317"/>
              <a:gd name="T23" fmla="*/ 508 h 548"/>
              <a:gd name="T24" fmla="*/ 103 w 317"/>
              <a:gd name="T25" fmla="*/ 31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548">
                <a:moveTo>
                  <a:pt x="103" y="310"/>
                </a:moveTo>
                <a:cubicBezTo>
                  <a:pt x="57" y="223"/>
                  <a:pt x="38" y="122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0"/>
                  <a:pt x="56" y="20"/>
                  <a:pt x="56" y="19"/>
                </a:cubicBezTo>
                <a:cubicBezTo>
                  <a:pt x="56" y="9"/>
                  <a:pt x="47" y="0"/>
                  <a:pt x="37" y="0"/>
                </a:cubicBezTo>
                <a:cubicBezTo>
                  <a:pt x="28" y="0"/>
                  <a:pt x="20" y="6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7"/>
                </a:cubicBezTo>
                <a:cubicBezTo>
                  <a:pt x="0" y="126"/>
                  <a:pt x="20" y="235"/>
                  <a:pt x="70" y="328"/>
                </a:cubicBezTo>
                <a:cubicBezTo>
                  <a:pt x="122" y="425"/>
                  <a:pt x="207" y="504"/>
                  <a:pt x="315" y="548"/>
                </a:cubicBezTo>
                <a:cubicBezTo>
                  <a:pt x="317" y="508"/>
                  <a:pt x="317" y="508"/>
                  <a:pt x="317" y="508"/>
                </a:cubicBezTo>
                <a:cubicBezTo>
                  <a:pt x="223" y="466"/>
                  <a:pt x="149" y="395"/>
                  <a:pt x="103" y="3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3410508" y="3936577"/>
            <a:ext cx="690057" cy="1816322"/>
          </a:xfrm>
          <a:custGeom>
            <a:avLst/>
            <a:gdLst>
              <a:gd name="T0" fmla="*/ 102 w 281"/>
              <a:gd name="T1" fmla="*/ 522 h 740"/>
              <a:gd name="T2" fmla="*/ 59 w 281"/>
              <a:gd name="T3" fmla="*/ 260 h 740"/>
              <a:gd name="T4" fmla="*/ 74 w 281"/>
              <a:gd name="T5" fmla="*/ 200 h 740"/>
              <a:gd name="T6" fmla="*/ 176 w 281"/>
              <a:gd name="T7" fmla="*/ 37 h 740"/>
              <a:gd name="T8" fmla="*/ 176 w 281"/>
              <a:gd name="T9" fmla="*/ 37 h 740"/>
              <a:gd name="T10" fmla="*/ 183 w 281"/>
              <a:gd name="T11" fmla="*/ 21 h 740"/>
              <a:gd name="T12" fmla="*/ 162 w 281"/>
              <a:gd name="T13" fmla="*/ 0 h 740"/>
              <a:gd name="T14" fmla="*/ 146 w 281"/>
              <a:gd name="T15" fmla="*/ 8 h 740"/>
              <a:gd name="T16" fmla="*/ 34 w 281"/>
              <a:gd name="T17" fmla="*/ 187 h 740"/>
              <a:gd name="T18" fmla="*/ 18 w 281"/>
              <a:gd name="T19" fmla="*/ 253 h 740"/>
              <a:gd name="T20" fmla="*/ 65 w 281"/>
              <a:gd name="T21" fmla="*/ 542 h 740"/>
              <a:gd name="T22" fmla="*/ 279 w 281"/>
              <a:gd name="T23" fmla="*/ 740 h 740"/>
              <a:gd name="T24" fmla="*/ 281 w 281"/>
              <a:gd name="T25" fmla="*/ 695 h 740"/>
              <a:gd name="T26" fmla="*/ 102 w 281"/>
              <a:gd name="T27" fmla="*/ 52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1" h="740">
                <a:moveTo>
                  <a:pt x="102" y="522"/>
                </a:moveTo>
                <a:cubicBezTo>
                  <a:pt x="60" y="444"/>
                  <a:pt x="43" y="352"/>
                  <a:pt x="59" y="260"/>
                </a:cubicBezTo>
                <a:cubicBezTo>
                  <a:pt x="62" y="240"/>
                  <a:pt x="67" y="220"/>
                  <a:pt x="74" y="200"/>
                </a:cubicBezTo>
                <a:cubicBezTo>
                  <a:pt x="95" y="136"/>
                  <a:pt x="131" y="81"/>
                  <a:pt x="176" y="37"/>
                </a:cubicBezTo>
                <a:cubicBezTo>
                  <a:pt x="176" y="37"/>
                  <a:pt x="176" y="37"/>
                  <a:pt x="176" y="37"/>
                </a:cubicBezTo>
                <a:cubicBezTo>
                  <a:pt x="180" y="33"/>
                  <a:pt x="183" y="27"/>
                  <a:pt x="183" y="21"/>
                </a:cubicBezTo>
                <a:cubicBezTo>
                  <a:pt x="183" y="9"/>
                  <a:pt x="174" y="0"/>
                  <a:pt x="162" y="0"/>
                </a:cubicBezTo>
                <a:cubicBezTo>
                  <a:pt x="155" y="0"/>
                  <a:pt x="150" y="3"/>
                  <a:pt x="146" y="8"/>
                </a:cubicBezTo>
                <a:cubicBezTo>
                  <a:pt x="96" y="56"/>
                  <a:pt x="57" y="117"/>
                  <a:pt x="34" y="187"/>
                </a:cubicBezTo>
                <a:cubicBezTo>
                  <a:pt x="27" y="209"/>
                  <a:pt x="21" y="231"/>
                  <a:pt x="18" y="253"/>
                </a:cubicBezTo>
                <a:cubicBezTo>
                  <a:pt x="0" y="354"/>
                  <a:pt x="19" y="455"/>
                  <a:pt x="65" y="542"/>
                </a:cubicBezTo>
                <a:cubicBezTo>
                  <a:pt x="111" y="627"/>
                  <a:pt x="185" y="698"/>
                  <a:pt x="279" y="740"/>
                </a:cubicBezTo>
                <a:cubicBezTo>
                  <a:pt x="281" y="695"/>
                  <a:pt x="281" y="695"/>
                  <a:pt x="281" y="695"/>
                </a:cubicBezTo>
                <a:cubicBezTo>
                  <a:pt x="203" y="656"/>
                  <a:pt x="141" y="595"/>
                  <a:pt x="102" y="5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3396002" y="5286645"/>
            <a:ext cx="694202" cy="672443"/>
          </a:xfrm>
          <a:custGeom>
            <a:avLst/>
            <a:gdLst>
              <a:gd name="T0" fmla="*/ 38 w 283"/>
              <a:gd name="T1" fmla="*/ 10 h 274"/>
              <a:gd name="T2" fmla="*/ 37 w 283"/>
              <a:gd name="T3" fmla="*/ 10 h 274"/>
              <a:gd name="T4" fmla="*/ 20 w 283"/>
              <a:gd name="T5" fmla="*/ 0 h 274"/>
              <a:gd name="T6" fmla="*/ 0 w 283"/>
              <a:gd name="T7" fmla="*/ 21 h 274"/>
              <a:gd name="T8" fmla="*/ 3 w 283"/>
              <a:gd name="T9" fmla="*/ 32 h 274"/>
              <a:gd name="T10" fmla="*/ 281 w 283"/>
              <a:gd name="T11" fmla="*/ 274 h 274"/>
              <a:gd name="T12" fmla="*/ 283 w 283"/>
              <a:gd name="T13" fmla="*/ 230 h 274"/>
              <a:gd name="T14" fmla="*/ 38 w 283"/>
              <a:gd name="T15" fmla="*/ 1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74">
                <a:moveTo>
                  <a:pt x="38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4" y="4"/>
                  <a:pt x="27" y="0"/>
                  <a:pt x="20" y="0"/>
                </a:cubicBezTo>
                <a:cubicBezTo>
                  <a:pt x="9" y="0"/>
                  <a:pt x="0" y="10"/>
                  <a:pt x="0" y="21"/>
                </a:cubicBezTo>
                <a:cubicBezTo>
                  <a:pt x="0" y="25"/>
                  <a:pt x="1" y="29"/>
                  <a:pt x="3" y="32"/>
                </a:cubicBezTo>
                <a:cubicBezTo>
                  <a:pt x="62" y="140"/>
                  <a:pt x="158" y="228"/>
                  <a:pt x="281" y="274"/>
                </a:cubicBezTo>
                <a:cubicBezTo>
                  <a:pt x="283" y="230"/>
                  <a:pt x="283" y="230"/>
                  <a:pt x="283" y="230"/>
                </a:cubicBezTo>
                <a:cubicBezTo>
                  <a:pt x="175" y="186"/>
                  <a:pt x="90" y="107"/>
                  <a:pt x="38" y="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4945005" y="4110646"/>
            <a:ext cx="828898" cy="1760372"/>
          </a:xfrm>
          <a:custGeom>
            <a:avLst/>
            <a:gdLst>
              <a:gd name="T0" fmla="*/ 257 w 338"/>
              <a:gd name="T1" fmla="*/ 11 h 717"/>
              <a:gd name="T2" fmla="*/ 254 w 338"/>
              <a:gd name="T3" fmla="*/ 7 h 717"/>
              <a:gd name="T4" fmla="*/ 254 w 338"/>
              <a:gd name="T5" fmla="*/ 6 h 717"/>
              <a:gd name="T6" fmla="*/ 239 w 338"/>
              <a:gd name="T7" fmla="*/ 0 h 717"/>
              <a:gd name="T8" fmla="*/ 220 w 338"/>
              <a:gd name="T9" fmla="*/ 19 h 717"/>
              <a:gd name="T10" fmla="*/ 224 w 338"/>
              <a:gd name="T11" fmla="*/ 29 h 717"/>
              <a:gd name="T12" fmla="*/ 223 w 338"/>
              <a:gd name="T13" fmla="*/ 29 h 717"/>
              <a:gd name="T14" fmla="*/ 275 w 338"/>
              <a:gd name="T15" fmla="*/ 353 h 717"/>
              <a:gd name="T16" fmla="*/ 263 w 338"/>
              <a:gd name="T17" fmla="*/ 399 h 717"/>
              <a:gd name="T18" fmla="*/ 3 w 338"/>
              <a:gd name="T19" fmla="*/ 675 h 717"/>
              <a:gd name="T20" fmla="*/ 0 w 338"/>
              <a:gd name="T21" fmla="*/ 717 h 717"/>
              <a:gd name="T22" fmla="*/ 299 w 338"/>
              <a:gd name="T23" fmla="*/ 411 h 717"/>
              <a:gd name="T24" fmla="*/ 304 w 338"/>
              <a:gd name="T25" fmla="*/ 396 h 717"/>
              <a:gd name="T26" fmla="*/ 307 w 338"/>
              <a:gd name="T27" fmla="*/ 385 h 717"/>
              <a:gd name="T28" fmla="*/ 308 w 338"/>
              <a:gd name="T29" fmla="*/ 381 h 717"/>
              <a:gd name="T30" fmla="*/ 314 w 338"/>
              <a:gd name="T31" fmla="*/ 352 h 717"/>
              <a:gd name="T32" fmla="*/ 315 w 338"/>
              <a:gd name="T33" fmla="*/ 347 h 717"/>
              <a:gd name="T34" fmla="*/ 257 w 338"/>
              <a:gd name="T35" fmla="*/ 11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8" h="717">
                <a:moveTo>
                  <a:pt x="257" y="11"/>
                </a:moveTo>
                <a:cubicBezTo>
                  <a:pt x="256" y="10"/>
                  <a:pt x="255" y="8"/>
                  <a:pt x="254" y="7"/>
                </a:cubicBezTo>
                <a:cubicBezTo>
                  <a:pt x="254" y="6"/>
                  <a:pt x="254" y="6"/>
                  <a:pt x="254" y="6"/>
                </a:cubicBezTo>
                <a:cubicBezTo>
                  <a:pt x="250" y="2"/>
                  <a:pt x="245" y="0"/>
                  <a:pt x="239" y="0"/>
                </a:cubicBezTo>
                <a:cubicBezTo>
                  <a:pt x="229" y="0"/>
                  <a:pt x="220" y="8"/>
                  <a:pt x="220" y="19"/>
                </a:cubicBezTo>
                <a:cubicBezTo>
                  <a:pt x="220" y="22"/>
                  <a:pt x="222" y="26"/>
                  <a:pt x="224" y="29"/>
                </a:cubicBezTo>
                <a:cubicBezTo>
                  <a:pt x="223" y="29"/>
                  <a:pt x="223" y="29"/>
                  <a:pt x="223" y="29"/>
                </a:cubicBezTo>
                <a:cubicBezTo>
                  <a:pt x="279" y="124"/>
                  <a:pt x="300" y="239"/>
                  <a:pt x="275" y="353"/>
                </a:cubicBezTo>
                <a:cubicBezTo>
                  <a:pt x="272" y="368"/>
                  <a:pt x="268" y="384"/>
                  <a:pt x="263" y="399"/>
                </a:cubicBezTo>
                <a:cubicBezTo>
                  <a:pt x="220" y="530"/>
                  <a:pt x="122" y="627"/>
                  <a:pt x="3" y="675"/>
                </a:cubicBezTo>
                <a:cubicBezTo>
                  <a:pt x="0" y="717"/>
                  <a:pt x="0" y="717"/>
                  <a:pt x="0" y="717"/>
                </a:cubicBezTo>
                <a:cubicBezTo>
                  <a:pt x="136" y="668"/>
                  <a:pt x="250" y="559"/>
                  <a:pt x="299" y="411"/>
                </a:cubicBezTo>
                <a:cubicBezTo>
                  <a:pt x="301" y="406"/>
                  <a:pt x="302" y="401"/>
                  <a:pt x="304" y="396"/>
                </a:cubicBezTo>
                <a:cubicBezTo>
                  <a:pt x="305" y="392"/>
                  <a:pt x="306" y="389"/>
                  <a:pt x="307" y="385"/>
                </a:cubicBezTo>
                <a:cubicBezTo>
                  <a:pt x="307" y="384"/>
                  <a:pt x="307" y="383"/>
                  <a:pt x="308" y="381"/>
                </a:cubicBezTo>
                <a:cubicBezTo>
                  <a:pt x="310" y="372"/>
                  <a:pt x="313" y="362"/>
                  <a:pt x="314" y="352"/>
                </a:cubicBezTo>
                <a:cubicBezTo>
                  <a:pt x="315" y="351"/>
                  <a:pt x="315" y="349"/>
                  <a:pt x="315" y="347"/>
                </a:cubicBezTo>
                <a:cubicBezTo>
                  <a:pt x="338" y="229"/>
                  <a:pt x="315" y="110"/>
                  <a:pt x="257" y="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4826887" y="3694125"/>
            <a:ext cx="853764" cy="2073280"/>
          </a:xfrm>
          <a:custGeom>
            <a:avLst/>
            <a:gdLst>
              <a:gd name="T0" fmla="*/ 271 w 348"/>
              <a:gd name="T1" fmla="*/ 199 h 845"/>
              <a:gd name="T2" fmla="*/ 25 w 348"/>
              <a:gd name="T3" fmla="*/ 1 h 845"/>
              <a:gd name="T4" fmla="*/ 25 w 348"/>
              <a:gd name="T5" fmla="*/ 1 h 845"/>
              <a:gd name="T6" fmla="*/ 21 w 348"/>
              <a:gd name="T7" fmla="*/ 0 h 845"/>
              <a:gd name="T8" fmla="*/ 0 w 348"/>
              <a:gd name="T9" fmla="*/ 21 h 845"/>
              <a:gd name="T10" fmla="*/ 17 w 348"/>
              <a:gd name="T11" fmla="*/ 42 h 845"/>
              <a:gd name="T12" fmla="*/ 238 w 348"/>
              <a:gd name="T13" fmla="*/ 225 h 845"/>
              <a:gd name="T14" fmla="*/ 280 w 348"/>
              <a:gd name="T15" fmla="*/ 525 h 845"/>
              <a:gd name="T16" fmla="*/ 271 w 348"/>
              <a:gd name="T17" fmla="*/ 556 h 845"/>
              <a:gd name="T18" fmla="*/ 55 w 348"/>
              <a:gd name="T19" fmla="*/ 798 h 845"/>
              <a:gd name="T20" fmla="*/ 51 w 348"/>
              <a:gd name="T21" fmla="*/ 845 h 845"/>
              <a:gd name="T22" fmla="*/ 311 w 348"/>
              <a:gd name="T23" fmla="*/ 569 h 845"/>
              <a:gd name="T24" fmla="*/ 323 w 348"/>
              <a:gd name="T25" fmla="*/ 523 h 845"/>
              <a:gd name="T26" fmla="*/ 271 w 348"/>
              <a:gd name="T27" fmla="*/ 199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" h="845">
                <a:moveTo>
                  <a:pt x="271" y="199"/>
                </a:moveTo>
                <a:cubicBezTo>
                  <a:pt x="218" y="109"/>
                  <a:pt x="133" y="36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1"/>
                  <a:pt x="22" y="0"/>
                  <a:pt x="21" y="0"/>
                </a:cubicBezTo>
                <a:cubicBezTo>
                  <a:pt x="9" y="0"/>
                  <a:pt x="0" y="10"/>
                  <a:pt x="0" y="21"/>
                </a:cubicBezTo>
                <a:cubicBezTo>
                  <a:pt x="0" y="32"/>
                  <a:pt x="7" y="40"/>
                  <a:pt x="17" y="42"/>
                </a:cubicBezTo>
                <a:cubicBezTo>
                  <a:pt x="114" y="75"/>
                  <a:pt x="190" y="142"/>
                  <a:pt x="238" y="225"/>
                </a:cubicBezTo>
                <a:cubicBezTo>
                  <a:pt x="288" y="313"/>
                  <a:pt x="306" y="420"/>
                  <a:pt x="280" y="525"/>
                </a:cubicBezTo>
                <a:cubicBezTo>
                  <a:pt x="277" y="535"/>
                  <a:pt x="274" y="545"/>
                  <a:pt x="271" y="556"/>
                </a:cubicBezTo>
                <a:cubicBezTo>
                  <a:pt x="234" y="667"/>
                  <a:pt x="154" y="752"/>
                  <a:pt x="55" y="798"/>
                </a:cubicBezTo>
                <a:cubicBezTo>
                  <a:pt x="51" y="845"/>
                  <a:pt x="51" y="845"/>
                  <a:pt x="51" y="845"/>
                </a:cubicBezTo>
                <a:cubicBezTo>
                  <a:pt x="170" y="797"/>
                  <a:pt x="268" y="700"/>
                  <a:pt x="311" y="569"/>
                </a:cubicBezTo>
                <a:cubicBezTo>
                  <a:pt x="316" y="554"/>
                  <a:pt x="320" y="538"/>
                  <a:pt x="323" y="523"/>
                </a:cubicBezTo>
                <a:cubicBezTo>
                  <a:pt x="348" y="409"/>
                  <a:pt x="327" y="294"/>
                  <a:pt x="271" y="1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4934644" y="4926074"/>
            <a:ext cx="885884" cy="1052700"/>
          </a:xfrm>
          <a:custGeom>
            <a:avLst/>
            <a:gdLst>
              <a:gd name="T0" fmla="*/ 340 w 361"/>
              <a:gd name="T1" fmla="*/ 0 h 429"/>
              <a:gd name="T2" fmla="*/ 319 w 361"/>
              <a:gd name="T3" fmla="*/ 15 h 429"/>
              <a:gd name="T4" fmla="*/ 319 w 361"/>
              <a:gd name="T5" fmla="*/ 20 h 429"/>
              <a:gd name="T6" fmla="*/ 318 w 361"/>
              <a:gd name="T7" fmla="*/ 20 h 429"/>
              <a:gd name="T8" fmla="*/ 312 w 361"/>
              <a:gd name="T9" fmla="*/ 49 h 429"/>
              <a:gd name="T10" fmla="*/ 311 w 361"/>
              <a:gd name="T11" fmla="*/ 53 h 429"/>
              <a:gd name="T12" fmla="*/ 308 w 361"/>
              <a:gd name="T13" fmla="*/ 64 h 429"/>
              <a:gd name="T14" fmla="*/ 303 w 361"/>
              <a:gd name="T15" fmla="*/ 79 h 429"/>
              <a:gd name="T16" fmla="*/ 4 w 361"/>
              <a:gd name="T17" fmla="*/ 385 h 429"/>
              <a:gd name="T18" fmla="*/ 0 w 361"/>
              <a:gd name="T19" fmla="*/ 429 h 429"/>
              <a:gd name="T20" fmla="*/ 342 w 361"/>
              <a:gd name="T21" fmla="*/ 92 h 429"/>
              <a:gd name="T22" fmla="*/ 358 w 361"/>
              <a:gd name="T23" fmla="*/ 33 h 429"/>
              <a:gd name="T24" fmla="*/ 361 w 361"/>
              <a:gd name="T25" fmla="*/ 22 h 429"/>
              <a:gd name="T26" fmla="*/ 340 w 361"/>
              <a:gd name="T27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1" h="429">
                <a:moveTo>
                  <a:pt x="340" y="0"/>
                </a:moveTo>
                <a:cubicBezTo>
                  <a:pt x="330" y="0"/>
                  <a:pt x="322" y="7"/>
                  <a:pt x="319" y="15"/>
                </a:cubicBezTo>
                <a:cubicBezTo>
                  <a:pt x="319" y="17"/>
                  <a:pt x="319" y="18"/>
                  <a:pt x="319" y="20"/>
                </a:cubicBezTo>
                <a:cubicBezTo>
                  <a:pt x="318" y="20"/>
                  <a:pt x="318" y="20"/>
                  <a:pt x="318" y="20"/>
                </a:cubicBezTo>
                <a:cubicBezTo>
                  <a:pt x="317" y="30"/>
                  <a:pt x="314" y="40"/>
                  <a:pt x="312" y="49"/>
                </a:cubicBezTo>
                <a:cubicBezTo>
                  <a:pt x="311" y="51"/>
                  <a:pt x="311" y="52"/>
                  <a:pt x="311" y="53"/>
                </a:cubicBezTo>
                <a:cubicBezTo>
                  <a:pt x="310" y="57"/>
                  <a:pt x="309" y="60"/>
                  <a:pt x="308" y="64"/>
                </a:cubicBezTo>
                <a:cubicBezTo>
                  <a:pt x="306" y="69"/>
                  <a:pt x="305" y="74"/>
                  <a:pt x="303" y="79"/>
                </a:cubicBezTo>
                <a:cubicBezTo>
                  <a:pt x="254" y="227"/>
                  <a:pt x="140" y="336"/>
                  <a:pt x="4" y="385"/>
                </a:cubicBezTo>
                <a:cubicBezTo>
                  <a:pt x="0" y="429"/>
                  <a:pt x="0" y="429"/>
                  <a:pt x="0" y="429"/>
                </a:cubicBezTo>
                <a:cubicBezTo>
                  <a:pt x="156" y="380"/>
                  <a:pt x="287" y="259"/>
                  <a:pt x="342" y="92"/>
                </a:cubicBezTo>
                <a:cubicBezTo>
                  <a:pt x="348" y="72"/>
                  <a:pt x="354" y="53"/>
                  <a:pt x="358" y="33"/>
                </a:cubicBezTo>
                <a:cubicBezTo>
                  <a:pt x="360" y="30"/>
                  <a:pt x="361" y="26"/>
                  <a:pt x="361" y="22"/>
                </a:cubicBezTo>
                <a:cubicBezTo>
                  <a:pt x="361" y="10"/>
                  <a:pt x="351" y="0"/>
                  <a:pt x="3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4471497" y="5485580"/>
            <a:ext cx="14506" cy="31084"/>
          </a:xfrm>
          <a:custGeom>
            <a:avLst/>
            <a:gdLst>
              <a:gd name="T0" fmla="*/ 0 w 6"/>
              <a:gd name="T1" fmla="*/ 0 h 13"/>
              <a:gd name="T2" fmla="*/ 6 w 6"/>
              <a:gd name="T3" fmla="*/ 13 h 13"/>
              <a:gd name="T4" fmla="*/ 0 w 6"/>
              <a:gd name="T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3">
                <a:moveTo>
                  <a:pt x="0" y="0"/>
                </a:moveTo>
                <a:cubicBezTo>
                  <a:pt x="2" y="4"/>
                  <a:pt x="4" y="8"/>
                  <a:pt x="6" y="13"/>
                </a:cubicBezTo>
                <a:cubicBezTo>
                  <a:pt x="4" y="8"/>
                  <a:pt x="2" y="4"/>
                  <a:pt x="0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Rectangle 31"/>
          <p:cNvSpPr>
            <a:spLocks noChangeArrowheads="1"/>
          </p:cNvSpPr>
          <p:nvPr/>
        </p:nvSpPr>
        <p:spPr bwMode="auto">
          <a:xfrm>
            <a:off x="4505689" y="5561217"/>
            <a:ext cx="1037" cy="2072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Freeform 131"/>
          <p:cNvSpPr>
            <a:spLocks noEditPoints="1"/>
          </p:cNvSpPr>
          <p:nvPr/>
        </p:nvSpPr>
        <p:spPr bwMode="auto">
          <a:xfrm>
            <a:off x="3848608" y="4211994"/>
            <a:ext cx="1502467" cy="1789575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3048211" y="2602129"/>
            <a:ext cx="688157" cy="688157"/>
            <a:chOff x="5568818" y="4268069"/>
            <a:chExt cx="1054364" cy="1054364"/>
          </a:xfrm>
        </p:grpSpPr>
        <p:sp>
          <p:nvSpPr>
            <p:cNvPr id="127" name="Rectangle 126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Ca</a:t>
              </a:r>
              <a:endParaRPr kumimoji="0" lang="id-ID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407633" y="2602129"/>
            <a:ext cx="688157" cy="688157"/>
            <a:chOff x="5568818" y="4268069"/>
            <a:chExt cx="1054364" cy="1054364"/>
          </a:xfrm>
        </p:grpSpPr>
        <p:sp>
          <p:nvSpPr>
            <p:cNvPr id="134" name="Rectangle 133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K</a:t>
              </a:r>
              <a:endParaRPr kumimoji="0" lang="id-ID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379913" y="3563488"/>
            <a:ext cx="688157" cy="688157"/>
            <a:chOff x="5568818" y="4268069"/>
            <a:chExt cx="1054364" cy="1054364"/>
          </a:xfrm>
        </p:grpSpPr>
        <p:sp>
          <p:nvSpPr>
            <p:cNvPr id="150" name="Rectangle 149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Mg</a:t>
              </a:r>
              <a:endParaRPr kumimoji="0" lang="id-ID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077397" y="3563488"/>
            <a:ext cx="688157" cy="688157"/>
            <a:chOff x="5568818" y="4268069"/>
            <a:chExt cx="1054364" cy="1054364"/>
          </a:xfrm>
        </p:grpSpPr>
        <p:sp>
          <p:nvSpPr>
            <p:cNvPr id="148" name="Rectangle 147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</a:t>
              </a:r>
              <a:endParaRPr kumimoji="0" lang="id-ID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376296" y="4855658"/>
            <a:ext cx="688157" cy="688157"/>
            <a:chOff x="5568818" y="4268069"/>
            <a:chExt cx="1054364" cy="1054364"/>
          </a:xfrm>
        </p:grpSpPr>
        <p:sp>
          <p:nvSpPr>
            <p:cNvPr id="179" name="Rectangle 178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Zn</a:t>
              </a:r>
              <a:endParaRPr kumimoji="0" lang="id-ID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079548" y="4855658"/>
            <a:ext cx="688157" cy="688157"/>
            <a:chOff x="5568818" y="4268069"/>
            <a:chExt cx="1054364" cy="1054364"/>
          </a:xfrm>
        </p:grpSpPr>
        <p:sp>
          <p:nvSpPr>
            <p:cNvPr id="174" name="Rectangle 173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Fe</a:t>
              </a:r>
              <a:endParaRPr kumimoji="0" lang="id-ID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141685" y="2705259"/>
            <a:ext cx="1385338" cy="813884"/>
            <a:chOff x="8624613" y="2386149"/>
            <a:chExt cx="1847116" cy="1085177"/>
          </a:xfrm>
        </p:grpSpPr>
        <p:sp>
          <p:nvSpPr>
            <p:cNvPr id="186" name="TextBox 185"/>
            <p:cNvSpPr txBox="1"/>
            <p:nvPr/>
          </p:nvSpPr>
          <p:spPr>
            <a:xfrm>
              <a:off x="8624613" y="2386149"/>
              <a:ext cx="1075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id-ID" sz="1200" b="1" kern="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Potassium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624616" y="2679571"/>
              <a:ext cx="184711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750" b="1" kern="0" dirty="0">
                  <a:solidFill>
                    <a:schemeClr val="bg1">
                      <a:lumMod val="65000"/>
                    </a:schemeClr>
                  </a:solidFill>
                </a:rPr>
                <a:t>Teen girls and guys should aim for 4,700 mg of potassium each day.</a:t>
              </a:r>
              <a:endParaRPr kumimoji="0" lang="en-US" sz="75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786193" y="3662027"/>
            <a:ext cx="1385335" cy="813885"/>
            <a:chOff x="8624616" y="3853724"/>
            <a:chExt cx="1847113" cy="1085179"/>
          </a:xfrm>
        </p:grpSpPr>
        <p:sp>
          <p:nvSpPr>
            <p:cNvPr id="189" name="TextBox 188"/>
            <p:cNvSpPr txBox="1"/>
            <p:nvPr/>
          </p:nvSpPr>
          <p:spPr>
            <a:xfrm>
              <a:off x="8624616" y="3853724"/>
              <a:ext cx="1199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id-ID" sz="1200" b="1" kern="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Phosphorus</a:t>
              </a:r>
              <a:endParaRPr lang="id-ID" sz="1200" b="1" kern="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624616" y="4147148"/>
              <a:ext cx="184711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750" b="1" kern="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Teen girls and guys should aim for 1,250 mg of phosphorus each day.</a:t>
              </a:r>
              <a:endParaRPr kumimoji="0" lang="en-US" sz="75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791554" y="4968864"/>
            <a:ext cx="1385335" cy="1160134"/>
            <a:chOff x="8624616" y="5270803"/>
            <a:chExt cx="1847113" cy="1546844"/>
          </a:xfrm>
        </p:grpSpPr>
        <p:sp>
          <p:nvSpPr>
            <p:cNvPr id="192" name="TextBox 191"/>
            <p:cNvSpPr txBox="1"/>
            <p:nvPr/>
          </p:nvSpPr>
          <p:spPr>
            <a:xfrm>
              <a:off x="8624616" y="5270803"/>
              <a:ext cx="573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Iron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624616" y="5564227"/>
              <a:ext cx="1847113" cy="125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750" b="1" kern="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Teen guys need 11 mg of iron a day and teen girls need 15 mg. Girls need higher amounts because they lose iron through blood during menstruation.</a:t>
              </a:r>
              <a:endParaRPr kumimoji="0" lang="en-US" sz="75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611364" y="2724390"/>
            <a:ext cx="1385335" cy="813884"/>
            <a:chOff x="2019206" y="2386149"/>
            <a:chExt cx="1847113" cy="1085177"/>
          </a:xfrm>
        </p:grpSpPr>
        <p:sp>
          <p:nvSpPr>
            <p:cNvPr id="195" name="TextBox 194"/>
            <p:cNvSpPr txBox="1"/>
            <p:nvPr/>
          </p:nvSpPr>
          <p:spPr>
            <a:xfrm>
              <a:off x="2981034" y="2386149"/>
              <a:ext cx="885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Calcium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019206" y="2679571"/>
              <a:ext cx="184711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750" b="1" kern="0" dirty="0">
                  <a:solidFill>
                    <a:schemeClr val="bg1">
                      <a:lumMod val="65000"/>
                    </a:schemeClr>
                  </a:solidFill>
                </a:rPr>
                <a:t>Teen guys and girls need</a:t>
              </a:r>
            </a:p>
            <a:p>
              <a:pPr lvl="0" algn="r">
                <a:lnSpc>
                  <a:spcPct val="150000"/>
                </a:lnSpc>
              </a:pPr>
              <a:r>
                <a:rPr lang="en-US" sz="750" b="1" kern="0" dirty="0">
                  <a:solidFill>
                    <a:schemeClr val="bg1">
                      <a:lumMod val="65000"/>
                    </a:schemeClr>
                  </a:solidFill>
                </a:rPr>
                <a:t>1,300 mg (milligrams) of calcium each day.</a:t>
              </a:r>
              <a:endParaRPr kumimoji="0" lang="en-US" sz="75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61609" y="3688377"/>
            <a:ext cx="1385337" cy="813884"/>
            <a:chOff x="2019206" y="3853724"/>
            <a:chExt cx="1847116" cy="1085177"/>
          </a:xfrm>
        </p:grpSpPr>
        <p:sp>
          <p:nvSpPr>
            <p:cNvPr id="198" name="TextBox 197"/>
            <p:cNvSpPr txBox="1"/>
            <p:nvPr/>
          </p:nvSpPr>
          <p:spPr>
            <a:xfrm>
              <a:off x="2671123" y="3853724"/>
              <a:ext cx="119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/>
              <a:r>
                <a:rPr lang="id-ID" sz="1200" b="1" kern="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Magnesium</a:t>
              </a:r>
              <a:endParaRPr lang="id-ID" sz="1200" b="1" kern="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019206" y="4147146"/>
              <a:ext cx="184711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750" b="1" kern="0" dirty="0">
                  <a:solidFill>
                    <a:schemeClr val="bg1">
                      <a:lumMod val="65000"/>
                    </a:schemeClr>
                  </a:solidFill>
                </a:rPr>
                <a:t>Teen guys need 410 mg of magnesium each day and girls need 360 mg.</a:t>
              </a:r>
              <a:endParaRPr kumimoji="0" lang="en-US" sz="75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35937" y="4968865"/>
            <a:ext cx="1385335" cy="813884"/>
            <a:chOff x="2019206" y="5270803"/>
            <a:chExt cx="1847113" cy="1085177"/>
          </a:xfrm>
        </p:grpSpPr>
        <p:sp>
          <p:nvSpPr>
            <p:cNvPr id="201" name="TextBox 200"/>
            <p:cNvSpPr txBox="1"/>
            <p:nvPr/>
          </p:nvSpPr>
          <p:spPr>
            <a:xfrm>
              <a:off x="3290948" y="5270803"/>
              <a:ext cx="57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</a:rPr>
                <a:t>Zinc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19206" y="5564225"/>
              <a:ext cx="184711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750" b="1" kern="0" dirty="0">
                  <a:solidFill>
                    <a:schemeClr val="bg1">
                      <a:lumMod val="65000"/>
                    </a:schemeClr>
                  </a:solidFill>
                </a:rPr>
                <a:t>Teen guys need 11 mg of zinc a day and teen girls </a:t>
              </a:r>
              <a:r>
                <a:rPr lang="en-US" sz="750" b="1" kern="0" dirty="0" smtClean="0">
                  <a:solidFill>
                    <a:schemeClr val="bg1">
                      <a:lumMod val="65000"/>
                    </a:schemeClr>
                  </a:solidFill>
                </a:rPr>
                <a:t>need</a:t>
              </a:r>
            </a:p>
            <a:p>
              <a:pPr lvl="0" algn="r">
                <a:lnSpc>
                  <a:spcPct val="150000"/>
                </a:lnSpc>
              </a:pPr>
              <a:r>
                <a:rPr lang="en-US" sz="750" b="1" kern="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750" b="1" kern="0" dirty="0">
                  <a:solidFill>
                    <a:schemeClr val="bg1">
                      <a:lumMod val="65000"/>
                    </a:schemeClr>
                  </a:solidFill>
                </a:rPr>
                <a:t>9 mg.</a:t>
              </a:r>
              <a:endParaRPr kumimoji="0" lang="en-US" sz="75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5569934" y="2754960"/>
            <a:ext cx="374904" cy="375374"/>
            <a:chOff x="-1587" y="-1587"/>
            <a:chExt cx="4211637" cy="6119812"/>
          </a:xfrm>
          <a:noFill/>
        </p:grpSpPr>
        <p:sp>
          <p:nvSpPr>
            <p:cNvPr id="204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4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6280827" y="3724974"/>
            <a:ext cx="281296" cy="281184"/>
            <a:chOff x="0" y="1588"/>
            <a:chExt cx="4016375" cy="4014787"/>
          </a:xfrm>
          <a:noFill/>
        </p:grpSpPr>
        <p:sp>
          <p:nvSpPr>
            <p:cNvPr id="207" name="Freeform 48"/>
            <p:cNvSpPr>
              <a:spLocks noEditPoints="1"/>
            </p:cNvSpPr>
            <p:nvPr/>
          </p:nvSpPr>
          <p:spPr bwMode="auto">
            <a:xfrm>
              <a:off x="0" y="1588"/>
              <a:ext cx="4016375" cy="4014787"/>
            </a:xfrm>
            <a:custGeom>
              <a:avLst/>
              <a:gdLst>
                <a:gd name="T0" fmla="*/ 690 w 1068"/>
                <a:gd name="T1" fmla="*/ 335 h 1068"/>
                <a:gd name="T2" fmla="*/ 534 w 1068"/>
                <a:gd name="T3" fmla="*/ 0 h 1068"/>
                <a:gd name="T4" fmla="*/ 301 w 1068"/>
                <a:gd name="T5" fmla="*/ 342 h 1068"/>
                <a:gd name="T6" fmla="*/ 267 w 1068"/>
                <a:gd name="T7" fmla="*/ 360 h 1068"/>
                <a:gd name="T8" fmla="*/ 100 w 1068"/>
                <a:gd name="T9" fmla="*/ 334 h 1068"/>
                <a:gd name="T10" fmla="*/ 0 w 1068"/>
                <a:gd name="T11" fmla="*/ 968 h 1068"/>
                <a:gd name="T12" fmla="*/ 201 w 1068"/>
                <a:gd name="T13" fmla="*/ 1068 h 1068"/>
                <a:gd name="T14" fmla="*/ 291 w 1068"/>
                <a:gd name="T15" fmla="*/ 1011 h 1068"/>
                <a:gd name="T16" fmla="*/ 301 w 1068"/>
                <a:gd name="T17" fmla="*/ 1013 h 1068"/>
                <a:gd name="T18" fmla="*/ 635 w 1068"/>
                <a:gd name="T19" fmla="*/ 1068 h 1068"/>
                <a:gd name="T20" fmla="*/ 937 w 1068"/>
                <a:gd name="T21" fmla="*/ 1004 h 1068"/>
                <a:gd name="T22" fmla="*/ 952 w 1068"/>
                <a:gd name="T23" fmla="*/ 909 h 1068"/>
                <a:gd name="T24" fmla="*/ 1007 w 1068"/>
                <a:gd name="T25" fmla="*/ 732 h 1068"/>
                <a:gd name="T26" fmla="*/ 1039 w 1068"/>
                <a:gd name="T27" fmla="*/ 560 h 1068"/>
                <a:gd name="T28" fmla="*/ 1068 w 1068"/>
                <a:gd name="T29" fmla="*/ 481 h 1068"/>
                <a:gd name="T30" fmla="*/ 974 w 1068"/>
                <a:gd name="T31" fmla="*/ 349 h 1068"/>
                <a:gd name="T32" fmla="*/ 201 w 1068"/>
                <a:gd name="T33" fmla="*/ 1001 h 1068"/>
                <a:gd name="T34" fmla="*/ 67 w 1068"/>
                <a:gd name="T35" fmla="*/ 968 h 1068"/>
                <a:gd name="T36" fmla="*/ 100 w 1068"/>
                <a:gd name="T37" fmla="*/ 401 h 1068"/>
                <a:gd name="T38" fmla="*/ 234 w 1068"/>
                <a:gd name="T39" fmla="*/ 434 h 1068"/>
                <a:gd name="T40" fmla="*/ 1001 w 1068"/>
                <a:gd name="T41" fmla="*/ 485 h 1068"/>
                <a:gd name="T42" fmla="*/ 868 w 1068"/>
                <a:gd name="T43" fmla="*/ 534 h 1068"/>
                <a:gd name="T44" fmla="*/ 868 w 1068"/>
                <a:gd name="T45" fmla="*/ 567 h 1068"/>
                <a:gd name="T46" fmla="*/ 986 w 1068"/>
                <a:gd name="T47" fmla="*/ 629 h 1068"/>
                <a:gd name="T48" fmla="*/ 835 w 1068"/>
                <a:gd name="T49" fmla="*/ 701 h 1068"/>
                <a:gd name="T50" fmla="*/ 835 w 1068"/>
                <a:gd name="T51" fmla="*/ 734 h 1068"/>
                <a:gd name="T52" fmla="*/ 944 w 1068"/>
                <a:gd name="T53" fmla="*/ 803 h 1068"/>
                <a:gd name="T54" fmla="*/ 801 w 1068"/>
                <a:gd name="T55" fmla="*/ 868 h 1068"/>
                <a:gd name="T56" fmla="*/ 801 w 1068"/>
                <a:gd name="T57" fmla="*/ 901 h 1068"/>
                <a:gd name="T58" fmla="*/ 888 w 1068"/>
                <a:gd name="T59" fmla="*/ 948 h 1068"/>
                <a:gd name="T60" fmla="*/ 818 w 1068"/>
                <a:gd name="T61" fmla="*/ 1001 h 1068"/>
                <a:gd name="T62" fmla="*/ 450 w 1068"/>
                <a:gd name="T63" fmla="*/ 980 h 1068"/>
                <a:gd name="T64" fmla="*/ 268 w 1068"/>
                <a:gd name="T65" fmla="*/ 914 h 1068"/>
                <a:gd name="T66" fmla="*/ 294 w 1068"/>
                <a:gd name="T67" fmla="*/ 418 h 1068"/>
                <a:gd name="T68" fmla="*/ 501 w 1068"/>
                <a:gd name="T69" fmla="*/ 100 h 1068"/>
                <a:gd name="T70" fmla="*/ 632 w 1068"/>
                <a:gd name="T71" fmla="*/ 225 h 1068"/>
                <a:gd name="T72" fmla="*/ 962 w 1068"/>
                <a:gd name="T73" fmla="*/ 413 h 1068"/>
                <a:gd name="T74" fmla="*/ 1001 w 1068"/>
                <a:gd name="T75" fmla="*/ 485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8" h="1068">
                  <a:moveTo>
                    <a:pt x="974" y="349"/>
                  </a:moveTo>
                  <a:cubicBezTo>
                    <a:pt x="932" y="339"/>
                    <a:pt x="834" y="339"/>
                    <a:pt x="690" y="335"/>
                  </a:cubicBezTo>
                  <a:cubicBezTo>
                    <a:pt x="697" y="304"/>
                    <a:pt x="699" y="275"/>
                    <a:pt x="699" y="225"/>
                  </a:cubicBezTo>
                  <a:cubicBezTo>
                    <a:pt x="699" y="105"/>
                    <a:pt x="611" y="0"/>
                    <a:pt x="534" y="0"/>
                  </a:cubicBezTo>
                  <a:cubicBezTo>
                    <a:pt x="480" y="0"/>
                    <a:pt x="435" y="45"/>
                    <a:pt x="434" y="99"/>
                  </a:cubicBezTo>
                  <a:cubicBezTo>
                    <a:pt x="433" y="167"/>
                    <a:pt x="413" y="283"/>
                    <a:pt x="301" y="342"/>
                  </a:cubicBezTo>
                  <a:cubicBezTo>
                    <a:pt x="292" y="346"/>
                    <a:pt x="269" y="357"/>
                    <a:pt x="265" y="35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50" y="345"/>
                    <a:pt x="225" y="334"/>
                    <a:pt x="201" y="334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45" y="334"/>
                    <a:pt x="0" y="379"/>
                    <a:pt x="0" y="434"/>
                  </a:cubicBezTo>
                  <a:cubicBezTo>
                    <a:pt x="0" y="968"/>
                    <a:pt x="0" y="968"/>
                    <a:pt x="0" y="968"/>
                  </a:cubicBezTo>
                  <a:cubicBezTo>
                    <a:pt x="0" y="1023"/>
                    <a:pt x="45" y="1068"/>
                    <a:pt x="100" y="1068"/>
                  </a:cubicBezTo>
                  <a:cubicBezTo>
                    <a:pt x="201" y="1068"/>
                    <a:pt x="201" y="1068"/>
                    <a:pt x="201" y="1068"/>
                  </a:cubicBezTo>
                  <a:cubicBezTo>
                    <a:pt x="240" y="1068"/>
                    <a:pt x="273" y="1044"/>
                    <a:pt x="290" y="1010"/>
                  </a:cubicBezTo>
                  <a:cubicBezTo>
                    <a:pt x="290" y="1011"/>
                    <a:pt x="291" y="1011"/>
                    <a:pt x="291" y="1011"/>
                  </a:cubicBezTo>
                  <a:cubicBezTo>
                    <a:pt x="293" y="1011"/>
                    <a:pt x="296" y="1012"/>
                    <a:pt x="299" y="1013"/>
                  </a:cubicBezTo>
                  <a:cubicBezTo>
                    <a:pt x="300" y="1013"/>
                    <a:pt x="300" y="1013"/>
                    <a:pt x="301" y="1013"/>
                  </a:cubicBezTo>
                  <a:cubicBezTo>
                    <a:pt x="320" y="1018"/>
                    <a:pt x="357" y="1027"/>
                    <a:pt x="436" y="1045"/>
                  </a:cubicBezTo>
                  <a:cubicBezTo>
                    <a:pt x="453" y="1049"/>
                    <a:pt x="542" y="1068"/>
                    <a:pt x="635" y="1068"/>
                  </a:cubicBezTo>
                  <a:cubicBezTo>
                    <a:pt x="818" y="1068"/>
                    <a:pt x="818" y="1068"/>
                    <a:pt x="818" y="1068"/>
                  </a:cubicBezTo>
                  <a:cubicBezTo>
                    <a:pt x="873" y="1068"/>
                    <a:pt x="913" y="1047"/>
                    <a:pt x="937" y="1004"/>
                  </a:cubicBezTo>
                  <a:cubicBezTo>
                    <a:pt x="938" y="1003"/>
                    <a:pt x="945" y="988"/>
                    <a:pt x="952" y="968"/>
                  </a:cubicBezTo>
                  <a:cubicBezTo>
                    <a:pt x="956" y="952"/>
                    <a:pt x="958" y="931"/>
                    <a:pt x="952" y="909"/>
                  </a:cubicBezTo>
                  <a:cubicBezTo>
                    <a:pt x="988" y="884"/>
                    <a:pt x="1000" y="847"/>
                    <a:pt x="1007" y="823"/>
                  </a:cubicBezTo>
                  <a:cubicBezTo>
                    <a:pt x="1020" y="783"/>
                    <a:pt x="1016" y="753"/>
                    <a:pt x="1007" y="732"/>
                  </a:cubicBezTo>
                  <a:cubicBezTo>
                    <a:pt x="1027" y="713"/>
                    <a:pt x="1045" y="684"/>
                    <a:pt x="1052" y="640"/>
                  </a:cubicBezTo>
                  <a:cubicBezTo>
                    <a:pt x="1056" y="612"/>
                    <a:pt x="1052" y="584"/>
                    <a:pt x="1039" y="560"/>
                  </a:cubicBezTo>
                  <a:cubicBezTo>
                    <a:pt x="1058" y="539"/>
                    <a:pt x="1066" y="513"/>
                    <a:pt x="1067" y="488"/>
                  </a:cubicBezTo>
                  <a:cubicBezTo>
                    <a:pt x="1068" y="481"/>
                    <a:pt x="1068" y="481"/>
                    <a:pt x="1068" y="481"/>
                  </a:cubicBezTo>
                  <a:cubicBezTo>
                    <a:pt x="1068" y="476"/>
                    <a:pt x="1068" y="474"/>
                    <a:pt x="1068" y="464"/>
                  </a:cubicBezTo>
                  <a:cubicBezTo>
                    <a:pt x="1068" y="422"/>
                    <a:pt x="1039" y="368"/>
                    <a:pt x="974" y="349"/>
                  </a:cubicBezTo>
                  <a:close/>
                  <a:moveTo>
                    <a:pt x="234" y="968"/>
                  </a:moveTo>
                  <a:cubicBezTo>
                    <a:pt x="234" y="986"/>
                    <a:pt x="219" y="1001"/>
                    <a:pt x="201" y="1001"/>
                  </a:cubicBezTo>
                  <a:cubicBezTo>
                    <a:pt x="100" y="1001"/>
                    <a:pt x="100" y="1001"/>
                    <a:pt x="100" y="1001"/>
                  </a:cubicBezTo>
                  <a:cubicBezTo>
                    <a:pt x="82" y="1001"/>
                    <a:pt x="67" y="986"/>
                    <a:pt x="67" y="968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7" y="415"/>
                    <a:pt x="82" y="401"/>
                    <a:pt x="100" y="401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19" y="401"/>
                    <a:pt x="234" y="415"/>
                    <a:pt x="234" y="434"/>
                  </a:cubicBezTo>
                  <a:lnTo>
                    <a:pt x="234" y="968"/>
                  </a:lnTo>
                  <a:close/>
                  <a:moveTo>
                    <a:pt x="1001" y="485"/>
                  </a:moveTo>
                  <a:cubicBezTo>
                    <a:pt x="1000" y="502"/>
                    <a:pt x="993" y="534"/>
                    <a:pt x="935" y="534"/>
                  </a:cubicBezTo>
                  <a:cubicBezTo>
                    <a:pt x="885" y="534"/>
                    <a:pt x="868" y="534"/>
                    <a:pt x="868" y="534"/>
                  </a:cubicBezTo>
                  <a:cubicBezTo>
                    <a:pt x="859" y="534"/>
                    <a:pt x="851" y="541"/>
                    <a:pt x="851" y="551"/>
                  </a:cubicBezTo>
                  <a:cubicBezTo>
                    <a:pt x="851" y="560"/>
                    <a:pt x="859" y="567"/>
                    <a:pt x="868" y="567"/>
                  </a:cubicBezTo>
                  <a:cubicBezTo>
                    <a:pt x="868" y="567"/>
                    <a:pt x="883" y="567"/>
                    <a:pt x="933" y="567"/>
                  </a:cubicBezTo>
                  <a:cubicBezTo>
                    <a:pt x="983" y="567"/>
                    <a:pt x="989" y="609"/>
                    <a:pt x="986" y="629"/>
                  </a:cubicBezTo>
                  <a:cubicBezTo>
                    <a:pt x="982" y="654"/>
                    <a:pt x="970" y="701"/>
                    <a:pt x="914" y="701"/>
                  </a:cubicBezTo>
                  <a:cubicBezTo>
                    <a:pt x="858" y="701"/>
                    <a:pt x="835" y="701"/>
                    <a:pt x="835" y="701"/>
                  </a:cubicBezTo>
                  <a:cubicBezTo>
                    <a:pt x="825" y="701"/>
                    <a:pt x="818" y="708"/>
                    <a:pt x="818" y="718"/>
                  </a:cubicBezTo>
                  <a:cubicBezTo>
                    <a:pt x="818" y="727"/>
                    <a:pt x="825" y="734"/>
                    <a:pt x="835" y="734"/>
                  </a:cubicBezTo>
                  <a:cubicBezTo>
                    <a:pt x="835" y="734"/>
                    <a:pt x="874" y="734"/>
                    <a:pt x="900" y="734"/>
                  </a:cubicBezTo>
                  <a:cubicBezTo>
                    <a:pt x="957" y="734"/>
                    <a:pt x="952" y="777"/>
                    <a:pt x="944" y="803"/>
                  </a:cubicBezTo>
                  <a:cubicBezTo>
                    <a:pt x="933" y="837"/>
                    <a:pt x="926" y="868"/>
                    <a:pt x="856" y="868"/>
                  </a:cubicBezTo>
                  <a:cubicBezTo>
                    <a:pt x="831" y="868"/>
                    <a:pt x="801" y="868"/>
                    <a:pt x="801" y="868"/>
                  </a:cubicBezTo>
                  <a:cubicBezTo>
                    <a:pt x="792" y="868"/>
                    <a:pt x="784" y="875"/>
                    <a:pt x="784" y="884"/>
                  </a:cubicBezTo>
                  <a:cubicBezTo>
                    <a:pt x="784" y="894"/>
                    <a:pt x="792" y="901"/>
                    <a:pt x="801" y="901"/>
                  </a:cubicBezTo>
                  <a:cubicBezTo>
                    <a:pt x="801" y="901"/>
                    <a:pt x="824" y="901"/>
                    <a:pt x="853" y="901"/>
                  </a:cubicBezTo>
                  <a:cubicBezTo>
                    <a:pt x="890" y="901"/>
                    <a:pt x="892" y="936"/>
                    <a:pt x="888" y="948"/>
                  </a:cubicBezTo>
                  <a:cubicBezTo>
                    <a:pt x="884" y="962"/>
                    <a:pt x="879" y="972"/>
                    <a:pt x="878" y="972"/>
                  </a:cubicBezTo>
                  <a:cubicBezTo>
                    <a:pt x="868" y="990"/>
                    <a:pt x="852" y="1001"/>
                    <a:pt x="818" y="1001"/>
                  </a:cubicBezTo>
                  <a:cubicBezTo>
                    <a:pt x="635" y="1001"/>
                    <a:pt x="635" y="1001"/>
                    <a:pt x="635" y="1001"/>
                  </a:cubicBezTo>
                  <a:cubicBezTo>
                    <a:pt x="544" y="1001"/>
                    <a:pt x="453" y="980"/>
                    <a:pt x="450" y="980"/>
                  </a:cubicBezTo>
                  <a:cubicBezTo>
                    <a:pt x="312" y="948"/>
                    <a:pt x="304" y="946"/>
                    <a:pt x="296" y="943"/>
                  </a:cubicBezTo>
                  <a:cubicBezTo>
                    <a:pt x="296" y="943"/>
                    <a:pt x="268" y="938"/>
                    <a:pt x="268" y="914"/>
                  </a:cubicBezTo>
                  <a:cubicBezTo>
                    <a:pt x="267" y="453"/>
                    <a:pt x="267" y="453"/>
                    <a:pt x="267" y="453"/>
                  </a:cubicBezTo>
                  <a:cubicBezTo>
                    <a:pt x="267" y="437"/>
                    <a:pt x="277" y="423"/>
                    <a:pt x="294" y="418"/>
                  </a:cubicBezTo>
                  <a:cubicBezTo>
                    <a:pt x="296" y="417"/>
                    <a:pt x="299" y="416"/>
                    <a:pt x="301" y="415"/>
                  </a:cubicBezTo>
                  <a:cubicBezTo>
                    <a:pt x="453" y="352"/>
                    <a:pt x="500" y="214"/>
                    <a:pt x="501" y="100"/>
                  </a:cubicBezTo>
                  <a:cubicBezTo>
                    <a:pt x="501" y="84"/>
                    <a:pt x="513" y="67"/>
                    <a:pt x="534" y="67"/>
                  </a:cubicBezTo>
                  <a:cubicBezTo>
                    <a:pt x="570" y="67"/>
                    <a:pt x="632" y="138"/>
                    <a:pt x="632" y="225"/>
                  </a:cubicBezTo>
                  <a:cubicBezTo>
                    <a:pt x="632" y="304"/>
                    <a:pt x="629" y="318"/>
                    <a:pt x="601" y="401"/>
                  </a:cubicBezTo>
                  <a:cubicBezTo>
                    <a:pt x="935" y="401"/>
                    <a:pt x="932" y="405"/>
                    <a:pt x="962" y="413"/>
                  </a:cubicBezTo>
                  <a:cubicBezTo>
                    <a:pt x="998" y="423"/>
                    <a:pt x="1002" y="454"/>
                    <a:pt x="1002" y="464"/>
                  </a:cubicBezTo>
                  <a:cubicBezTo>
                    <a:pt x="1002" y="476"/>
                    <a:pt x="1001" y="474"/>
                    <a:pt x="1001" y="4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49"/>
            <p:cNvSpPr>
              <a:spLocks noEditPoints="1"/>
            </p:cNvSpPr>
            <p:nvPr/>
          </p:nvSpPr>
          <p:spPr bwMode="auto">
            <a:xfrm>
              <a:off x="376238" y="3263900"/>
              <a:ext cx="379413" cy="376237"/>
            </a:xfrm>
            <a:custGeom>
              <a:avLst/>
              <a:gdLst>
                <a:gd name="T0" fmla="*/ 50 w 101"/>
                <a:gd name="T1" fmla="*/ 0 h 100"/>
                <a:gd name="T2" fmla="*/ 0 w 101"/>
                <a:gd name="T3" fmla="*/ 50 h 100"/>
                <a:gd name="T4" fmla="*/ 50 w 101"/>
                <a:gd name="T5" fmla="*/ 100 h 100"/>
                <a:gd name="T6" fmla="*/ 101 w 101"/>
                <a:gd name="T7" fmla="*/ 50 h 100"/>
                <a:gd name="T8" fmla="*/ 50 w 101"/>
                <a:gd name="T9" fmla="*/ 0 h 100"/>
                <a:gd name="T10" fmla="*/ 50 w 101"/>
                <a:gd name="T11" fmla="*/ 67 h 100"/>
                <a:gd name="T12" fmla="*/ 34 w 101"/>
                <a:gd name="T13" fmla="*/ 50 h 100"/>
                <a:gd name="T14" fmla="*/ 50 w 101"/>
                <a:gd name="T15" fmla="*/ 33 h 100"/>
                <a:gd name="T16" fmla="*/ 67 w 101"/>
                <a:gd name="T17" fmla="*/ 50 h 100"/>
                <a:gd name="T18" fmla="*/ 50 w 101"/>
                <a:gd name="T19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100"/>
                    <a:pt x="50" y="100"/>
                  </a:cubicBezTo>
                  <a:cubicBezTo>
                    <a:pt x="78" y="100"/>
                    <a:pt x="101" y="77"/>
                    <a:pt x="101" y="50"/>
                  </a:cubicBezTo>
                  <a:cubicBezTo>
                    <a:pt x="101" y="22"/>
                    <a:pt x="78" y="0"/>
                    <a:pt x="50" y="0"/>
                  </a:cubicBezTo>
                  <a:close/>
                  <a:moveTo>
                    <a:pt x="50" y="67"/>
                  </a:moveTo>
                  <a:cubicBezTo>
                    <a:pt x="41" y="67"/>
                    <a:pt x="34" y="59"/>
                    <a:pt x="34" y="50"/>
                  </a:cubicBezTo>
                  <a:cubicBezTo>
                    <a:pt x="34" y="41"/>
                    <a:pt x="41" y="33"/>
                    <a:pt x="50" y="33"/>
                  </a:cubicBezTo>
                  <a:cubicBezTo>
                    <a:pt x="60" y="33"/>
                    <a:pt x="67" y="41"/>
                    <a:pt x="67" y="50"/>
                  </a:cubicBezTo>
                  <a:cubicBezTo>
                    <a:pt x="67" y="59"/>
                    <a:pt x="60" y="67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209164" y="2777708"/>
            <a:ext cx="345330" cy="297874"/>
            <a:chOff x="-122237" y="-128588"/>
            <a:chExt cx="4632324" cy="3995738"/>
          </a:xfrm>
          <a:noFill/>
        </p:grpSpPr>
        <p:sp>
          <p:nvSpPr>
            <p:cNvPr id="210" name="Freeform 34"/>
            <p:cNvSpPr>
              <a:spLocks noEditPoints="1"/>
            </p:cNvSpPr>
            <p:nvPr/>
          </p:nvSpPr>
          <p:spPr bwMode="auto">
            <a:xfrm>
              <a:off x="-122237" y="-128588"/>
              <a:ext cx="4632324" cy="3995738"/>
            </a:xfrm>
            <a:custGeom>
              <a:avLst/>
              <a:gdLst>
                <a:gd name="T0" fmla="*/ 1096 w 1232"/>
                <a:gd name="T1" fmla="*/ 134 h 1062"/>
                <a:gd name="T2" fmla="*/ 616 w 1232"/>
                <a:gd name="T3" fmla="*/ 123 h 1062"/>
                <a:gd name="T4" fmla="*/ 136 w 1232"/>
                <a:gd name="T5" fmla="*/ 134 h 1062"/>
                <a:gd name="T6" fmla="*/ 136 w 1232"/>
                <a:gd name="T7" fmla="*/ 622 h 1062"/>
                <a:gd name="T8" fmla="*/ 538 w 1232"/>
                <a:gd name="T9" fmla="*/ 1020 h 1062"/>
                <a:gd name="T10" fmla="*/ 694 w 1232"/>
                <a:gd name="T11" fmla="*/ 1020 h 1062"/>
                <a:gd name="T12" fmla="*/ 1096 w 1232"/>
                <a:gd name="T13" fmla="*/ 622 h 1062"/>
                <a:gd name="T14" fmla="*/ 1096 w 1232"/>
                <a:gd name="T15" fmla="*/ 134 h 1062"/>
                <a:gd name="T16" fmla="*/ 1044 w 1232"/>
                <a:gd name="T17" fmla="*/ 570 h 1062"/>
                <a:gd name="T18" fmla="*/ 642 w 1232"/>
                <a:gd name="T19" fmla="*/ 968 h 1062"/>
                <a:gd name="T20" fmla="*/ 590 w 1232"/>
                <a:gd name="T21" fmla="*/ 968 h 1062"/>
                <a:gd name="T22" fmla="*/ 188 w 1232"/>
                <a:gd name="T23" fmla="*/ 570 h 1062"/>
                <a:gd name="T24" fmla="*/ 188 w 1232"/>
                <a:gd name="T25" fmla="*/ 185 h 1062"/>
                <a:gd name="T26" fmla="*/ 567 w 1232"/>
                <a:gd name="T27" fmla="*/ 177 h 1062"/>
                <a:gd name="T28" fmla="*/ 616 w 1232"/>
                <a:gd name="T29" fmla="*/ 221 h 1062"/>
                <a:gd name="T30" fmla="*/ 665 w 1232"/>
                <a:gd name="T31" fmla="*/ 177 h 1062"/>
                <a:gd name="T32" fmla="*/ 1044 w 1232"/>
                <a:gd name="T33" fmla="*/ 185 h 1062"/>
                <a:gd name="T34" fmla="*/ 1044 w 1232"/>
                <a:gd name="T35" fmla="*/ 57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2" h="1062">
                  <a:moveTo>
                    <a:pt x="1096" y="134"/>
                  </a:moveTo>
                  <a:cubicBezTo>
                    <a:pt x="964" y="3"/>
                    <a:pt x="753" y="0"/>
                    <a:pt x="616" y="123"/>
                  </a:cubicBezTo>
                  <a:cubicBezTo>
                    <a:pt x="479" y="0"/>
                    <a:pt x="268" y="3"/>
                    <a:pt x="136" y="134"/>
                  </a:cubicBezTo>
                  <a:cubicBezTo>
                    <a:pt x="0" y="268"/>
                    <a:pt x="0" y="487"/>
                    <a:pt x="136" y="622"/>
                  </a:cubicBezTo>
                  <a:cubicBezTo>
                    <a:pt x="175" y="660"/>
                    <a:pt x="538" y="1020"/>
                    <a:pt x="538" y="1020"/>
                  </a:cubicBezTo>
                  <a:cubicBezTo>
                    <a:pt x="581" y="1062"/>
                    <a:pt x="651" y="1062"/>
                    <a:pt x="694" y="1020"/>
                  </a:cubicBezTo>
                  <a:cubicBezTo>
                    <a:pt x="694" y="1020"/>
                    <a:pt x="1092" y="626"/>
                    <a:pt x="1096" y="622"/>
                  </a:cubicBezTo>
                  <a:cubicBezTo>
                    <a:pt x="1232" y="487"/>
                    <a:pt x="1232" y="268"/>
                    <a:pt x="1096" y="134"/>
                  </a:cubicBezTo>
                  <a:close/>
                  <a:moveTo>
                    <a:pt x="1044" y="570"/>
                  </a:moveTo>
                  <a:cubicBezTo>
                    <a:pt x="642" y="968"/>
                    <a:pt x="642" y="968"/>
                    <a:pt x="642" y="968"/>
                  </a:cubicBezTo>
                  <a:cubicBezTo>
                    <a:pt x="628" y="982"/>
                    <a:pt x="604" y="982"/>
                    <a:pt x="590" y="968"/>
                  </a:cubicBezTo>
                  <a:cubicBezTo>
                    <a:pt x="188" y="570"/>
                    <a:pt x="188" y="570"/>
                    <a:pt x="188" y="570"/>
                  </a:cubicBezTo>
                  <a:cubicBezTo>
                    <a:pt x="81" y="464"/>
                    <a:pt x="81" y="291"/>
                    <a:pt x="188" y="185"/>
                  </a:cubicBezTo>
                  <a:cubicBezTo>
                    <a:pt x="291" y="82"/>
                    <a:pt x="458" y="79"/>
                    <a:pt x="567" y="177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65" y="177"/>
                    <a:pt x="665" y="177"/>
                    <a:pt x="665" y="177"/>
                  </a:cubicBezTo>
                  <a:cubicBezTo>
                    <a:pt x="774" y="79"/>
                    <a:pt x="941" y="82"/>
                    <a:pt x="1044" y="185"/>
                  </a:cubicBezTo>
                  <a:cubicBezTo>
                    <a:pt x="1151" y="291"/>
                    <a:pt x="1151" y="464"/>
                    <a:pt x="1044" y="5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35"/>
            <p:cNvSpPr>
              <a:spLocks/>
            </p:cNvSpPr>
            <p:nvPr/>
          </p:nvSpPr>
          <p:spPr bwMode="auto">
            <a:xfrm>
              <a:off x="688975" y="681038"/>
              <a:ext cx="650875" cy="650875"/>
            </a:xfrm>
            <a:custGeom>
              <a:avLst/>
              <a:gdLst>
                <a:gd name="T0" fmla="*/ 154 w 173"/>
                <a:gd name="T1" fmla="*/ 0 h 173"/>
                <a:gd name="T2" fmla="*/ 154 w 173"/>
                <a:gd name="T3" fmla="*/ 0 h 173"/>
                <a:gd name="T4" fmla="*/ 0 w 173"/>
                <a:gd name="T5" fmla="*/ 154 h 173"/>
                <a:gd name="T6" fmla="*/ 0 w 173"/>
                <a:gd name="T7" fmla="*/ 154 h 173"/>
                <a:gd name="T8" fmla="*/ 18 w 173"/>
                <a:gd name="T9" fmla="*/ 173 h 173"/>
                <a:gd name="T10" fmla="*/ 36 w 173"/>
                <a:gd name="T11" fmla="*/ 154 h 173"/>
                <a:gd name="T12" fmla="*/ 36 w 173"/>
                <a:gd name="T13" fmla="*/ 154 h 173"/>
                <a:gd name="T14" fmla="*/ 154 w 173"/>
                <a:gd name="T15" fmla="*/ 36 h 173"/>
                <a:gd name="T16" fmla="*/ 154 w 173"/>
                <a:gd name="T17" fmla="*/ 36 h 173"/>
                <a:gd name="T18" fmla="*/ 173 w 173"/>
                <a:gd name="T19" fmla="*/ 18 h 173"/>
                <a:gd name="T20" fmla="*/ 154 w 173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173"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69" y="0"/>
                    <a:pt x="0" y="69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5"/>
                    <a:pt x="8" y="173"/>
                    <a:pt x="18" y="173"/>
                  </a:cubicBezTo>
                  <a:cubicBezTo>
                    <a:pt x="28" y="173"/>
                    <a:pt x="36" y="165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89"/>
                    <a:pt x="89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65" y="36"/>
                    <a:pt x="173" y="28"/>
                    <a:pt x="173" y="18"/>
                  </a:cubicBezTo>
                  <a:cubicBezTo>
                    <a:pt x="173" y="8"/>
                    <a:pt x="165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2" name="Freeform 211"/>
          <p:cNvSpPr>
            <a:spLocks noEditPoints="1"/>
          </p:cNvSpPr>
          <p:nvPr/>
        </p:nvSpPr>
        <p:spPr bwMode="auto">
          <a:xfrm>
            <a:off x="2564619" y="3784906"/>
            <a:ext cx="310048" cy="23271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2554167" y="4999566"/>
            <a:ext cx="338888" cy="337394"/>
            <a:chOff x="-365126" y="-2462213"/>
            <a:chExt cx="4321176" cy="4302126"/>
          </a:xfrm>
          <a:noFill/>
        </p:grpSpPr>
        <p:sp>
          <p:nvSpPr>
            <p:cNvPr id="214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0" name="Freeform 14"/>
          <p:cNvSpPr>
            <a:spLocks noEditPoints="1"/>
          </p:cNvSpPr>
          <p:nvPr/>
        </p:nvSpPr>
        <p:spPr bwMode="auto">
          <a:xfrm>
            <a:off x="6251509" y="4988396"/>
            <a:ext cx="319847" cy="319651"/>
          </a:xfrm>
          <a:custGeom>
            <a:avLst/>
            <a:gdLst>
              <a:gd name="T0" fmla="*/ 434 w 688"/>
              <a:gd name="T1" fmla="*/ 77 h 688"/>
              <a:gd name="T2" fmla="*/ 284 w 688"/>
              <a:gd name="T3" fmla="*/ 194 h 688"/>
              <a:gd name="T4" fmla="*/ 175 w 688"/>
              <a:gd name="T5" fmla="*/ 194 h 688"/>
              <a:gd name="T6" fmla="*/ 0 w 688"/>
              <a:gd name="T7" fmla="*/ 301 h 688"/>
              <a:gd name="T8" fmla="*/ 129 w 688"/>
              <a:gd name="T9" fmla="*/ 452 h 688"/>
              <a:gd name="T10" fmla="*/ 172 w 688"/>
              <a:gd name="T11" fmla="*/ 688 h 688"/>
              <a:gd name="T12" fmla="*/ 301 w 688"/>
              <a:gd name="T13" fmla="*/ 645 h 688"/>
              <a:gd name="T14" fmla="*/ 279 w 688"/>
              <a:gd name="T15" fmla="*/ 581 h 688"/>
              <a:gd name="T16" fmla="*/ 280 w 688"/>
              <a:gd name="T17" fmla="*/ 429 h 688"/>
              <a:gd name="T18" fmla="*/ 283 w 688"/>
              <a:gd name="T19" fmla="*/ 418 h 688"/>
              <a:gd name="T20" fmla="*/ 290 w 688"/>
              <a:gd name="T21" fmla="*/ 412 h 688"/>
              <a:gd name="T22" fmla="*/ 296 w 688"/>
              <a:gd name="T23" fmla="*/ 410 h 688"/>
              <a:gd name="T24" fmla="*/ 434 w 688"/>
              <a:gd name="T25" fmla="*/ 525 h 688"/>
              <a:gd name="T26" fmla="*/ 688 w 688"/>
              <a:gd name="T27" fmla="*/ 301 h 688"/>
              <a:gd name="T28" fmla="*/ 430 w 688"/>
              <a:gd name="T29" fmla="*/ 301 h 688"/>
              <a:gd name="T30" fmla="*/ 495 w 688"/>
              <a:gd name="T31" fmla="*/ 237 h 688"/>
              <a:gd name="T32" fmla="*/ 495 w 688"/>
              <a:gd name="T33" fmla="*/ 366 h 688"/>
              <a:gd name="T34" fmla="*/ 430 w 688"/>
              <a:gd name="T35" fmla="*/ 301 h 688"/>
              <a:gd name="T36" fmla="*/ 86 w 688"/>
              <a:gd name="T37" fmla="*/ 237 h 688"/>
              <a:gd name="T38" fmla="*/ 215 w 688"/>
              <a:gd name="T39" fmla="*/ 301 h 688"/>
              <a:gd name="T40" fmla="*/ 86 w 688"/>
              <a:gd name="T41" fmla="*/ 366 h 688"/>
              <a:gd name="T42" fmla="*/ 258 w 688"/>
              <a:gd name="T43" fmla="*/ 645 h 688"/>
              <a:gd name="T44" fmla="*/ 172 w 688"/>
              <a:gd name="T45" fmla="*/ 452 h 688"/>
              <a:gd name="T46" fmla="*/ 175 w 688"/>
              <a:gd name="T47" fmla="*/ 409 h 688"/>
              <a:gd name="T48" fmla="*/ 240 w 688"/>
              <a:gd name="T49" fmla="*/ 409 h 688"/>
              <a:gd name="T50" fmla="*/ 236 w 688"/>
              <a:gd name="T51" fmla="*/ 581 h 688"/>
              <a:gd name="T52" fmla="*/ 258 w 688"/>
              <a:gd name="T53" fmla="*/ 627 h 688"/>
              <a:gd name="T54" fmla="*/ 284 w 688"/>
              <a:gd name="T55" fmla="*/ 366 h 688"/>
              <a:gd name="T56" fmla="*/ 280 w 688"/>
              <a:gd name="T57" fmla="*/ 366 h 688"/>
              <a:gd name="T58" fmla="*/ 280 w 688"/>
              <a:gd name="T59" fmla="*/ 237 h 688"/>
              <a:gd name="T60" fmla="*/ 396 w 688"/>
              <a:gd name="T61" fmla="*/ 193 h 688"/>
              <a:gd name="T62" fmla="*/ 396 w 688"/>
              <a:gd name="T63" fmla="*/ 409 h 688"/>
              <a:gd name="T64" fmla="*/ 538 w 688"/>
              <a:gd name="T65" fmla="*/ 559 h 688"/>
              <a:gd name="T66" fmla="*/ 495 w 688"/>
              <a:gd name="T67" fmla="*/ 409 h 688"/>
              <a:gd name="T68" fmla="*/ 495 w 688"/>
              <a:gd name="T69" fmla="*/ 194 h 688"/>
              <a:gd name="T70" fmla="*/ 538 w 688"/>
              <a:gd name="T71" fmla="*/ 43 h 688"/>
              <a:gd name="T72" fmla="*/ 538 w 688"/>
              <a:gd name="T73" fmla="*/ 559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688">
                <a:moveTo>
                  <a:pt x="538" y="0"/>
                </a:moveTo>
                <a:cubicBezTo>
                  <a:pt x="493" y="0"/>
                  <a:pt x="459" y="30"/>
                  <a:pt x="434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397" y="148"/>
                  <a:pt x="343" y="194"/>
                  <a:pt x="284" y="194"/>
                </a:cubicBezTo>
                <a:cubicBezTo>
                  <a:pt x="270" y="194"/>
                  <a:pt x="270" y="194"/>
                  <a:pt x="270" y="194"/>
                </a:cubicBezTo>
                <a:cubicBezTo>
                  <a:pt x="175" y="194"/>
                  <a:pt x="175" y="194"/>
                  <a:pt x="175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38" y="194"/>
                  <a:pt x="0" y="241"/>
                  <a:pt x="0" y="301"/>
                </a:cubicBezTo>
                <a:cubicBezTo>
                  <a:pt x="0" y="361"/>
                  <a:pt x="38" y="409"/>
                  <a:pt x="86" y="409"/>
                </a:cubicBezTo>
                <a:cubicBezTo>
                  <a:pt x="110" y="409"/>
                  <a:pt x="129" y="428"/>
                  <a:pt x="129" y="452"/>
                </a:cubicBezTo>
                <a:cubicBezTo>
                  <a:pt x="129" y="645"/>
                  <a:pt x="129" y="645"/>
                  <a:pt x="129" y="645"/>
                </a:cubicBezTo>
                <a:cubicBezTo>
                  <a:pt x="129" y="669"/>
                  <a:pt x="148" y="688"/>
                  <a:pt x="172" y="688"/>
                </a:cubicBezTo>
                <a:cubicBezTo>
                  <a:pt x="258" y="688"/>
                  <a:pt x="258" y="688"/>
                  <a:pt x="258" y="688"/>
                </a:cubicBezTo>
                <a:cubicBezTo>
                  <a:pt x="282" y="688"/>
                  <a:pt x="301" y="669"/>
                  <a:pt x="301" y="645"/>
                </a:cubicBezTo>
                <a:cubicBezTo>
                  <a:pt x="301" y="624"/>
                  <a:pt x="301" y="624"/>
                  <a:pt x="301" y="624"/>
                </a:cubicBezTo>
                <a:cubicBezTo>
                  <a:pt x="301" y="602"/>
                  <a:pt x="279" y="592"/>
                  <a:pt x="279" y="581"/>
                </a:cubicBezTo>
                <a:cubicBezTo>
                  <a:pt x="279" y="430"/>
                  <a:pt x="279" y="430"/>
                  <a:pt x="279" y="430"/>
                </a:cubicBezTo>
                <a:cubicBezTo>
                  <a:pt x="279" y="429"/>
                  <a:pt x="280" y="429"/>
                  <a:pt x="280" y="429"/>
                </a:cubicBezTo>
                <a:cubicBezTo>
                  <a:pt x="280" y="426"/>
                  <a:pt x="281" y="423"/>
                  <a:pt x="282" y="420"/>
                </a:cubicBezTo>
                <a:cubicBezTo>
                  <a:pt x="283" y="419"/>
                  <a:pt x="283" y="419"/>
                  <a:pt x="283" y="418"/>
                </a:cubicBezTo>
                <a:cubicBezTo>
                  <a:pt x="285" y="416"/>
                  <a:pt x="287" y="414"/>
                  <a:pt x="290" y="412"/>
                </a:cubicBezTo>
                <a:cubicBezTo>
                  <a:pt x="290" y="412"/>
                  <a:pt x="290" y="412"/>
                  <a:pt x="290" y="412"/>
                </a:cubicBezTo>
                <a:cubicBezTo>
                  <a:pt x="290" y="412"/>
                  <a:pt x="290" y="412"/>
                  <a:pt x="291" y="412"/>
                </a:cubicBezTo>
                <a:cubicBezTo>
                  <a:pt x="292" y="411"/>
                  <a:pt x="294" y="410"/>
                  <a:pt x="296" y="410"/>
                </a:cubicBezTo>
                <a:cubicBezTo>
                  <a:pt x="350" y="416"/>
                  <a:pt x="400" y="459"/>
                  <a:pt x="433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59" y="572"/>
                  <a:pt x="493" y="602"/>
                  <a:pt x="538" y="602"/>
                </a:cubicBezTo>
                <a:cubicBezTo>
                  <a:pt x="636" y="602"/>
                  <a:pt x="688" y="451"/>
                  <a:pt x="688" y="301"/>
                </a:cubicBezTo>
                <a:cubicBezTo>
                  <a:pt x="688" y="151"/>
                  <a:pt x="636" y="0"/>
                  <a:pt x="538" y="0"/>
                </a:cubicBezTo>
                <a:close/>
                <a:moveTo>
                  <a:pt x="430" y="301"/>
                </a:moveTo>
                <a:cubicBezTo>
                  <a:pt x="430" y="279"/>
                  <a:pt x="431" y="257"/>
                  <a:pt x="434" y="237"/>
                </a:cubicBezTo>
                <a:cubicBezTo>
                  <a:pt x="495" y="237"/>
                  <a:pt x="495" y="237"/>
                  <a:pt x="495" y="237"/>
                </a:cubicBezTo>
                <a:cubicBezTo>
                  <a:pt x="518" y="237"/>
                  <a:pt x="538" y="265"/>
                  <a:pt x="538" y="301"/>
                </a:cubicBezTo>
                <a:cubicBezTo>
                  <a:pt x="538" y="337"/>
                  <a:pt x="518" y="366"/>
                  <a:pt x="495" y="366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345"/>
                  <a:pt x="430" y="323"/>
                  <a:pt x="430" y="301"/>
                </a:cubicBezTo>
                <a:close/>
                <a:moveTo>
                  <a:pt x="43" y="301"/>
                </a:moveTo>
                <a:cubicBezTo>
                  <a:pt x="43" y="265"/>
                  <a:pt x="62" y="237"/>
                  <a:pt x="86" y="237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23" y="252"/>
                  <a:pt x="215" y="275"/>
                  <a:pt x="215" y="301"/>
                </a:cubicBezTo>
                <a:cubicBezTo>
                  <a:pt x="215" y="327"/>
                  <a:pt x="223" y="350"/>
                  <a:pt x="237" y="366"/>
                </a:cubicBezTo>
                <a:cubicBezTo>
                  <a:pt x="86" y="366"/>
                  <a:pt x="86" y="366"/>
                  <a:pt x="86" y="366"/>
                </a:cubicBezTo>
                <a:cubicBezTo>
                  <a:pt x="62" y="366"/>
                  <a:pt x="43" y="337"/>
                  <a:pt x="43" y="301"/>
                </a:cubicBezTo>
                <a:close/>
                <a:moveTo>
                  <a:pt x="258" y="645"/>
                </a:moveTo>
                <a:cubicBezTo>
                  <a:pt x="172" y="645"/>
                  <a:pt x="172" y="645"/>
                  <a:pt x="172" y="645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436"/>
                  <a:pt x="168" y="421"/>
                  <a:pt x="160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240" y="409"/>
                  <a:pt x="240" y="409"/>
                  <a:pt x="240" y="409"/>
                </a:cubicBezTo>
                <a:cubicBezTo>
                  <a:pt x="238" y="415"/>
                  <a:pt x="236" y="423"/>
                  <a:pt x="236" y="430"/>
                </a:cubicBezTo>
                <a:cubicBezTo>
                  <a:pt x="236" y="581"/>
                  <a:pt x="236" y="581"/>
                  <a:pt x="236" y="581"/>
                </a:cubicBezTo>
                <a:cubicBezTo>
                  <a:pt x="236" y="601"/>
                  <a:pt x="248" y="615"/>
                  <a:pt x="255" y="623"/>
                </a:cubicBezTo>
                <a:cubicBezTo>
                  <a:pt x="256" y="624"/>
                  <a:pt x="257" y="626"/>
                  <a:pt x="258" y="627"/>
                </a:cubicBezTo>
                <a:lnTo>
                  <a:pt x="258" y="645"/>
                </a:lnTo>
                <a:close/>
                <a:moveTo>
                  <a:pt x="284" y="366"/>
                </a:moveTo>
                <a:cubicBezTo>
                  <a:pt x="280" y="366"/>
                  <a:pt x="280" y="366"/>
                  <a:pt x="280" y="366"/>
                </a:cubicBezTo>
                <a:cubicBezTo>
                  <a:pt x="280" y="366"/>
                  <a:pt x="280" y="366"/>
                  <a:pt x="280" y="366"/>
                </a:cubicBezTo>
                <a:cubicBezTo>
                  <a:pt x="256" y="366"/>
                  <a:pt x="237" y="337"/>
                  <a:pt x="237" y="301"/>
                </a:cubicBezTo>
                <a:cubicBezTo>
                  <a:pt x="237" y="265"/>
                  <a:pt x="256" y="237"/>
                  <a:pt x="280" y="237"/>
                </a:cubicBezTo>
                <a:cubicBezTo>
                  <a:pt x="284" y="237"/>
                  <a:pt x="284" y="237"/>
                  <a:pt x="284" y="237"/>
                </a:cubicBezTo>
                <a:cubicBezTo>
                  <a:pt x="325" y="237"/>
                  <a:pt x="363" y="221"/>
                  <a:pt x="396" y="193"/>
                </a:cubicBezTo>
                <a:cubicBezTo>
                  <a:pt x="390" y="228"/>
                  <a:pt x="387" y="264"/>
                  <a:pt x="387" y="301"/>
                </a:cubicBezTo>
                <a:cubicBezTo>
                  <a:pt x="387" y="338"/>
                  <a:pt x="390" y="375"/>
                  <a:pt x="396" y="409"/>
                </a:cubicBezTo>
                <a:cubicBezTo>
                  <a:pt x="363" y="382"/>
                  <a:pt x="325" y="366"/>
                  <a:pt x="284" y="366"/>
                </a:cubicBezTo>
                <a:close/>
                <a:moveTo>
                  <a:pt x="538" y="559"/>
                </a:moveTo>
                <a:cubicBezTo>
                  <a:pt x="494" y="559"/>
                  <a:pt x="457" y="497"/>
                  <a:pt x="440" y="409"/>
                </a:cubicBezTo>
                <a:cubicBezTo>
                  <a:pt x="495" y="409"/>
                  <a:pt x="495" y="409"/>
                  <a:pt x="495" y="409"/>
                </a:cubicBezTo>
                <a:cubicBezTo>
                  <a:pt x="543" y="409"/>
                  <a:pt x="581" y="361"/>
                  <a:pt x="581" y="301"/>
                </a:cubicBezTo>
                <a:cubicBezTo>
                  <a:pt x="581" y="241"/>
                  <a:pt x="543" y="194"/>
                  <a:pt x="495" y="194"/>
                </a:cubicBezTo>
                <a:cubicBezTo>
                  <a:pt x="440" y="194"/>
                  <a:pt x="440" y="194"/>
                  <a:pt x="440" y="194"/>
                </a:cubicBezTo>
                <a:cubicBezTo>
                  <a:pt x="457" y="105"/>
                  <a:pt x="494" y="43"/>
                  <a:pt x="538" y="43"/>
                </a:cubicBezTo>
                <a:cubicBezTo>
                  <a:pt x="597" y="43"/>
                  <a:pt x="645" y="159"/>
                  <a:pt x="645" y="301"/>
                </a:cubicBezTo>
                <a:cubicBezTo>
                  <a:pt x="645" y="443"/>
                  <a:pt x="597" y="559"/>
                  <a:pt x="538" y="559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8316" y="262086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chemeClr val="accent2"/>
                </a:solidFill>
              </a:rPr>
              <a:t>6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1</a:t>
            </a:r>
            <a:r>
              <a:rPr kumimoji="0" lang="id-ID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%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685798" y="357372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accent2"/>
                </a:solidFill>
              </a:rPr>
              <a:t>47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%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221480" y="48556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accent2"/>
                </a:solidFill>
              </a:rPr>
              <a:t>2</a:t>
            </a:r>
            <a:r>
              <a:rPr lang="en-US" sz="2400" b="1" kern="0" dirty="0">
                <a:solidFill>
                  <a:schemeClr val="accent2"/>
                </a:solidFill>
              </a:rPr>
              <a:t>3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%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3237" y="359604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4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0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%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657547" y="263129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accent2"/>
                </a:solidFill>
              </a:rPr>
              <a:t>57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%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175055" y="48556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accent2"/>
                </a:solidFill>
              </a:rPr>
              <a:t>19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%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67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32" grpId="0" animBg="1"/>
      <p:bldP spid="212" grpId="0"/>
      <p:bldP spid="220" grpId="0"/>
      <p:bldP spid="221" grpId="0"/>
      <p:bldP spid="222" grpId="0"/>
      <p:bldP spid="223" grpId="0"/>
      <p:bldP spid="224" grpId="0"/>
      <p:bldP spid="225" grpId="0"/>
      <p:bldP spid="2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963951" y="5773953"/>
            <a:ext cx="644102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3487954" y="5773953"/>
            <a:ext cx="644094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5011951" y="5773954"/>
            <a:ext cx="644099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6535950" y="5773952"/>
            <a:ext cx="644101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7717050" y="5431050"/>
            <a:ext cx="1329900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39951" y="5773952"/>
            <a:ext cx="644102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" y="6757246"/>
            <a:ext cx="9143999" cy="100754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592696" y="4421687"/>
            <a:ext cx="3819197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11893" y="4428830"/>
            <a:ext cx="0" cy="109927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37358" y="2625120"/>
            <a:ext cx="186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CLOSING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95534" y="3220597"/>
            <a:ext cx="59529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ource Sans Pro Light" panose="020B0403030403020204" pitchFamily="34" charset="0"/>
              </a:rPr>
              <a:t>You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ource Sans Pro Light" panose="020B0403030403020204" pitchFamily="34" charset="0"/>
              </a:rPr>
              <a:t> can now ask any question(s) you may have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ource Sans Pro Light" panose="020B0403030403020204" pitchFamily="34" charset="0"/>
              </a:rPr>
              <a:t>.</a:t>
            </a:r>
            <a:endParaRPr kumimoji="0" lang="id-ID" sz="15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ource Sans Pro Light" panose="020B0403030403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572000" y="3821906"/>
            <a:ext cx="0" cy="606924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8114841" y="5825583"/>
            <a:ext cx="534319" cy="532732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1012552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6" grpId="0"/>
      <p:bldP spid="47" grpId="0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892500" y="2658371"/>
            <a:ext cx="5251501" cy="3449318"/>
            <a:chOff x="1017405" y="2693983"/>
            <a:chExt cx="6794663" cy="4462905"/>
          </a:xfrm>
        </p:grpSpPr>
        <p:grpSp>
          <p:nvGrpSpPr>
            <p:cNvPr id="68" name="Group 67"/>
            <p:cNvGrpSpPr/>
            <p:nvPr/>
          </p:nvGrpSpPr>
          <p:grpSpPr>
            <a:xfrm>
              <a:off x="1017405" y="2693983"/>
              <a:ext cx="6794663" cy="4462905"/>
              <a:chOff x="1017405" y="2693983"/>
              <a:chExt cx="6794663" cy="4462905"/>
            </a:xfrm>
          </p:grpSpPr>
          <p:sp>
            <p:nvSpPr>
              <p:cNvPr id="71" name="AutoShape 1"/>
              <p:cNvSpPr>
                <a:spLocks/>
              </p:cNvSpPr>
              <p:nvPr/>
            </p:nvSpPr>
            <p:spPr bwMode="auto">
              <a:xfrm>
                <a:off x="1017405" y="2693983"/>
                <a:ext cx="6794663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Rectangle 2"/>
              <p:cNvSpPr>
                <a:spLocks/>
              </p:cNvSpPr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AutoShape 3"/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Oval 4"/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Oval 5"/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Oval 6"/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 11"/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9"/>
              <p:cNvSpPr>
                <a:spLocks/>
              </p:cNvSpPr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8" name="Freeform 13"/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 14"/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Freeform 15"/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 16"/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 17"/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Freeform 18"/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Freeform 19"/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Freeform 20"/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Freeform 21"/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7" name="Freeform 25"/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Oval 6"/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353073" y="3063039"/>
              <a:ext cx="942033" cy="25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75" kern="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h</a:t>
              </a:r>
              <a:r>
                <a:rPr lang="en-US" sz="675" kern="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ealth.vths.info</a:t>
              </a:r>
              <a:endParaRPr kumimoji="0" lang="id-ID" sz="675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0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40440" y="2448039"/>
            <a:ext cx="2843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Cl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ass</a:t>
            </a:r>
            <a:endParaRPr kumimoji="0" lang="id-ID" sz="15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0441" y="2693311"/>
            <a:ext cx="200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>
                    <a:lumMod val="65000"/>
                  </a:schemeClr>
                </a:solidFill>
              </a:rPr>
              <a:t>Nutrition &amp; Fitness, Period 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0440" y="2992893"/>
            <a:ext cx="2843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Project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 Summary</a:t>
            </a:r>
            <a:endParaRPr kumimoji="0" lang="id-ID" sz="15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2" name="Freeform 5"/>
          <p:cNvSpPr>
            <a:spLocks noEditPoints="1"/>
          </p:cNvSpPr>
          <p:nvPr/>
        </p:nvSpPr>
        <p:spPr bwMode="auto">
          <a:xfrm>
            <a:off x="1016694" y="4974040"/>
            <a:ext cx="214029" cy="214346"/>
          </a:xfrm>
          <a:custGeom>
            <a:avLst/>
            <a:gdLst>
              <a:gd name="T0" fmla="*/ 0 w 284"/>
              <a:gd name="T1" fmla="*/ 142 h 284"/>
              <a:gd name="T2" fmla="*/ 284 w 284"/>
              <a:gd name="T3" fmla="*/ 142 h 284"/>
              <a:gd name="T4" fmla="*/ 266 w 284"/>
              <a:gd name="T5" fmla="*/ 138 h 284"/>
              <a:gd name="T6" fmla="*/ 200 w 284"/>
              <a:gd name="T7" fmla="*/ 80 h 284"/>
              <a:gd name="T8" fmla="*/ 266 w 284"/>
              <a:gd name="T9" fmla="*/ 138 h 284"/>
              <a:gd name="T10" fmla="*/ 100 w 284"/>
              <a:gd name="T11" fmla="*/ 218 h 284"/>
              <a:gd name="T12" fmla="*/ 138 w 284"/>
              <a:gd name="T13" fmla="*/ 266 h 284"/>
              <a:gd name="T14" fmla="*/ 148 w 284"/>
              <a:gd name="T15" fmla="*/ 19 h 284"/>
              <a:gd name="T16" fmla="*/ 147 w 284"/>
              <a:gd name="T17" fmla="*/ 83 h 284"/>
              <a:gd name="T18" fmla="*/ 148 w 284"/>
              <a:gd name="T19" fmla="*/ 19 h 284"/>
              <a:gd name="T20" fmla="*/ 228 w 284"/>
              <a:gd name="T21" fmla="*/ 54 h 284"/>
              <a:gd name="T22" fmla="*/ 163 w 284"/>
              <a:gd name="T23" fmla="*/ 21 h 284"/>
              <a:gd name="T24" fmla="*/ 138 w 284"/>
              <a:gd name="T25" fmla="*/ 83 h 284"/>
              <a:gd name="T26" fmla="*/ 137 w 284"/>
              <a:gd name="T27" fmla="*/ 19 h 284"/>
              <a:gd name="T28" fmla="*/ 88 w 284"/>
              <a:gd name="T29" fmla="*/ 72 h 284"/>
              <a:gd name="T30" fmla="*/ 122 w 284"/>
              <a:gd name="T31" fmla="*/ 21 h 284"/>
              <a:gd name="T32" fmla="*/ 93 w 284"/>
              <a:gd name="T33" fmla="*/ 84 h 284"/>
              <a:gd name="T34" fmla="*/ 138 w 284"/>
              <a:gd name="T35" fmla="*/ 138 h 284"/>
              <a:gd name="T36" fmla="*/ 93 w 284"/>
              <a:gd name="T37" fmla="*/ 84 h 284"/>
              <a:gd name="T38" fmla="*/ 138 w 284"/>
              <a:gd name="T39" fmla="*/ 202 h 284"/>
              <a:gd name="T40" fmla="*/ 83 w 284"/>
              <a:gd name="T41" fmla="*/ 147 h 284"/>
              <a:gd name="T42" fmla="*/ 122 w 284"/>
              <a:gd name="T43" fmla="*/ 264 h 284"/>
              <a:gd name="T44" fmla="*/ 91 w 284"/>
              <a:gd name="T45" fmla="*/ 221 h 284"/>
              <a:gd name="T46" fmla="*/ 147 w 284"/>
              <a:gd name="T47" fmla="*/ 266 h 284"/>
              <a:gd name="T48" fmla="*/ 185 w 284"/>
              <a:gd name="T49" fmla="*/ 218 h 284"/>
              <a:gd name="T50" fmla="*/ 147 w 284"/>
              <a:gd name="T51" fmla="*/ 266 h 284"/>
              <a:gd name="T52" fmla="*/ 223 w 284"/>
              <a:gd name="T53" fmla="*/ 236 h 284"/>
              <a:gd name="T54" fmla="*/ 194 w 284"/>
              <a:gd name="T55" fmla="*/ 221 h 284"/>
              <a:gd name="T56" fmla="*/ 147 w 284"/>
              <a:gd name="T57" fmla="*/ 202 h 284"/>
              <a:gd name="T58" fmla="*/ 202 w 284"/>
              <a:gd name="T59" fmla="*/ 147 h 284"/>
              <a:gd name="T60" fmla="*/ 147 w 284"/>
              <a:gd name="T61" fmla="*/ 138 h 284"/>
              <a:gd name="T62" fmla="*/ 192 w 284"/>
              <a:gd name="T63" fmla="*/ 84 h 284"/>
              <a:gd name="T64" fmla="*/ 147 w 284"/>
              <a:gd name="T65" fmla="*/ 138 h 284"/>
              <a:gd name="T66" fmla="*/ 84 w 284"/>
              <a:gd name="T67" fmla="*/ 80 h 284"/>
              <a:gd name="T68" fmla="*/ 19 w 284"/>
              <a:gd name="T69" fmla="*/ 138 h 284"/>
              <a:gd name="T70" fmla="*/ 19 w 284"/>
              <a:gd name="T71" fmla="*/ 147 h 284"/>
              <a:gd name="T72" fmla="*/ 88 w 284"/>
              <a:gd name="T73" fmla="*/ 212 h 284"/>
              <a:gd name="T74" fmla="*/ 19 w 284"/>
              <a:gd name="T75" fmla="*/ 147 h 284"/>
              <a:gd name="T76" fmla="*/ 197 w 284"/>
              <a:gd name="T77" fmla="*/ 212 h 284"/>
              <a:gd name="T78" fmla="*/ 266 w 284"/>
              <a:gd name="T79" fmla="*/ 14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4" h="284">
                <a:moveTo>
                  <a:pt x="142" y="0"/>
                </a:moveTo>
                <a:cubicBezTo>
                  <a:pt x="64" y="0"/>
                  <a:pt x="0" y="64"/>
                  <a:pt x="0" y="142"/>
                </a:cubicBezTo>
                <a:cubicBezTo>
                  <a:pt x="0" y="221"/>
                  <a:pt x="64" y="284"/>
                  <a:pt x="142" y="284"/>
                </a:cubicBezTo>
                <a:cubicBezTo>
                  <a:pt x="221" y="284"/>
                  <a:pt x="284" y="221"/>
                  <a:pt x="284" y="142"/>
                </a:cubicBezTo>
                <a:cubicBezTo>
                  <a:pt x="284" y="64"/>
                  <a:pt x="221" y="0"/>
                  <a:pt x="142" y="0"/>
                </a:cubicBezTo>
                <a:close/>
                <a:moveTo>
                  <a:pt x="266" y="138"/>
                </a:moveTo>
                <a:cubicBezTo>
                  <a:pt x="211" y="138"/>
                  <a:pt x="211" y="138"/>
                  <a:pt x="211" y="138"/>
                </a:cubicBezTo>
                <a:cubicBezTo>
                  <a:pt x="211" y="118"/>
                  <a:pt x="207" y="98"/>
                  <a:pt x="200" y="80"/>
                </a:cubicBezTo>
                <a:cubicBezTo>
                  <a:pt x="213" y="75"/>
                  <a:pt x="224" y="68"/>
                  <a:pt x="235" y="60"/>
                </a:cubicBezTo>
                <a:cubicBezTo>
                  <a:pt x="253" y="81"/>
                  <a:pt x="265" y="108"/>
                  <a:pt x="266" y="138"/>
                </a:cubicBezTo>
                <a:close/>
                <a:moveTo>
                  <a:pt x="137" y="266"/>
                </a:moveTo>
                <a:cubicBezTo>
                  <a:pt x="122" y="253"/>
                  <a:pt x="109" y="237"/>
                  <a:pt x="100" y="218"/>
                </a:cubicBezTo>
                <a:cubicBezTo>
                  <a:pt x="112" y="214"/>
                  <a:pt x="125" y="212"/>
                  <a:pt x="138" y="211"/>
                </a:cubicBezTo>
                <a:cubicBezTo>
                  <a:pt x="138" y="266"/>
                  <a:pt x="138" y="266"/>
                  <a:pt x="138" y="266"/>
                </a:cubicBezTo>
                <a:cubicBezTo>
                  <a:pt x="138" y="266"/>
                  <a:pt x="138" y="266"/>
                  <a:pt x="137" y="266"/>
                </a:cubicBezTo>
                <a:close/>
                <a:moveTo>
                  <a:pt x="148" y="19"/>
                </a:moveTo>
                <a:cubicBezTo>
                  <a:pt x="165" y="33"/>
                  <a:pt x="179" y="53"/>
                  <a:pt x="188" y="75"/>
                </a:cubicBezTo>
                <a:cubicBezTo>
                  <a:pt x="175" y="80"/>
                  <a:pt x="162" y="82"/>
                  <a:pt x="147" y="83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47" y="19"/>
                  <a:pt x="147" y="19"/>
                  <a:pt x="148" y="19"/>
                </a:cubicBezTo>
                <a:close/>
                <a:moveTo>
                  <a:pt x="163" y="21"/>
                </a:moveTo>
                <a:cubicBezTo>
                  <a:pt x="188" y="25"/>
                  <a:pt x="211" y="37"/>
                  <a:pt x="228" y="54"/>
                </a:cubicBezTo>
                <a:cubicBezTo>
                  <a:pt x="219" y="61"/>
                  <a:pt x="208" y="67"/>
                  <a:pt x="197" y="72"/>
                </a:cubicBezTo>
                <a:cubicBezTo>
                  <a:pt x="189" y="52"/>
                  <a:pt x="177" y="35"/>
                  <a:pt x="163" y="21"/>
                </a:cubicBezTo>
                <a:close/>
                <a:moveTo>
                  <a:pt x="138" y="19"/>
                </a:moveTo>
                <a:cubicBezTo>
                  <a:pt x="138" y="83"/>
                  <a:pt x="138" y="83"/>
                  <a:pt x="138" y="83"/>
                </a:cubicBezTo>
                <a:cubicBezTo>
                  <a:pt x="123" y="82"/>
                  <a:pt x="110" y="80"/>
                  <a:pt x="97" y="75"/>
                </a:cubicBezTo>
                <a:cubicBezTo>
                  <a:pt x="106" y="53"/>
                  <a:pt x="120" y="33"/>
                  <a:pt x="137" y="19"/>
                </a:cubicBezTo>
                <a:cubicBezTo>
                  <a:pt x="138" y="19"/>
                  <a:pt x="138" y="19"/>
                  <a:pt x="138" y="19"/>
                </a:cubicBezTo>
                <a:close/>
                <a:moveTo>
                  <a:pt x="88" y="72"/>
                </a:moveTo>
                <a:cubicBezTo>
                  <a:pt x="77" y="67"/>
                  <a:pt x="66" y="61"/>
                  <a:pt x="57" y="54"/>
                </a:cubicBezTo>
                <a:cubicBezTo>
                  <a:pt x="74" y="37"/>
                  <a:pt x="97" y="25"/>
                  <a:pt x="122" y="21"/>
                </a:cubicBezTo>
                <a:cubicBezTo>
                  <a:pt x="108" y="35"/>
                  <a:pt x="96" y="52"/>
                  <a:pt x="88" y="72"/>
                </a:cubicBezTo>
                <a:close/>
                <a:moveTo>
                  <a:pt x="93" y="84"/>
                </a:moveTo>
                <a:cubicBezTo>
                  <a:pt x="107" y="88"/>
                  <a:pt x="122" y="91"/>
                  <a:pt x="138" y="92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4" y="119"/>
                  <a:pt x="87" y="100"/>
                  <a:pt x="93" y="84"/>
                </a:cubicBezTo>
                <a:close/>
                <a:moveTo>
                  <a:pt x="138" y="147"/>
                </a:moveTo>
                <a:cubicBezTo>
                  <a:pt x="138" y="202"/>
                  <a:pt x="138" y="202"/>
                  <a:pt x="138" y="202"/>
                </a:cubicBezTo>
                <a:cubicBezTo>
                  <a:pt x="123" y="203"/>
                  <a:pt x="109" y="205"/>
                  <a:pt x="96" y="209"/>
                </a:cubicBezTo>
                <a:cubicBezTo>
                  <a:pt x="88" y="190"/>
                  <a:pt x="84" y="169"/>
                  <a:pt x="83" y="147"/>
                </a:cubicBezTo>
                <a:lnTo>
                  <a:pt x="138" y="147"/>
                </a:lnTo>
                <a:close/>
                <a:moveTo>
                  <a:pt x="122" y="264"/>
                </a:moveTo>
                <a:cubicBezTo>
                  <a:pt x="100" y="261"/>
                  <a:pt x="79" y="251"/>
                  <a:pt x="62" y="236"/>
                </a:cubicBezTo>
                <a:cubicBezTo>
                  <a:pt x="71" y="230"/>
                  <a:pt x="81" y="225"/>
                  <a:pt x="91" y="221"/>
                </a:cubicBezTo>
                <a:cubicBezTo>
                  <a:pt x="99" y="237"/>
                  <a:pt x="110" y="252"/>
                  <a:pt x="122" y="264"/>
                </a:cubicBezTo>
                <a:close/>
                <a:moveTo>
                  <a:pt x="147" y="266"/>
                </a:moveTo>
                <a:cubicBezTo>
                  <a:pt x="147" y="211"/>
                  <a:pt x="147" y="211"/>
                  <a:pt x="147" y="211"/>
                </a:cubicBezTo>
                <a:cubicBezTo>
                  <a:pt x="160" y="212"/>
                  <a:pt x="173" y="214"/>
                  <a:pt x="185" y="218"/>
                </a:cubicBezTo>
                <a:cubicBezTo>
                  <a:pt x="176" y="237"/>
                  <a:pt x="163" y="253"/>
                  <a:pt x="148" y="266"/>
                </a:cubicBezTo>
                <a:cubicBezTo>
                  <a:pt x="147" y="266"/>
                  <a:pt x="147" y="266"/>
                  <a:pt x="147" y="266"/>
                </a:cubicBezTo>
                <a:close/>
                <a:moveTo>
                  <a:pt x="194" y="221"/>
                </a:moveTo>
                <a:cubicBezTo>
                  <a:pt x="204" y="225"/>
                  <a:pt x="214" y="230"/>
                  <a:pt x="223" y="236"/>
                </a:cubicBezTo>
                <a:cubicBezTo>
                  <a:pt x="206" y="251"/>
                  <a:pt x="185" y="261"/>
                  <a:pt x="163" y="264"/>
                </a:cubicBezTo>
                <a:cubicBezTo>
                  <a:pt x="175" y="252"/>
                  <a:pt x="186" y="237"/>
                  <a:pt x="194" y="221"/>
                </a:cubicBezTo>
                <a:close/>
                <a:moveTo>
                  <a:pt x="189" y="209"/>
                </a:moveTo>
                <a:cubicBezTo>
                  <a:pt x="175" y="205"/>
                  <a:pt x="162" y="203"/>
                  <a:pt x="147" y="202"/>
                </a:cubicBezTo>
                <a:cubicBezTo>
                  <a:pt x="147" y="147"/>
                  <a:pt x="147" y="147"/>
                  <a:pt x="147" y="147"/>
                </a:cubicBezTo>
                <a:cubicBezTo>
                  <a:pt x="202" y="147"/>
                  <a:pt x="202" y="147"/>
                  <a:pt x="202" y="147"/>
                </a:cubicBezTo>
                <a:cubicBezTo>
                  <a:pt x="201" y="169"/>
                  <a:pt x="197" y="190"/>
                  <a:pt x="189" y="209"/>
                </a:cubicBezTo>
                <a:close/>
                <a:moveTo>
                  <a:pt x="147" y="138"/>
                </a:moveTo>
                <a:cubicBezTo>
                  <a:pt x="147" y="92"/>
                  <a:pt x="147" y="92"/>
                  <a:pt x="147" y="92"/>
                </a:cubicBezTo>
                <a:cubicBezTo>
                  <a:pt x="163" y="91"/>
                  <a:pt x="178" y="88"/>
                  <a:pt x="192" y="84"/>
                </a:cubicBezTo>
                <a:cubicBezTo>
                  <a:pt x="198" y="100"/>
                  <a:pt x="201" y="119"/>
                  <a:pt x="202" y="138"/>
                </a:cubicBezTo>
                <a:lnTo>
                  <a:pt x="147" y="138"/>
                </a:lnTo>
                <a:close/>
                <a:moveTo>
                  <a:pt x="50" y="60"/>
                </a:moveTo>
                <a:cubicBezTo>
                  <a:pt x="61" y="68"/>
                  <a:pt x="72" y="75"/>
                  <a:pt x="84" y="80"/>
                </a:cubicBezTo>
                <a:cubicBezTo>
                  <a:pt x="78" y="98"/>
                  <a:pt x="74" y="118"/>
                  <a:pt x="74" y="138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20" y="108"/>
                  <a:pt x="32" y="81"/>
                  <a:pt x="50" y="60"/>
                </a:cubicBezTo>
                <a:close/>
                <a:moveTo>
                  <a:pt x="19" y="147"/>
                </a:moveTo>
                <a:cubicBezTo>
                  <a:pt x="74" y="147"/>
                  <a:pt x="74" y="147"/>
                  <a:pt x="74" y="147"/>
                </a:cubicBezTo>
                <a:cubicBezTo>
                  <a:pt x="75" y="170"/>
                  <a:pt x="79" y="193"/>
                  <a:pt x="88" y="212"/>
                </a:cubicBezTo>
                <a:cubicBezTo>
                  <a:pt x="76" y="217"/>
                  <a:pt x="65" y="223"/>
                  <a:pt x="55" y="230"/>
                </a:cubicBezTo>
                <a:cubicBezTo>
                  <a:pt x="34" y="209"/>
                  <a:pt x="20" y="179"/>
                  <a:pt x="19" y="147"/>
                </a:cubicBezTo>
                <a:close/>
                <a:moveTo>
                  <a:pt x="230" y="230"/>
                </a:moveTo>
                <a:cubicBezTo>
                  <a:pt x="220" y="223"/>
                  <a:pt x="209" y="217"/>
                  <a:pt x="197" y="212"/>
                </a:cubicBezTo>
                <a:cubicBezTo>
                  <a:pt x="206" y="193"/>
                  <a:pt x="210" y="170"/>
                  <a:pt x="211" y="147"/>
                </a:cubicBezTo>
                <a:cubicBezTo>
                  <a:pt x="266" y="147"/>
                  <a:pt x="266" y="147"/>
                  <a:pt x="266" y="147"/>
                </a:cubicBezTo>
                <a:cubicBezTo>
                  <a:pt x="265" y="179"/>
                  <a:pt x="251" y="209"/>
                  <a:pt x="230" y="2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6"/>
          <p:cNvSpPr>
            <a:spLocks noEditPoints="1"/>
          </p:cNvSpPr>
          <p:nvPr/>
        </p:nvSpPr>
        <p:spPr bwMode="auto">
          <a:xfrm>
            <a:off x="1016694" y="4244069"/>
            <a:ext cx="214029" cy="140465"/>
          </a:xfrm>
          <a:custGeom>
            <a:avLst/>
            <a:gdLst>
              <a:gd name="T0" fmla="*/ 284 w 325"/>
              <a:gd name="T1" fmla="*/ 0 h 213"/>
              <a:gd name="T2" fmla="*/ 41 w 325"/>
              <a:gd name="T3" fmla="*/ 0 h 213"/>
              <a:gd name="T4" fmla="*/ 0 w 325"/>
              <a:gd name="T5" fmla="*/ 41 h 213"/>
              <a:gd name="T6" fmla="*/ 0 w 325"/>
              <a:gd name="T7" fmla="*/ 173 h 213"/>
              <a:gd name="T8" fmla="*/ 41 w 325"/>
              <a:gd name="T9" fmla="*/ 213 h 213"/>
              <a:gd name="T10" fmla="*/ 284 w 325"/>
              <a:gd name="T11" fmla="*/ 213 h 213"/>
              <a:gd name="T12" fmla="*/ 325 w 325"/>
              <a:gd name="T13" fmla="*/ 173 h 213"/>
              <a:gd name="T14" fmla="*/ 325 w 325"/>
              <a:gd name="T15" fmla="*/ 41 h 213"/>
              <a:gd name="T16" fmla="*/ 284 w 325"/>
              <a:gd name="T17" fmla="*/ 0 h 213"/>
              <a:gd name="T18" fmla="*/ 20 w 325"/>
              <a:gd name="T19" fmla="*/ 53 h 213"/>
              <a:gd name="T20" fmla="*/ 91 w 325"/>
              <a:gd name="T21" fmla="*/ 107 h 213"/>
              <a:gd name="T22" fmla="*/ 20 w 325"/>
              <a:gd name="T23" fmla="*/ 160 h 213"/>
              <a:gd name="T24" fmla="*/ 20 w 325"/>
              <a:gd name="T25" fmla="*/ 53 h 213"/>
              <a:gd name="T26" fmla="*/ 305 w 325"/>
              <a:gd name="T27" fmla="*/ 173 h 213"/>
              <a:gd name="T28" fmla="*/ 284 w 325"/>
              <a:gd name="T29" fmla="*/ 193 h 213"/>
              <a:gd name="T30" fmla="*/ 41 w 325"/>
              <a:gd name="T31" fmla="*/ 193 h 213"/>
              <a:gd name="T32" fmla="*/ 20 w 325"/>
              <a:gd name="T33" fmla="*/ 173 h 213"/>
              <a:gd name="T34" fmla="*/ 100 w 325"/>
              <a:gd name="T35" fmla="*/ 113 h 213"/>
              <a:gd name="T36" fmla="*/ 144 w 325"/>
              <a:gd name="T37" fmla="*/ 146 h 213"/>
              <a:gd name="T38" fmla="*/ 163 w 325"/>
              <a:gd name="T39" fmla="*/ 152 h 213"/>
              <a:gd name="T40" fmla="*/ 181 w 325"/>
              <a:gd name="T41" fmla="*/ 146 h 213"/>
              <a:gd name="T42" fmla="*/ 225 w 325"/>
              <a:gd name="T43" fmla="*/ 113 h 213"/>
              <a:gd name="T44" fmla="*/ 305 w 325"/>
              <a:gd name="T45" fmla="*/ 173 h 213"/>
              <a:gd name="T46" fmla="*/ 305 w 325"/>
              <a:gd name="T47" fmla="*/ 160 h 213"/>
              <a:gd name="T48" fmla="*/ 234 w 325"/>
              <a:gd name="T49" fmla="*/ 107 h 213"/>
              <a:gd name="T50" fmla="*/ 305 w 325"/>
              <a:gd name="T51" fmla="*/ 53 h 213"/>
              <a:gd name="T52" fmla="*/ 305 w 325"/>
              <a:gd name="T53" fmla="*/ 160 h 213"/>
              <a:gd name="T54" fmla="*/ 175 w 325"/>
              <a:gd name="T55" fmla="*/ 138 h 213"/>
              <a:gd name="T56" fmla="*/ 163 w 325"/>
              <a:gd name="T57" fmla="*/ 142 h 213"/>
              <a:gd name="T58" fmla="*/ 150 w 325"/>
              <a:gd name="T59" fmla="*/ 138 h 213"/>
              <a:gd name="T60" fmla="*/ 108 w 325"/>
              <a:gd name="T61" fmla="*/ 107 h 213"/>
              <a:gd name="T62" fmla="*/ 100 w 325"/>
              <a:gd name="T63" fmla="*/ 100 h 213"/>
              <a:gd name="T64" fmla="*/ 20 w 325"/>
              <a:gd name="T65" fmla="*/ 41 h 213"/>
              <a:gd name="T66" fmla="*/ 20 w 325"/>
              <a:gd name="T67" fmla="*/ 41 h 213"/>
              <a:gd name="T68" fmla="*/ 41 w 325"/>
              <a:gd name="T69" fmla="*/ 20 h 213"/>
              <a:gd name="T70" fmla="*/ 284 w 325"/>
              <a:gd name="T71" fmla="*/ 20 h 213"/>
              <a:gd name="T72" fmla="*/ 305 w 325"/>
              <a:gd name="T73" fmla="*/ 41 h 213"/>
              <a:gd name="T74" fmla="*/ 175 w 325"/>
              <a:gd name="T75" fmla="*/ 138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5" h="213">
                <a:moveTo>
                  <a:pt x="284" y="0"/>
                </a:moveTo>
                <a:cubicBezTo>
                  <a:pt x="41" y="0"/>
                  <a:pt x="41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95"/>
                  <a:pt x="18" y="213"/>
                  <a:pt x="41" y="213"/>
                </a:cubicBezTo>
                <a:cubicBezTo>
                  <a:pt x="284" y="213"/>
                  <a:pt x="284" y="213"/>
                  <a:pt x="284" y="213"/>
                </a:cubicBezTo>
                <a:cubicBezTo>
                  <a:pt x="307" y="213"/>
                  <a:pt x="325" y="195"/>
                  <a:pt x="325" y="173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325" y="18"/>
                  <a:pt x="307" y="0"/>
                  <a:pt x="284" y="0"/>
                </a:cubicBezTo>
                <a:close/>
                <a:moveTo>
                  <a:pt x="20" y="53"/>
                </a:moveTo>
                <a:cubicBezTo>
                  <a:pt x="91" y="107"/>
                  <a:pt x="91" y="107"/>
                  <a:pt x="91" y="107"/>
                </a:cubicBezTo>
                <a:cubicBezTo>
                  <a:pt x="20" y="160"/>
                  <a:pt x="20" y="160"/>
                  <a:pt x="20" y="160"/>
                </a:cubicBezTo>
                <a:lnTo>
                  <a:pt x="20" y="53"/>
                </a:lnTo>
                <a:close/>
                <a:moveTo>
                  <a:pt x="305" y="173"/>
                </a:moveTo>
                <a:cubicBezTo>
                  <a:pt x="305" y="184"/>
                  <a:pt x="296" y="193"/>
                  <a:pt x="284" y="193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30" y="193"/>
                  <a:pt x="20" y="184"/>
                  <a:pt x="20" y="17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50" y="150"/>
                  <a:pt x="156" y="152"/>
                  <a:pt x="163" y="152"/>
                </a:cubicBezTo>
                <a:cubicBezTo>
                  <a:pt x="169" y="152"/>
                  <a:pt x="175" y="150"/>
                  <a:pt x="181" y="146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305" y="173"/>
                  <a:pt x="305" y="173"/>
                  <a:pt x="305" y="173"/>
                </a:cubicBezTo>
                <a:close/>
                <a:moveTo>
                  <a:pt x="305" y="160"/>
                </a:moveTo>
                <a:cubicBezTo>
                  <a:pt x="234" y="107"/>
                  <a:pt x="234" y="107"/>
                  <a:pt x="234" y="107"/>
                </a:cubicBezTo>
                <a:cubicBezTo>
                  <a:pt x="305" y="53"/>
                  <a:pt x="305" y="53"/>
                  <a:pt x="305" y="53"/>
                </a:cubicBezTo>
                <a:lnTo>
                  <a:pt x="305" y="160"/>
                </a:lnTo>
                <a:close/>
                <a:moveTo>
                  <a:pt x="175" y="138"/>
                </a:moveTo>
                <a:cubicBezTo>
                  <a:pt x="171" y="141"/>
                  <a:pt x="167" y="142"/>
                  <a:pt x="163" y="142"/>
                </a:cubicBezTo>
                <a:cubicBezTo>
                  <a:pt x="158" y="142"/>
                  <a:pt x="154" y="141"/>
                  <a:pt x="150" y="13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29"/>
                  <a:pt x="30" y="20"/>
                  <a:pt x="41" y="20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96" y="20"/>
                  <a:pt x="305" y="29"/>
                  <a:pt x="305" y="41"/>
                </a:cubicBezTo>
                <a:lnTo>
                  <a:pt x="175" y="1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016694" y="4594484"/>
            <a:ext cx="221247" cy="194042"/>
            <a:chOff x="7558088" y="-690563"/>
            <a:chExt cx="1265238" cy="1109663"/>
          </a:xfrm>
          <a:blipFill>
            <a:blip r:embed="rId2"/>
            <a:stretch>
              <a:fillRect/>
            </a:stretch>
          </a:blipFill>
        </p:grpSpPr>
        <p:sp>
          <p:nvSpPr>
            <p:cNvPr id="105" name="Freeform 7"/>
            <p:cNvSpPr>
              <a:spLocks/>
            </p:cNvSpPr>
            <p:nvPr/>
          </p:nvSpPr>
          <p:spPr bwMode="auto">
            <a:xfrm>
              <a:off x="7758113" y="-490538"/>
              <a:ext cx="450850" cy="293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8"/>
            <p:cNvSpPr>
              <a:spLocks noEditPoints="1"/>
            </p:cNvSpPr>
            <p:nvPr/>
          </p:nvSpPr>
          <p:spPr bwMode="auto">
            <a:xfrm>
              <a:off x="7558088" y="-690563"/>
              <a:ext cx="1265238" cy="1109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287948" y="4173273"/>
            <a:ext cx="1537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ndrew.wiik</a:t>
            </a:r>
            <a:r>
              <a:rPr kumimoji="0" lang="id-ID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@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vtsd.com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87948" y="4553860"/>
            <a:ext cx="1537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@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andywiik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87948" y="4954255"/>
            <a:ext cx="1537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chemeClr val="bg1">
                    <a:lumMod val="65000"/>
                  </a:schemeClr>
                </a:solidFill>
              </a:rPr>
              <a:t>health.vths.info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912206" y="1920366"/>
            <a:ext cx="13195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By Andrew Wiik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409417" y="1367820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Vitamins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 and Minerals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" b="1693"/>
          <a:stretch>
            <a:fillRect/>
          </a:stretch>
        </p:blipFill>
        <p:spPr/>
      </p:pic>
      <p:sp>
        <p:nvSpPr>
          <p:cNvPr id="42" name="TextBox 41"/>
          <p:cNvSpPr txBox="1"/>
          <p:nvPr/>
        </p:nvSpPr>
        <p:spPr>
          <a:xfrm>
            <a:off x="940441" y="3292976"/>
            <a:ext cx="2513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This project’s goal is to educate others on what vitamins and minerals are and how they impact their health, growth, and development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id-ID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21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2" grpId="0" animBg="1"/>
      <p:bldP spid="103" grpId="0" animBg="1"/>
      <p:bldP spid="107" grpId="0"/>
      <p:bldP spid="108" grpId="0"/>
      <p:bldP spid="109" grpId="0"/>
      <p:bldP spid="134" grpId="0"/>
      <p:bldP spid="135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09005" y="1920366"/>
            <a:ext cx="1326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rPr>
              <a:t>Project</a:t>
            </a:r>
            <a:r>
              <a:rPr kumimoji="0" lang="en-US" sz="135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rPr>
              <a:t> Citations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2949" y="1367820"/>
            <a:ext cx="1818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Citations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9011" y="2674578"/>
            <a:ext cx="7771704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blog.doctoroz.com/oz-experts/5-essential-vitamins-and-the-foods-youll-get-them-from</a:t>
            </a:r>
          </a:p>
          <a:p>
            <a:pPr lvl="0">
              <a:buClr>
                <a:schemeClr val="accent2"/>
              </a:buClr>
              <a:buSzPct val="150000"/>
            </a:pPr>
            <a:endParaRPr lang="en-US" sz="1350" kern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kidshealth.org/teen/misc/vitamin_chart.html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sz="1350" kern="0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www.medicalnewstoday.com/articles/161618.php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sz="1350" kern="0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www.organicfacts.net/health-benefits/vitamins/health-benefits-of-vitamin-a-or-retinol.html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sz="1350" kern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articles.mercola.com/sites/articles/archive/2015/09/21/vitamin-c-heart-health.aspx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sz="1350" kern="0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www.webmd.com/vitamins-and-supplements/lifestyle-guide-11/supplement-guide-vitamin-e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sz="1350" kern="0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articles.mercola.com/omega-3.aspx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sz="1350" kern="0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http://www.livestrong.com/article/271425-why-are-vitamins-important-to-your-body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63994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3814" y="2021463"/>
            <a:ext cx="2138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 look at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the</a:t>
            </a:r>
            <a:r>
              <a:rPr lang="id-ID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lesson</a:t>
            </a:r>
            <a:r>
              <a:rPr lang="id-ID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id-ID" sz="13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agenda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1235" y="1435348"/>
            <a:ext cx="512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What we are </a:t>
            </a:r>
            <a:r>
              <a:rPr lang="en-US" sz="3600" dirty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going to </a:t>
            </a:r>
            <a:r>
              <a:rPr lang="en-US" sz="3600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learn</a:t>
            </a:r>
            <a:endParaRPr lang="en-US" sz="3600" dirty="0">
              <a:solidFill>
                <a:prstClr val="white">
                  <a:lumMod val="50000"/>
                </a:prstClr>
              </a:solidFill>
              <a:latin typeface="Source Sans Pro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433883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5821" y="3024515"/>
            <a:ext cx="97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Vitamins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5469" y="3337396"/>
            <a:ext cx="196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prstClr val="white">
                    <a:lumMod val="65000"/>
                  </a:prstClr>
                </a:solidFill>
              </a:rPr>
              <a:t>What are Vitamins? How do vitamins help our body? Why are vitamins essential to our bodily functions</a:t>
            </a:r>
            <a:r>
              <a:rPr lang="en-US" sz="900" dirty="0" smtClean="0">
                <a:solidFill>
                  <a:prstClr val="white">
                    <a:lumMod val="65000"/>
                  </a:prstClr>
                </a:solidFill>
              </a:rPr>
              <a:t>..</a:t>
            </a:r>
            <a:endParaRPr lang="en-US" sz="9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4473019" y="2337356"/>
            <a:ext cx="197963" cy="11685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Oval 3"/>
          <p:cNvSpPr/>
          <p:nvPr/>
        </p:nvSpPr>
        <p:spPr>
          <a:xfrm>
            <a:off x="4529579" y="3382448"/>
            <a:ext cx="84842" cy="8484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36011" y="3439010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36350" y="3043623"/>
            <a:ext cx="790773" cy="790773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408573" y="3118145"/>
            <a:ext cx="646326" cy="613448"/>
            <a:chOff x="-656964" y="-547076"/>
            <a:chExt cx="3968588" cy="3802437"/>
          </a:xfrm>
          <a:blipFill>
            <a:blip r:embed="rId2"/>
            <a:stretch>
              <a:fillRect/>
            </a:stretch>
          </a:blip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595438" y="363538"/>
              <a:ext cx="955675" cy="955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-656964" y="-547076"/>
              <a:ext cx="3968588" cy="3802437"/>
              <a:chOff x="-656964" y="-547076"/>
              <a:chExt cx="3968588" cy="3802437"/>
            </a:xfrm>
            <a:grpFill/>
          </p:grpSpPr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-656964" y="-547076"/>
                <a:ext cx="3968588" cy="3802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459111" y="-547076"/>
                <a:ext cx="1828699" cy="1782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4572000" y="3473851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29579" y="4422417"/>
            <a:ext cx="84842" cy="8484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614421" y="4478978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07990" y="4083592"/>
            <a:ext cx="790773" cy="790773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0" y="4507258"/>
            <a:ext cx="0" cy="23507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37758" y="4083592"/>
            <a:ext cx="97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Minerals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7759" y="4396473"/>
            <a:ext cx="196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</a:rPr>
              <a:t>What are Minerals? How do they help our body? Why is it essential to get them</a:t>
            </a:r>
            <a:r>
              <a:rPr lang="en-US" sz="900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  <a:endParaRPr 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92832" y="4170556"/>
            <a:ext cx="603129" cy="546410"/>
            <a:chOff x="-84138" y="4763"/>
            <a:chExt cx="7424738" cy="5670550"/>
          </a:xfrm>
          <a:blipFill>
            <a:blip r:embed="rId3"/>
            <a:stretch>
              <a:fillRect/>
            </a:stretch>
          </a:blip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575277" y="0"/>
            <a:ext cx="0" cy="14091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6350" y="3769243"/>
            <a:ext cx="790773" cy="651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4" name="Rectangle 33"/>
          <p:cNvSpPr/>
          <p:nvPr/>
        </p:nvSpPr>
        <p:spPr>
          <a:xfrm>
            <a:off x="5006172" y="4809212"/>
            <a:ext cx="790773" cy="65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265315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5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87419" y="1920366"/>
            <a:ext cx="21691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</a:rPr>
              <a:t>Project Citations (continued)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2949" y="1367820"/>
            <a:ext cx="1818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Citations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9011" y="2674578"/>
            <a:ext cx="777170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healthyeating.sfgate.com/importance-vitamins-body-5846.html#page2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www.oxforddictionaries.com/us/definition/american_english/mineral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womenshealth.gov/fitness-nutrition/nutrition-basics/minerals.html</a:t>
            </a: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sz="1350" kern="0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350" kern="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350" kern="0" dirty="0" smtClean="0">
                <a:solidFill>
                  <a:schemeClr val="bg1">
                    <a:lumMod val="65000"/>
                  </a:schemeClr>
                </a:solidFill>
              </a:rPr>
              <a:t>healthyeating.sfgate.com/much-omega3-per-day-1823.html</a:t>
            </a:r>
          </a:p>
        </p:txBody>
      </p:sp>
    </p:spTree>
    <p:extLst>
      <p:ext uri="{BB962C8B-B14F-4D97-AF65-F5344CB8AC3E}">
        <p14:creationId xmlns:p14="http://schemas.microsoft.com/office/powerpoint/2010/main" val="1365585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8501" y="4576649"/>
            <a:ext cx="21469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 look at our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lesson </a:t>
            </a:r>
            <a:r>
              <a:rPr lang="id-ID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agenda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676" y="3975615"/>
            <a:ext cx="2736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End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of Lesson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 flipH="1" flipV="1">
            <a:off x="4473019" y="3845250"/>
            <a:ext cx="197963" cy="11685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572000" y="0"/>
            <a:ext cx="0" cy="17941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27963" y="1357124"/>
            <a:ext cx="19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Real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Question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0436" y="1740706"/>
            <a:ext cx="196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Are we getting the vitamins and minerals that we need to live a healthy life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?.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529579" y="1805816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136011" y="1862378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983584" y="1290608"/>
            <a:ext cx="1143539" cy="11435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4572000" y="1897219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29579" y="2845785"/>
            <a:ext cx="84842" cy="8484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614421" y="2902346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007990" y="2506960"/>
            <a:ext cx="790773" cy="790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71" name="TextBox 70"/>
          <p:cNvSpPr txBox="1"/>
          <p:nvPr/>
        </p:nvSpPr>
        <p:spPr>
          <a:xfrm>
            <a:off x="5937759" y="24362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Closing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7759" y="2819841"/>
            <a:ext cx="196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Got any questions about the presentation? You can ask them </a:t>
            </a:r>
          </a:p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</a:rPr>
              <a:t>now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4572000" y="2928016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1"/>
          <p:cNvSpPr>
            <a:spLocks noEditPoints="1"/>
          </p:cNvSpPr>
          <p:nvPr/>
        </p:nvSpPr>
        <p:spPr bwMode="auto">
          <a:xfrm>
            <a:off x="5256622" y="2743699"/>
            <a:ext cx="289874" cy="289013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3139850" y="1544388"/>
            <a:ext cx="831006" cy="63597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?</a:t>
            </a:r>
            <a:endParaRPr lang="id-ID" sz="60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583" y="2372655"/>
            <a:ext cx="1143540" cy="651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 24"/>
          <p:cNvSpPr/>
          <p:nvPr/>
        </p:nvSpPr>
        <p:spPr>
          <a:xfrm>
            <a:off x="5007990" y="3255256"/>
            <a:ext cx="788955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10627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  <p:bldP spid="62" grpId="0"/>
      <p:bldP spid="63" grpId="0"/>
      <p:bldP spid="64" grpId="0" animBg="1"/>
      <p:bldP spid="66" grpId="0" animBg="1"/>
      <p:bldP spid="68" grpId="0" animBg="1"/>
      <p:bldP spid="70" grpId="0" animBg="1"/>
      <p:bldP spid="71" grpId="0"/>
      <p:bldP spid="72" grpId="0"/>
      <p:bldP spid="75" grpId="0" animBg="1"/>
      <p:bldP spid="23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003828" y="5813824"/>
            <a:ext cx="56435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3527826" y="5813823"/>
            <a:ext cx="564351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051825" y="5813822"/>
            <a:ext cx="564353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6575824" y="5813821"/>
            <a:ext cx="564356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13824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479824" y="5813821"/>
            <a:ext cx="564356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" y="6766962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21235" y="2625120"/>
            <a:ext cx="450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Vitamins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and Minerals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95534" y="3220597"/>
            <a:ext cx="59529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500" kern="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Are </a:t>
            </a:r>
            <a:r>
              <a:rPr lang="en-US" sz="1500" kern="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we really meeting our daily </a:t>
            </a:r>
            <a:r>
              <a:rPr lang="en-US" sz="1500" b="1" kern="0" dirty="0">
                <a:solidFill>
                  <a:schemeClr val="bg1"/>
                </a:solidFill>
                <a:latin typeface="Source Sans Pro Light" panose="020B0403030403020204" pitchFamily="34" charset="0"/>
              </a:rPr>
              <a:t>vitamin</a:t>
            </a:r>
            <a:r>
              <a:rPr lang="en-US" sz="1500" kern="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and </a:t>
            </a:r>
            <a:r>
              <a:rPr lang="en-US" sz="1500" b="1" kern="0" dirty="0">
                <a:solidFill>
                  <a:schemeClr val="bg1"/>
                </a:solidFill>
                <a:latin typeface="Source Sans Pro Light" panose="020B0403030403020204" pitchFamily="34" charset="0"/>
              </a:rPr>
              <a:t>mineral </a:t>
            </a:r>
            <a:r>
              <a:rPr lang="en-US" sz="1500" kern="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needs? 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147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003824" y="5804105"/>
            <a:ext cx="564357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3184923" y="5461204"/>
            <a:ext cx="1250157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051825" y="5804106"/>
            <a:ext cx="564353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6575824" y="5804105"/>
            <a:ext cx="564356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04108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479825" y="5804105"/>
            <a:ext cx="564356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" y="6757246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800353" y="4421687"/>
            <a:ext cx="771647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00354" y="4428830"/>
            <a:ext cx="0" cy="116929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31696" y="2625120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Vitamins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95534" y="3220597"/>
            <a:ext cx="59529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Vitamins play a key role in keeping our body healthy</a:t>
            </a:r>
            <a:endParaRPr kumimoji="0" lang="id-ID" sz="15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72000" y="3821906"/>
            <a:ext cx="0" cy="606924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EditPoints="1"/>
          </p:cNvSpPr>
          <p:nvPr/>
        </p:nvSpPr>
        <p:spPr bwMode="auto">
          <a:xfrm>
            <a:off x="3316469" y="5737754"/>
            <a:ext cx="967768" cy="9708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824204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78259" y="2111170"/>
            <a:ext cx="152599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What are vitamins?</a:t>
            </a:r>
            <a:endParaRPr lang="id-ID" sz="135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4118" y="1534089"/>
            <a:ext cx="16548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Vitamins</a:t>
            </a:r>
            <a:endParaRPr lang="id-ID" sz="33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8259" y="2439954"/>
            <a:ext cx="423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“Any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of a group of organic compounds that are essential for normal growth and nutrition and are required in small quantities in the diet because they cannot be synthesized by the body</a:t>
            </a:r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.” 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Oxford American English Dictionary</a:t>
            </a:r>
            <a:endParaRPr lang="en-US" sz="12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Vitamins are an essential part of what we eat in order to help us grow and stay healthy. 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065063" y="5875059"/>
            <a:ext cx="441879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5" name="Rectangle 44"/>
          <p:cNvSpPr/>
          <p:nvPr/>
        </p:nvSpPr>
        <p:spPr>
          <a:xfrm rot="16200000">
            <a:off x="3136574" y="5422572"/>
            <a:ext cx="1346855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4953983" y="5715981"/>
            <a:ext cx="760037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7" name="Rectangle 46"/>
          <p:cNvSpPr/>
          <p:nvPr/>
        </p:nvSpPr>
        <p:spPr>
          <a:xfrm rot="16200000">
            <a:off x="6329512" y="5567509"/>
            <a:ext cx="1056980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8" name="Rectangle 47"/>
          <p:cNvSpPr/>
          <p:nvPr/>
        </p:nvSpPr>
        <p:spPr>
          <a:xfrm rot="16200000">
            <a:off x="8136315" y="5850313"/>
            <a:ext cx="491372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9" name="Rectangle 48"/>
          <p:cNvSpPr/>
          <p:nvPr/>
        </p:nvSpPr>
        <p:spPr>
          <a:xfrm rot="16200000">
            <a:off x="438544" y="5772541"/>
            <a:ext cx="646915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6" name="Group 5"/>
          <p:cNvGrpSpPr/>
          <p:nvPr/>
        </p:nvGrpSpPr>
        <p:grpSpPr>
          <a:xfrm>
            <a:off x="3" y="6766962"/>
            <a:ext cx="9143999" cy="100754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 dirty="0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3351115" y="5709011"/>
            <a:ext cx="905199" cy="942275"/>
            <a:chOff x="8494708" y="1387477"/>
            <a:chExt cx="2092325" cy="1809752"/>
          </a:xfrm>
          <a:blipFill>
            <a:blip r:embed="rId2"/>
            <a:stretch>
              <a:fillRect/>
            </a:stretch>
          </a:blipFill>
        </p:grpSpPr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8494708" y="1387477"/>
              <a:ext cx="2092325" cy="1809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8859837" y="1754188"/>
              <a:ext cx="293689" cy="2952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501978" y="3996376"/>
            <a:ext cx="3301738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03715" y="3996376"/>
            <a:ext cx="6287" cy="151476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1977" y="1486490"/>
            <a:ext cx="0" cy="2509886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983512" y="3066181"/>
            <a:ext cx="3309938" cy="1133475"/>
          </a:xfrm>
          <a:custGeom>
            <a:avLst/>
            <a:gdLst>
              <a:gd name="T0" fmla="*/ 1136 w 1174"/>
              <a:gd name="T1" fmla="*/ 391 h 401"/>
              <a:gd name="T2" fmla="*/ 1094 w 1174"/>
              <a:gd name="T3" fmla="*/ 370 h 401"/>
              <a:gd name="T4" fmla="*/ 1055 w 1174"/>
              <a:gd name="T5" fmla="*/ 346 h 401"/>
              <a:gd name="T6" fmla="*/ 1016 w 1174"/>
              <a:gd name="T7" fmla="*/ 321 h 401"/>
              <a:gd name="T8" fmla="*/ 980 w 1174"/>
              <a:gd name="T9" fmla="*/ 294 h 401"/>
              <a:gd name="T10" fmla="*/ 944 w 1174"/>
              <a:gd name="T11" fmla="*/ 265 h 401"/>
              <a:gd name="T12" fmla="*/ 910 w 1174"/>
              <a:gd name="T13" fmla="*/ 235 h 401"/>
              <a:gd name="T14" fmla="*/ 876 w 1174"/>
              <a:gd name="T15" fmla="*/ 204 h 401"/>
              <a:gd name="T16" fmla="*/ 858 w 1174"/>
              <a:gd name="T17" fmla="*/ 186 h 401"/>
              <a:gd name="T18" fmla="*/ 858 w 1174"/>
              <a:gd name="T19" fmla="*/ 185 h 401"/>
              <a:gd name="T20" fmla="*/ 853 w 1174"/>
              <a:gd name="T21" fmla="*/ 181 h 401"/>
              <a:gd name="T22" fmla="*/ 837 w 1174"/>
              <a:gd name="T23" fmla="*/ 168 h 401"/>
              <a:gd name="T24" fmla="*/ 819 w 1174"/>
              <a:gd name="T25" fmla="*/ 157 h 401"/>
              <a:gd name="T26" fmla="*/ 810 w 1174"/>
              <a:gd name="T27" fmla="*/ 152 h 401"/>
              <a:gd name="T28" fmla="*/ 771 w 1174"/>
              <a:gd name="T29" fmla="*/ 134 h 401"/>
              <a:gd name="T30" fmla="*/ 756 w 1174"/>
              <a:gd name="T31" fmla="*/ 129 h 401"/>
              <a:gd name="T32" fmla="*/ 730 w 1174"/>
              <a:gd name="T33" fmla="*/ 121 h 401"/>
              <a:gd name="T34" fmla="*/ 698 w 1174"/>
              <a:gd name="T35" fmla="*/ 112 h 401"/>
              <a:gd name="T36" fmla="*/ 666 w 1174"/>
              <a:gd name="T37" fmla="*/ 106 h 401"/>
              <a:gd name="T38" fmla="*/ 622 w 1174"/>
              <a:gd name="T39" fmla="*/ 99 h 401"/>
              <a:gd name="T40" fmla="*/ 578 w 1174"/>
              <a:gd name="T41" fmla="*/ 94 h 401"/>
              <a:gd name="T42" fmla="*/ 535 w 1174"/>
              <a:gd name="T43" fmla="*/ 90 h 401"/>
              <a:gd name="T44" fmla="*/ 466 w 1174"/>
              <a:gd name="T45" fmla="*/ 89 h 401"/>
              <a:gd name="T46" fmla="*/ 432 w 1174"/>
              <a:gd name="T47" fmla="*/ 86 h 401"/>
              <a:gd name="T48" fmla="*/ 364 w 1174"/>
              <a:gd name="T49" fmla="*/ 79 h 401"/>
              <a:gd name="T50" fmla="*/ 297 w 1174"/>
              <a:gd name="T51" fmla="*/ 70 h 401"/>
              <a:gd name="T52" fmla="*/ 230 w 1174"/>
              <a:gd name="T53" fmla="*/ 58 h 401"/>
              <a:gd name="T54" fmla="*/ 164 w 1174"/>
              <a:gd name="T55" fmla="*/ 44 h 401"/>
              <a:gd name="T56" fmla="*/ 114 w 1174"/>
              <a:gd name="T57" fmla="*/ 32 h 401"/>
              <a:gd name="T58" fmla="*/ 65 w 1174"/>
              <a:gd name="T59" fmla="*/ 19 h 401"/>
              <a:gd name="T60" fmla="*/ 0 w 1174"/>
              <a:gd name="T61" fmla="*/ 0 h 401"/>
              <a:gd name="T62" fmla="*/ 66 w 1174"/>
              <a:gd name="T63" fmla="*/ 16 h 401"/>
              <a:gd name="T64" fmla="*/ 115 w 1174"/>
              <a:gd name="T65" fmla="*/ 28 h 401"/>
              <a:gd name="T66" fmla="*/ 165 w 1174"/>
              <a:gd name="T67" fmla="*/ 38 h 401"/>
              <a:gd name="T68" fmla="*/ 232 w 1174"/>
              <a:gd name="T69" fmla="*/ 49 h 401"/>
              <a:gd name="T70" fmla="*/ 299 w 1174"/>
              <a:gd name="T71" fmla="*/ 58 h 401"/>
              <a:gd name="T72" fmla="*/ 366 w 1174"/>
              <a:gd name="T73" fmla="*/ 65 h 401"/>
              <a:gd name="T74" fmla="*/ 433 w 1174"/>
              <a:gd name="T75" fmla="*/ 70 h 401"/>
              <a:gd name="T76" fmla="*/ 467 w 1174"/>
              <a:gd name="T77" fmla="*/ 71 h 401"/>
              <a:gd name="T78" fmla="*/ 533 w 1174"/>
              <a:gd name="T79" fmla="*/ 70 h 401"/>
              <a:gd name="T80" fmla="*/ 534 w 1174"/>
              <a:gd name="T81" fmla="*/ 70 h 401"/>
              <a:gd name="T82" fmla="*/ 602 w 1174"/>
              <a:gd name="T83" fmla="*/ 73 h 401"/>
              <a:gd name="T84" fmla="*/ 647 w 1174"/>
              <a:gd name="T85" fmla="*/ 77 h 401"/>
              <a:gd name="T86" fmla="*/ 692 w 1174"/>
              <a:gd name="T87" fmla="*/ 84 h 401"/>
              <a:gd name="T88" fmla="*/ 715 w 1174"/>
              <a:gd name="T89" fmla="*/ 88 h 401"/>
              <a:gd name="T90" fmla="*/ 759 w 1174"/>
              <a:gd name="T91" fmla="*/ 99 h 401"/>
              <a:gd name="T92" fmla="*/ 770 w 1174"/>
              <a:gd name="T93" fmla="*/ 102 h 401"/>
              <a:gd name="T94" fmla="*/ 803 w 1174"/>
              <a:gd name="T95" fmla="*/ 114 h 401"/>
              <a:gd name="T96" fmla="*/ 830 w 1174"/>
              <a:gd name="T97" fmla="*/ 126 h 401"/>
              <a:gd name="T98" fmla="*/ 845 w 1174"/>
              <a:gd name="T99" fmla="*/ 134 h 401"/>
              <a:gd name="T100" fmla="*/ 866 w 1174"/>
              <a:gd name="T101" fmla="*/ 148 h 401"/>
              <a:gd name="T102" fmla="*/ 880 w 1174"/>
              <a:gd name="T103" fmla="*/ 160 h 401"/>
              <a:gd name="T104" fmla="*/ 884 w 1174"/>
              <a:gd name="T105" fmla="*/ 164 h 401"/>
              <a:gd name="T106" fmla="*/ 884 w 1174"/>
              <a:gd name="T107" fmla="*/ 164 h 401"/>
              <a:gd name="T108" fmla="*/ 917 w 1174"/>
              <a:gd name="T109" fmla="*/ 193 h 401"/>
              <a:gd name="T110" fmla="*/ 951 w 1174"/>
              <a:gd name="T111" fmla="*/ 221 h 401"/>
              <a:gd name="T112" fmla="*/ 986 w 1174"/>
              <a:gd name="T113" fmla="*/ 248 h 401"/>
              <a:gd name="T114" fmla="*/ 1022 w 1174"/>
              <a:gd name="T115" fmla="*/ 274 h 401"/>
              <a:gd name="T116" fmla="*/ 1059 w 1174"/>
              <a:gd name="T117" fmla="*/ 298 h 401"/>
              <a:gd name="T118" fmla="*/ 1096 w 1174"/>
              <a:gd name="T119" fmla="*/ 320 h 401"/>
              <a:gd name="T120" fmla="*/ 1135 w 1174"/>
              <a:gd name="T121" fmla="*/ 339 h 401"/>
              <a:gd name="T122" fmla="*/ 1174 w 1174"/>
              <a:gd name="T123" fmla="*/ 355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74" h="401">
                <a:moveTo>
                  <a:pt x="1158" y="401"/>
                </a:moveTo>
                <a:cubicBezTo>
                  <a:pt x="1150" y="398"/>
                  <a:pt x="1143" y="394"/>
                  <a:pt x="1136" y="391"/>
                </a:cubicBezTo>
                <a:cubicBezTo>
                  <a:pt x="1129" y="388"/>
                  <a:pt x="1122" y="385"/>
                  <a:pt x="1115" y="381"/>
                </a:cubicBezTo>
                <a:cubicBezTo>
                  <a:pt x="1108" y="377"/>
                  <a:pt x="1101" y="374"/>
                  <a:pt x="1094" y="370"/>
                </a:cubicBezTo>
                <a:cubicBezTo>
                  <a:pt x="1087" y="366"/>
                  <a:pt x="1081" y="362"/>
                  <a:pt x="1074" y="358"/>
                </a:cubicBezTo>
                <a:cubicBezTo>
                  <a:pt x="1068" y="355"/>
                  <a:pt x="1061" y="350"/>
                  <a:pt x="1055" y="346"/>
                </a:cubicBezTo>
                <a:cubicBezTo>
                  <a:pt x="1048" y="342"/>
                  <a:pt x="1042" y="338"/>
                  <a:pt x="1035" y="334"/>
                </a:cubicBezTo>
                <a:cubicBezTo>
                  <a:pt x="1029" y="330"/>
                  <a:pt x="1023" y="325"/>
                  <a:pt x="1016" y="321"/>
                </a:cubicBezTo>
                <a:cubicBezTo>
                  <a:pt x="1010" y="316"/>
                  <a:pt x="1004" y="312"/>
                  <a:pt x="998" y="307"/>
                </a:cubicBezTo>
                <a:cubicBezTo>
                  <a:pt x="980" y="294"/>
                  <a:pt x="980" y="294"/>
                  <a:pt x="980" y="294"/>
                </a:cubicBezTo>
                <a:cubicBezTo>
                  <a:pt x="974" y="289"/>
                  <a:pt x="968" y="284"/>
                  <a:pt x="962" y="279"/>
                </a:cubicBezTo>
                <a:cubicBezTo>
                  <a:pt x="956" y="275"/>
                  <a:pt x="950" y="270"/>
                  <a:pt x="944" y="265"/>
                </a:cubicBezTo>
                <a:cubicBezTo>
                  <a:pt x="927" y="250"/>
                  <a:pt x="927" y="250"/>
                  <a:pt x="927" y="250"/>
                </a:cubicBezTo>
                <a:cubicBezTo>
                  <a:pt x="921" y="245"/>
                  <a:pt x="915" y="240"/>
                  <a:pt x="910" y="235"/>
                </a:cubicBezTo>
                <a:cubicBezTo>
                  <a:pt x="893" y="220"/>
                  <a:pt x="893" y="220"/>
                  <a:pt x="893" y="220"/>
                </a:cubicBezTo>
                <a:cubicBezTo>
                  <a:pt x="887" y="215"/>
                  <a:pt x="882" y="209"/>
                  <a:pt x="876" y="204"/>
                </a:cubicBezTo>
                <a:cubicBezTo>
                  <a:pt x="860" y="188"/>
                  <a:pt x="860" y="188"/>
                  <a:pt x="860" y="188"/>
                </a:cubicBezTo>
                <a:cubicBezTo>
                  <a:pt x="858" y="186"/>
                  <a:pt x="858" y="186"/>
                  <a:pt x="858" y="186"/>
                </a:cubicBezTo>
                <a:cubicBezTo>
                  <a:pt x="858" y="186"/>
                  <a:pt x="858" y="186"/>
                  <a:pt x="858" y="186"/>
                </a:cubicBezTo>
                <a:cubicBezTo>
                  <a:pt x="858" y="185"/>
                  <a:pt x="858" y="185"/>
                  <a:pt x="858" y="185"/>
                </a:cubicBezTo>
                <a:cubicBezTo>
                  <a:pt x="857" y="185"/>
                  <a:pt x="857" y="184"/>
                  <a:pt x="856" y="184"/>
                </a:cubicBezTo>
                <a:cubicBezTo>
                  <a:pt x="853" y="181"/>
                  <a:pt x="853" y="181"/>
                  <a:pt x="853" y="181"/>
                </a:cubicBezTo>
                <a:cubicBezTo>
                  <a:pt x="850" y="179"/>
                  <a:pt x="848" y="176"/>
                  <a:pt x="845" y="174"/>
                </a:cubicBezTo>
                <a:cubicBezTo>
                  <a:pt x="843" y="172"/>
                  <a:pt x="840" y="170"/>
                  <a:pt x="837" y="168"/>
                </a:cubicBezTo>
                <a:cubicBezTo>
                  <a:pt x="829" y="162"/>
                  <a:pt x="829" y="162"/>
                  <a:pt x="829" y="162"/>
                </a:cubicBezTo>
                <a:cubicBezTo>
                  <a:pt x="819" y="157"/>
                  <a:pt x="819" y="157"/>
                  <a:pt x="819" y="157"/>
                </a:cubicBezTo>
                <a:cubicBezTo>
                  <a:pt x="815" y="154"/>
                  <a:pt x="815" y="154"/>
                  <a:pt x="815" y="154"/>
                </a:cubicBezTo>
                <a:cubicBezTo>
                  <a:pt x="810" y="152"/>
                  <a:pt x="810" y="152"/>
                  <a:pt x="810" y="152"/>
                </a:cubicBezTo>
                <a:cubicBezTo>
                  <a:pt x="804" y="149"/>
                  <a:pt x="798" y="145"/>
                  <a:pt x="791" y="143"/>
                </a:cubicBezTo>
                <a:cubicBezTo>
                  <a:pt x="784" y="140"/>
                  <a:pt x="778" y="137"/>
                  <a:pt x="771" y="134"/>
                </a:cubicBezTo>
                <a:cubicBezTo>
                  <a:pt x="761" y="131"/>
                  <a:pt x="761" y="131"/>
                  <a:pt x="761" y="131"/>
                </a:cubicBezTo>
                <a:cubicBezTo>
                  <a:pt x="756" y="129"/>
                  <a:pt x="756" y="129"/>
                  <a:pt x="756" y="129"/>
                </a:cubicBezTo>
                <a:cubicBezTo>
                  <a:pt x="751" y="127"/>
                  <a:pt x="751" y="127"/>
                  <a:pt x="751" y="127"/>
                </a:cubicBezTo>
                <a:cubicBezTo>
                  <a:pt x="730" y="121"/>
                  <a:pt x="730" y="121"/>
                  <a:pt x="730" y="121"/>
                </a:cubicBezTo>
                <a:cubicBezTo>
                  <a:pt x="709" y="115"/>
                  <a:pt x="709" y="115"/>
                  <a:pt x="709" y="115"/>
                </a:cubicBezTo>
                <a:cubicBezTo>
                  <a:pt x="705" y="114"/>
                  <a:pt x="701" y="113"/>
                  <a:pt x="698" y="112"/>
                </a:cubicBezTo>
                <a:cubicBezTo>
                  <a:pt x="687" y="110"/>
                  <a:pt x="687" y="110"/>
                  <a:pt x="687" y="110"/>
                </a:cubicBezTo>
                <a:cubicBezTo>
                  <a:pt x="666" y="106"/>
                  <a:pt x="666" y="106"/>
                  <a:pt x="666" y="106"/>
                </a:cubicBezTo>
                <a:cubicBezTo>
                  <a:pt x="658" y="104"/>
                  <a:pt x="651" y="103"/>
                  <a:pt x="644" y="102"/>
                </a:cubicBezTo>
                <a:cubicBezTo>
                  <a:pt x="636" y="101"/>
                  <a:pt x="629" y="100"/>
                  <a:pt x="622" y="99"/>
                </a:cubicBezTo>
                <a:cubicBezTo>
                  <a:pt x="600" y="96"/>
                  <a:pt x="600" y="96"/>
                  <a:pt x="600" y="96"/>
                </a:cubicBezTo>
                <a:cubicBezTo>
                  <a:pt x="593" y="95"/>
                  <a:pt x="585" y="94"/>
                  <a:pt x="578" y="94"/>
                </a:cubicBezTo>
                <a:cubicBezTo>
                  <a:pt x="534" y="90"/>
                  <a:pt x="534" y="90"/>
                  <a:pt x="534" y="90"/>
                </a:cubicBezTo>
                <a:cubicBezTo>
                  <a:pt x="535" y="90"/>
                  <a:pt x="535" y="90"/>
                  <a:pt x="535" y="90"/>
                </a:cubicBezTo>
                <a:cubicBezTo>
                  <a:pt x="523" y="91"/>
                  <a:pt x="512" y="90"/>
                  <a:pt x="500" y="90"/>
                </a:cubicBezTo>
                <a:cubicBezTo>
                  <a:pt x="489" y="90"/>
                  <a:pt x="477" y="89"/>
                  <a:pt x="466" y="89"/>
                </a:cubicBezTo>
                <a:cubicBezTo>
                  <a:pt x="449" y="88"/>
                  <a:pt x="449" y="88"/>
                  <a:pt x="449" y="88"/>
                </a:cubicBezTo>
                <a:cubicBezTo>
                  <a:pt x="432" y="86"/>
                  <a:pt x="432" y="86"/>
                  <a:pt x="432" y="86"/>
                </a:cubicBezTo>
                <a:cubicBezTo>
                  <a:pt x="421" y="85"/>
                  <a:pt x="409" y="84"/>
                  <a:pt x="398" y="83"/>
                </a:cubicBezTo>
                <a:cubicBezTo>
                  <a:pt x="387" y="82"/>
                  <a:pt x="375" y="81"/>
                  <a:pt x="364" y="79"/>
                </a:cubicBezTo>
                <a:cubicBezTo>
                  <a:pt x="353" y="78"/>
                  <a:pt x="342" y="76"/>
                  <a:pt x="331" y="75"/>
                </a:cubicBezTo>
                <a:cubicBezTo>
                  <a:pt x="319" y="73"/>
                  <a:pt x="308" y="72"/>
                  <a:pt x="297" y="70"/>
                </a:cubicBezTo>
                <a:cubicBezTo>
                  <a:pt x="263" y="64"/>
                  <a:pt x="263" y="64"/>
                  <a:pt x="263" y="64"/>
                </a:cubicBezTo>
                <a:cubicBezTo>
                  <a:pt x="230" y="58"/>
                  <a:pt x="230" y="58"/>
                  <a:pt x="230" y="58"/>
                </a:cubicBezTo>
                <a:cubicBezTo>
                  <a:pt x="219" y="56"/>
                  <a:pt x="208" y="53"/>
                  <a:pt x="197" y="51"/>
                </a:cubicBezTo>
                <a:cubicBezTo>
                  <a:pt x="186" y="49"/>
                  <a:pt x="175" y="46"/>
                  <a:pt x="164" y="44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98" y="28"/>
                  <a:pt x="98" y="28"/>
                  <a:pt x="98" y="28"/>
                </a:cubicBezTo>
                <a:cubicBezTo>
                  <a:pt x="65" y="19"/>
                  <a:pt x="65" y="19"/>
                  <a:pt x="65" y="19"/>
                </a:cubicBezTo>
                <a:cubicBezTo>
                  <a:pt x="54" y="16"/>
                  <a:pt x="43" y="13"/>
                  <a:pt x="32" y="10"/>
                </a:cubicBezTo>
                <a:cubicBezTo>
                  <a:pt x="0" y="0"/>
                  <a:pt x="0" y="0"/>
                  <a:pt x="0" y="0"/>
                </a:cubicBezTo>
                <a:cubicBezTo>
                  <a:pt x="33" y="8"/>
                  <a:pt x="33" y="8"/>
                  <a:pt x="33" y="8"/>
                </a:cubicBezTo>
                <a:cubicBezTo>
                  <a:pt x="44" y="11"/>
                  <a:pt x="55" y="14"/>
                  <a:pt x="66" y="16"/>
                </a:cubicBezTo>
                <a:cubicBezTo>
                  <a:pt x="99" y="24"/>
                  <a:pt x="99" y="24"/>
                  <a:pt x="99" y="24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76" y="40"/>
                  <a:pt x="187" y="41"/>
                  <a:pt x="198" y="43"/>
                </a:cubicBezTo>
                <a:cubicBezTo>
                  <a:pt x="209" y="45"/>
                  <a:pt x="220" y="47"/>
                  <a:pt x="232" y="49"/>
                </a:cubicBezTo>
                <a:cubicBezTo>
                  <a:pt x="265" y="54"/>
                  <a:pt x="265" y="54"/>
                  <a:pt x="265" y="54"/>
                </a:cubicBezTo>
                <a:cubicBezTo>
                  <a:pt x="299" y="58"/>
                  <a:pt x="299" y="58"/>
                  <a:pt x="299" y="58"/>
                </a:cubicBezTo>
                <a:cubicBezTo>
                  <a:pt x="310" y="60"/>
                  <a:pt x="321" y="61"/>
                  <a:pt x="332" y="62"/>
                </a:cubicBezTo>
                <a:cubicBezTo>
                  <a:pt x="343" y="63"/>
                  <a:pt x="354" y="64"/>
                  <a:pt x="366" y="65"/>
                </a:cubicBezTo>
                <a:cubicBezTo>
                  <a:pt x="377" y="66"/>
                  <a:pt x="388" y="67"/>
                  <a:pt x="399" y="68"/>
                </a:cubicBezTo>
                <a:cubicBezTo>
                  <a:pt x="411" y="68"/>
                  <a:pt x="422" y="69"/>
                  <a:pt x="433" y="70"/>
                </a:cubicBezTo>
                <a:cubicBezTo>
                  <a:pt x="450" y="70"/>
                  <a:pt x="450" y="70"/>
                  <a:pt x="450" y="70"/>
                </a:cubicBezTo>
                <a:cubicBezTo>
                  <a:pt x="467" y="71"/>
                  <a:pt x="467" y="71"/>
                  <a:pt x="467" y="71"/>
                </a:cubicBezTo>
                <a:cubicBezTo>
                  <a:pt x="478" y="71"/>
                  <a:pt x="489" y="71"/>
                  <a:pt x="500" y="71"/>
                </a:cubicBezTo>
                <a:cubicBezTo>
                  <a:pt x="511" y="71"/>
                  <a:pt x="523" y="70"/>
                  <a:pt x="533" y="70"/>
                </a:cubicBezTo>
                <a:cubicBezTo>
                  <a:pt x="534" y="70"/>
                  <a:pt x="534" y="70"/>
                  <a:pt x="534" y="70"/>
                </a:cubicBezTo>
                <a:cubicBezTo>
                  <a:pt x="534" y="70"/>
                  <a:pt x="534" y="70"/>
                  <a:pt x="534" y="70"/>
                </a:cubicBezTo>
                <a:cubicBezTo>
                  <a:pt x="580" y="71"/>
                  <a:pt x="580" y="71"/>
                  <a:pt x="580" y="71"/>
                </a:cubicBezTo>
                <a:cubicBezTo>
                  <a:pt x="587" y="72"/>
                  <a:pt x="595" y="72"/>
                  <a:pt x="602" y="73"/>
                </a:cubicBezTo>
                <a:cubicBezTo>
                  <a:pt x="625" y="75"/>
                  <a:pt x="625" y="75"/>
                  <a:pt x="625" y="75"/>
                </a:cubicBezTo>
                <a:cubicBezTo>
                  <a:pt x="632" y="75"/>
                  <a:pt x="640" y="76"/>
                  <a:pt x="647" y="77"/>
                </a:cubicBezTo>
                <a:cubicBezTo>
                  <a:pt x="655" y="78"/>
                  <a:pt x="662" y="79"/>
                  <a:pt x="670" y="80"/>
                </a:cubicBezTo>
                <a:cubicBezTo>
                  <a:pt x="692" y="84"/>
                  <a:pt x="692" y="84"/>
                  <a:pt x="692" y="84"/>
                </a:cubicBezTo>
                <a:cubicBezTo>
                  <a:pt x="703" y="86"/>
                  <a:pt x="703" y="86"/>
                  <a:pt x="703" y="86"/>
                </a:cubicBezTo>
                <a:cubicBezTo>
                  <a:pt x="707" y="87"/>
                  <a:pt x="711" y="87"/>
                  <a:pt x="715" y="88"/>
                </a:cubicBezTo>
                <a:cubicBezTo>
                  <a:pt x="737" y="93"/>
                  <a:pt x="737" y="93"/>
                  <a:pt x="737" y="93"/>
                </a:cubicBezTo>
                <a:cubicBezTo>
                  <a:pt x="759" y="99"/>
                  <a:pt x="759" y="99"/>
                  <a:pt x="759" y="99"/>
                </a:cubicBezTo>
                <a:cubicBezTo>
                  <a:pt x="765" y="101"/>
                  <a:pt x="765" y="101"/>
                  <a:pt x="765" y="101"/>
                </a:cubicBezTo>
                <a:cubicBezTo>
                  <a:pt x="770" y="102"/>
                  <a:pt x="770" y="102"/>
                  <a:pt x="770" y="102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89" y="108"/>
                  <a:pt x="796" y="111"/>
                  <a:pt x="803" y="114"/>
                </a:cubicBezTo>
                <a:cubicBezTo>
                  <a:pt x="810" y="117"/>
                  <a:pt x="817" y="120"/>
                  <a:pt x="824" y="124"/>
                </a:cubicBezTo>
                <a:cubicBezTo>
                  <a:pt x="830" y="126"/>
                  <a:pt x="830" y="126"/>
                  <a:pt x="830" y="126"/>
                </a:cubicBezTo>
                <a:cubicBezTo>
                  <a:pt x="835" y="129"/>
                  <a:pt x="835" y="129"/>
                  <a:pt x="835" y="129"/>
                </a:cubicBezTo>
                <a:cubicBezTo>
                  <a:pt x="845" y="134"/>
                  <a:pt x="845" y="134"/>
                  <a:pt x="845" y="134"/>
                </a:cubicBezTo>
                <a:cubicBezTo>
                  <a:pt x="856" y="141"/>
                  <a:pt x="856" y="141"/>
                  <a:pt x="856" y="141"/>
                </a:cubicBezTo>
                <a:cubicBezTo>
                  <a:pt x="859" y="143"/>
                  <a:pt x="862" y="145"/>
                  <a:pt x="866" y="148"/>
                </a:cubicBezTo>
                <a:cubicBezTo>
                  <a:pt x="869" y="150"/>
                  <a:pt x="872" y="153"/>
                  <a:pt x="875" y="155"/>
                </a:cubicBezTo>
                <a:cubicBezTo>
                  <a:pt x="880" y="160"/>
                  <a:pt x="880" y="160"/>
                  <a:pt x="880" y="160"/>
                </a:cubicBezTo>
                <a:cubicBezTo>
                  <a:pt x="881" y="161"/>
                  <a:pt x="882" y="162"/>
                  <a:pt x="883" y="162"/>
                </a:cubicBezTo>
                <a:cubicBezTo>
                  <a:pt x="884" y="164"/>
                  <a:pt x="884" y="164"/>
                  <a:pt x="884" y="164"/>
                </a:cubicBezTo>
                <a:cubicBezTo>
                  <a:pt x="886" y="166"/>
                  <a:pt x="886" y="166"/>
                  <a:pt x="886" y="166"/>
                </a:cubicBezTo>
                <a:cubicBezTo>
                  <a:pt x="884" y="164"/>
                  <a:pt x="884" y="164"/>
                  <a:pt x="884" y="164"/>
                </a:cubicBezTo>
                <a:cubicBezTo>
                  <a:pt x="900" y="178"/>
                  <a:pt x="900" y="178"/>
                  <a:pt x="900" y="178"/>
                </a:cubicBezTo>
                <a:cubicBezTo>
                  <a:pt x="906" y="183"/>
                  <a:pt x="911" y="188"/>
                  <a:pt x="917" y="193"/>
                </a:cubicBezTo>
                <a:cubicBezTo>
                  <a:pt x="934" y="207"/>
                  <a:pt x="934" y="207"/>
                  <a:pt x="934" y="207"/>
                </a:cubicBezTo>
                <a:cubicBezTo>
                  <a:pt x="940" y="212"/>
                  <a:pt x="945" y="217"/>
                  <a:pt x="951" y="221"/>
                </a:cubicBezTo>
                <a:cubicBezTo>
                  <a:pt x="968" y="235"/>
                  <a:pt x="968" y="235"/>
                  <a:pt x="968" y="235"/>
                </a:cubicBezTo>
                <a:cubicBezTo>
                  <a:pt x="974" y="240"/>
                  <a:pt x="980" y="244"/>
                  <a:pt x="986" y="248"/>
                </a:cubicBezTo>
                <a:cubicBezTo>
                  <a:pt x="992" y="253"/>
                  <a:pt x="998" y="257"/>
                  <a:pt x="1004" y="261"/>
                </a:cubicBezTo>
                <a:cubicBezTo>
                  <a:pt x="1022" y="274"/>
                  <a:pt x="1022" y="274"/>
                  <a:pt x="1022" y="274"/>
                </a:cubicBezTo>
                <a:cubicBezTo>
                  <a:pt x="1028" y="278"/>
                  <a:pt x="1034" y="282"/>
                  <a:pt x="1040" y="286"/>
                </a:cubicBezTo>
                <a:cubicBezTo>
                  <a:pt x="1046" y="290"/>
                  <a:pt x="1052" y="294"/>
                  <a:pt x="1059" y="298"/>
                </a:cubicBezTo>
                <a:cubicBezTo>
                  <a:pt x="1065" y="302"/>
                  <a:pt x="1071" y="305"/>
                  <a:pt x="1077" y="309"/>
                </a:cubicBezTo>
                <a:cubicBezTo>
                  <a:pt x="1084" y="313"/>
                  <a:pt x="1090" y="316"/>
                  <a:pt x="1096" y="320"/>
                </a:cubicBezTo>
                <a:cubicBezTo>
                  <a:pt x="1103" y="323"/>
                  <a:pt x="1109" y="327"/>
                  <a:pt x="1115" y="330"/>
                </a:cubicBezTo>
                <a:cubicBezTo>
                  <a:pt x="1122" y="333"/>
                  <a:pt x="1128" y="336"/>
                  <a:pt x="1135" y="339"/>
                </a:cubicBezTo>
                <a:cubicBezTo>
                  <a:pt x="1141" y="342"/>
                  <a:pt x="1148" y="345"/>
                  <a:pt x="1155" y="348"/>
                </a:cubicBezTo>
                <a:cubicBezTo>
                  <a:pt x="1161" y="351"/>
                  <a:pt x="1168" y="353"/>
                  <a:pt x="1174" y="355"/>
                </a:cubicBezTo>
                <a:lnTo>
                  <a:pt x="1158" y="4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1282018" y="4170018"/>
            <a:ext cx="3051572" cy="973931"/>
          </a:xfrm>
          <a:custGeom>
            <a:avLst/>
            <a:gdLst>
              <a:gd name="T0" fmla="*/ 1060 w 1083"/>
              <a:gd name="T1" fmla="*/ 51 h 345"/>
              <a:gd name="T2" fmla="*/ 1016 w 1083"/>
              <a:gd name="T3" fmla="*/ 46 h 345"/>
              <a:gd name="T4" fmla="*/ 927 w 1083"/>
              <a:gd name="T5" fmla="*/ 46 h 345"/>
              <a:gd name="T6" fmla="*/ 868 w 1083"/>
              <a:gd name="T7" fmla="*/ 53 h 345"/>
              <a:gd name="T8" fmla="*/ 839 w 1083"/>
              <a:gd name="T9" fmla="*/ 58 h 345"/>
              <a:gd name="T10" fmla="*/ 810 w 1083"/>
              <a:gd name="T11" fmla="*/ 65 h 345"/>
              <a:gd name="T12" fmla="*/ 781 w 1083"/>
              <a:gd name="T13" fmla="*/ 73 h 345"/>
              <a:gd name="T14" fmla="*/ 753 w 1083"/>
              <a:gd name="T15" fmla="*/ 82 h 345"/>
              <a:gd name="T16" fmla="*/ 711 w 1083"/>
              <a:gd name="T17" fmla="*/ 99 h 345"/>
              <a:gd name="T18" fmla="*/ 684 w 1083"/>
              <a:gd name="T19" fmla="*/ 111 h 345"/>
              <a:gd name="T20" fmla="*/ 645 w 1083"/>
              <a:gd name="T21" fmla="*/ 133 h 345"/>
              <a:gd name="T22" fmla="*/ 621 w 1083"/>
              <a:gd name="T23" fmla="*/ 148 h 345"/>
              <a:gd name="T24" fmla="*/ 586 w 1083"/>
              <a:gd name="T25" fmla="*/ 172 h 345"/>
              <a:gd name="T26" fmla="*/ 531 w 1083"/>
              <a:gd name="T27" fmla="*/ 202 h 345"/>
              <a:gd name="T28" fmla="*/ 504 w 1083"/>
              <a:gd name="T29" fmla="*/ 216 h 345"/>
              <a:gd name="T30" fmla="*/ 475 w 1083"/>
              <a:gd name="T31" fmla="*/ 229 h 345"/>
              <a:gd name="T32" fmla="*/ 437 w 1083"/>
              <a:gd name="T33" fmla="*/ 245 h 345"/>
              <a:gd name="T34" fmla="*/ 418 w 1083"/>
              <a:gd name="T35" fmla="*/ 252 h 345"/>
              <a:gd name="T36" fmla="*/ 380 w 1083"/>
              <a:gd name="T37" fmla="*/ 266 h 345"/>
              <a:gd name="T38" fmla="*/ 341 w 1083"/>
              <a:gd name="T39" fmla="*/ 278 h 345"/>
              <a:gd name="T40" fmla="*/ 321 w 1083"/>
              <a:gd name="T41" fmla="*/ 284 h 345"/>
              <a:gd name="T42" fmla="*/ 262 w 1083"/>
              <a:gd name="T43" fmla="*/ 300 h 345"/>
              <a:gd name="T44" fmla="*/ 202 w 1083"/>
              <a:gd name="T45" fmla="*/ 314 h 345"/>
              <a:gd name="T46" fmla="*/ 121 w 1083"/>
              <a:gd name="T47" fmla="*/ 329 h 345"/>
              <a:gd name="T48" fmla="*/ 41 w 1083"/>
              <a:gd name="T49" fmla="*/ 340 h 345"/>
              <a:gd name="T50" fmla="*/ 40 w 1083"/>
              <a:gd name="T51" fmla="*/ 339 h 345"/>
              <a:gd name="T52" fmla="*/ 120 w 1083"/>
              <a:gd name="T53" fmla="*/ 324 h 345"/>
              <a:gd name="T54" fmla="*/ 200 w 1083"/>
              <a:gd name="T55" fmla="*/ 306 h 345"/>
              <a:gd name="T56" fmla="*/ 259 w 1083"/>
              <a:gd name="T57" fmla="*/ 290 h 345"/>
              <a:gd name="T58" fmla="*/ 317 w 1083"/>
              <a:gd name="T59" fmla="*/ 271 h 345"/>
              <a:gd name="T60" fmla="*/ 336 w 1083"/>
              <a:gd name="T61" fmla="*/ 265 h 345"/>
              <a:gd name="T62" fmla="*/ 374 w 1083"/>
              <a:gd name="T63" fmla="*/ 251 h 345"/>
              <a:gd name="T64" fmla="*/ 412 w 1083"/>
              <a:gd name="T65" fmla="*/ 235 h 345"/>
              <a:gd name="T66" fmla="*/ 430 w 1083"/>
              <a:gd name="T67" fmla="*/ 227 h 345"/>
              <a:gd name="T68" fmla="*/ 467 w 1083"/>
              <a:gd name="T69" fmla="*/ 210 h 345"/>
              <a:gd name="T70" fmla="*/ 494 w 1083"/>
              <a:gd name="T71" fmla="*/ 196 h 345"/>
              <a:gd name="T72" fmla="*/ 520 w 1083"/>
              <a:gd name="T73" fmla="*/ 182 h 345"/>
              <a:gd name="T74" fmla="*/ 572 w 1083"/>
              <a:gd name="T75" fmla="*/ 150 h 345"/>
              <a:gd name="T76" fmla="*/ 603 w 1083"/>
              <a:gd name="T77" fmla="*/ 127 h 345"/>
              <a:gd name="T78" fmla="*/ 604 w 1083"/>
              <a:gd name="T79" fmla="*/ 127 h 345"/>
              <a:gd name="T80" fmla="*/ 656 w 1083"/>
              <a:gd name="T81" fmla="*/ 92 h 345"/>
              <a:gd name="T82" fmla="*/ 684 w 1083"/>
              <a:gd name="T83" fmla="*/ 77 h 345"/>
              <a:gd name="T84" fmla="*/ 712 w 1083"/>
              <a:gd name="T85" fmla="*/ 63 h 345"/>
              <a:gd name="T86" fmla="*/ 755 w 1083"/>
              <a:gd name="T87" fmla="*/ 45 h 345"/>
              <a:gd name="T88" fmla="*/ 785 w 1083"/>
              <a:gd name="T89" fmla="*/ 34 h 345"/>
              <a:gd name="T90" fmla="*/ 815 w 1083"/>
              <a:gd name="T91" fmla="*/ 25 h 345"/>
              <a:gd name="T92" fmla="*/ 846 w 1083"/>
              <a:gd name="T93" fmla="*/ 17 h 345"/>
              <a:gd name="T94" fmla="*/ 892 w 1083"/>
              <a:gd name="T95" fmla="*/ 9 h 345"/>
              <a:gd name="T96" fmla="*/ 955 w 1083"/>
              <a:gd name="T97" fmla="*/ 2 h 345"/>
              <a:gd name="T98" fmla="*/ 1050 w 1083"/>
              <a:gd name="T99" fmla="*/ 3 h 345"/>
              <a:gd name="T100" fmla="*/ 1083 w 1083"/>
              <a:gd name="T101" fmla="*/ 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83" h="345">
                <a:moveTo>
                  <a:pt x="1073" y="54"/>
                </a:moveTo>
                <a:cubicBezTo>
                  <a:pt x="1069" y="53"/>
                  <a:pt x="1064" y="52"/>
                  <a:pt x="1060" y="51"/>
                </a:cubicBezTo>
                <a:cubicBezTo>
                  <a:pt x="1055" y="50"/>
                  <a:pt x="1050" y="50"/>
                  <a:pt x="1045" y="49"/>
                </a:cubicBezTo>
                <a:cubicBezTo>
                  <a:pt x="1036" y="48"/>
                  <a:pt x="1026" y="47"/>
                  <a:pt x="1016" y="46"/>
                </a:cubicBezTo>
                <a:cubicBezTo>
                  <a:pt x="996" y="45"/>
                  <a:pt x="977" y="44"/>
                  <a:pt x="957" y="45"/>
                </a:cubicBezTo>
                <a:cubicBezTo>
                  <a:pt x="947" y="45"/>
                  <a:pt x="937" y="45"/>
                  <a:pt x="927" y="46"/>
                </a:cubicBezTo>
                <a:cubicBezTo>
                  <a:pt x="917" y="47"/>
                  <a:pt x="907" y="48"/>
                  <a:pt x="898" y="49"/>
                </a:cubicBezTo>
                <a:cubicBezTo>
                  <a:pt x="888" y="50"/>
                  <a:pt x="878" y="51"/>
                  <a:pt x="868" y="53"/>
                </a:cubicBezTo>
                <a:cubicBezTo>
                  <a:pt x="863" y="53"/>
                  <a:pt x="858" y="54"/>
                  <a:pt x="853" y="55"/>
                </a:cubicBezTo>
                <a:cubicBezTo>
                  <a:pt x="849" y="56"/>
                  <a:pt x="844" y="57"/>
                  <a:pt x="839" y="58"/>
                </a:cubicBezTo>
                <a:cubicBezTo>
                  <a:pt x="824" y="61"/>
                  <a:pt x="824" y="61"/>
                  <a:pt x="824" y="61"/>
                </a:cubicBezTo>
                <a:cubicBezTo>
                  <a:pt x="810" y="65"/>
                  <a:pt x="810" y="65"/>
                  <a:pt x="810" y="65"/>
                </a:cubicBezTo>
                <a:cubicBezTo>
                  <a:pt x="805" y="66"/>
                  <a:pt x="800" y="67"/>
                  <a:pt x="796" y="68"/>
                </a:cubicBezTo>
                <a:cubicBezTo>
                  <a:pt x="791" y="70"/>
                  <a:pt x="786" y="71"/>
                  <a:pt x="781" y="73"/>
                </a:cubicBezTo>
                <a:cubicBezTo>
                  <a:pt x="767" y="77"/>
                  <a:pt x="767" y="77"/>
                  <a:pt x="767" y="77"/>
                </a:cubicBezTo>
                <a:cubicBezTo>
                  <a:pt x="762" y="79"/>
                  <a:pt x="758" y="80"/>
                  <a:pt x="753" y="82"/>
                </a:cubicBezTo>
                <a:cubicBezTo>
                  <a:pt x="744" y="85"/>
                  <a:pt x="734" y="89"/>
                  <a:pt x="725" y="93"/>
                </a:cubicBezTo>
                <a:cubicBezTo>
                  <a:pt x="721" y="95"/>
                  <a:pt x="716" y="97"/>
                  <a:pt x="711" y="99"/>
                </a:cubicBezTo>
                <a:cubicBezTo>
                  <a:pt x="707" y="101"/>
                  <a:pt x="702" y="103"/>
                  <a:pt x="698" y="105"/>
                </a:cubicBezTo>
                <a:cubicBezTo>
                  <a:pt x="684" y="111"/>
                  <a:pt x="684" y="111"/>
                  <a:pt x="684" y="111"/>
                </a:cubicBezTo>
                <a:cubicBezTo>
                  <a:pt x="680" y="114"/>
                  <a:pt x="676" y="116"/>
                  <a:pt x="671" y="118"/>
                </a:cubicBezTo>
                <a:cubicBezTo>
                  <a:pt x="662" y="123"/>
                  <a:pt x="654" y="128"/>
                  <a:pt x="645" y="133"/>
                </a:cubicBezTo>
                <a:cubicBezTo>
                  <a:pt x="637" y="138"/>
                  <a:pt x="628" y="144"/>
                  <a:pt x="620" y="149"/>
                </a:cubicBezTo>
                <a:cubicBezTo>
                  <a:pt x="621" y="148"/>
                  <a:pt x="621" y="148"/>
                  <a:pt x="621" y="148"/>
                </a:cubicBezTo>
                <a:cubicBezTo>
                  <a:pt x="615" y="153"/>
                  <a:pt x="609" y="157"/>
                  <a:pt x="603" y="161"/>
                </a:cubicBezTo>
                <a:cubicBezTo>
                  <a:pt x="597" y="165"/>
                  <a:pt x="591" y="168"/>
                  <a:pt x="586" y="172"/>
                </a:cubicBezTo>
                <a:cubicBezTo>
                  <a:pt x="574" y="179"/>
                  <a:pt x="562" y="186"/>
                  <a:pt x="550" y="193"/>
                </a:cubicBezTo>
                <a:cubicBezTo>
                  <a:pt x="544" y="196"/>
                  <a:pt x="538" y="199"/>
                  <a:pt x="531" y="202"/>
                </a:cubicBezTo>
                <a:cubicBezTo>
                  <a:pt x="513" y="211"/>
                  <a:pt x="513" y="211"/>
                  <a:pt x="513" y="211"/>
                </a:cubicBezTo>
                <a:cubicBezTo>
                  <a:pt x="504" y="216"/>
                  <a:pt x="504" y="216"/>
                  <a:pt x="504" y="216"/>
                </a:cubicBezTo>
                <a:cubicBezTo>
                  <a:pt x="494" y="220"/>
                  <a:pt x="494" y="220"/>
                  <a:pt x="494" y="220"/>
                </a:cubicBezTo>
                <a:cubicBezTo>
                  <a:pt x="475" y="229"/>
                  <a:pt x="475" y="229"/>
                  <a:pt x="475" y="229"/>
                </a:cubicBezTo>
                <a:cubicBezTo>
                  <a:pt x="469" y="232"/>
                  <a:pt x="463" y="234"/>
                  <a:pt x="456" y="237"/>
                </a:cubicBezTo>
                <a:cubicBezTo>
                  <a:pt x="437" y="245"/>
                  <a:pt x="437" y="245"/>
                  <a:pt x="437" y="245"/>
                </a:cubicBezTo>
                <a:cubicBezTo>
                  <a:pt x="428" y="248"/>
                  <a:pt x="428" y="248"/>
                  <a:pt x="428" y="248"/>
                </a:cubicBezTo>
                <a:cubicBezTo>
                  <a:pt x="418" y="252"/>
                  <a:pt x="418" y="252"/>
                  <a:pt x="418" y="252"/>
                </a:cubicBezTo>
                <a:cubicBezTo>
                  <a:pt x="399" y="259"/>
                  <a:pt x="399" y="259"/>
                  <a:pt x="399" y="259"/>
                </a:cubicBezTo>
                <a:cubicBezTo>
                  <a:pt x="392" y="261"/>
                  <a:pt x="386" y="264"/>
                  <a:pt x="380" y="266"/>
                </a:cubicBezTo>
                <a:cubicBezTo>
                  <a:pt x="360" y="272"/>
                  <a:pt x="360" y="272"/>
                  <a:pt x="360" y="272"/>
                </a:cubicBezTo>
                <a:cubicBezTo>
                  <a:pt x="341" y="278"/>
                  <a:pt x="341" y="278"/>
                  <a:pt x="341" y="278"/>
                </a:cubicBezTo>
                <a:cubicBezTo>
                  <a:pt x="331" y="282"/>
                  <a:pt x="331" y="282"/>
                  <a:pt x="331" y="282"/>
                </a:cubicBezTo>
                <a:cubicBezTo>
                  <a:pt x="321" y="284"/>
                  <a:pt x="321" y="284"/>
                  <a:pt x="321" y="284"/>
                </a:cubicBezTo>
                <a:cubicBezTo>
                  <a:pt x="281" y="295"/>
                  <a:pt x="281" y="295"/>
                  <a:pt x="281" y="295"/>
                </a:cubicBezTo>
                <a:cubicBezTo>
                  <a:pt x="275" y="297"/>
                  <a:pt x="268" y="299"/>
                  <a:pt x="262" y="300"/>
                </a:cubicBezTo>
                <a:cubicBezTo>
                  <a:pt x="242" y="305"/>
                  <a:pt x="242" y="305"/>
                  <a:pt x="242" y="305"/>
                </a:cubicBezTo>
                <a:cubicBezTo>
                  <a:pt x="228" y="308"/>
                  <a:pt x="215" y="312"/>
                  <a:pt x="202" y="314"/>
                </a:cubicBezTo>
                <a:cubicBezTo>
                  <a:pt x="162" y="322"/>
                  <a:pt x="162" y="322"/>
                  <a:pt x="162" y="322"/>
                </a:cubicBezTo>
                <a:cubicBezTo>
                  <a:pt x="148" y="325"/>
                  <a:pt x="135" y="327"/>
                  <a:pt x="121" y="329"/>
                </a:cubicBezTo>
                <a:cubicBezTo>
                  <a:pt x="81" y="335"/>
                  <a:pt x="81" y="335"/>
                  <a:pt x="81" y="335"/>
                </a:cubicBezTo>
                <a:cubicBezTo>
                  <a:pt x="68" y="337"/>
                  <a:pt x="54" y="339"/>
                  <a:pt x="41" y="340"/>
                </a:cubicBezTo>
                <a:cubicBezTo>
                  <a:pt x="0" y="345"/>
                  <a:pt x="0" y="345"/>
                  <a:pt x="0" y="345"/>
                </a:cubicBezTo>
                <a:cubicBezTo>
                  <a:pt x="40" y="339"/>
                  <a:pt x="40" y="339"/>
                  <a:pt x="40" y="339"/>
                </a:cubicBezTo>
                <a:cubicBezTo>
                  <a:pt x="54" y="336"/>
                  <a:pt x="67" y="334"/>
                  <a:pt x="81" y="332"/>
                </a:cubicBezTo>
                <a:cubicBezTo>
                  <a:pt x="120" y="324"/>
                  <a:pt x="120" y="324"/>
                  <a:pt x="120" y="324"/>
                </a:cubicBezTo>
                <a:cubicBezTo>
                  <a:pt x="134" y="321"/>
                  <a:pt x="147" y="319"/>
                  <a:pt x="160" y="315"/>
                </a:cubicBezTo>
                <a:cubicBezTo>
                  <a:pt x="200" y="306"/>
                  <a:pt x="200" y="306"/>
                  <a:pt x="200" y="306"/>
                </a:cubicBezTo>
                <a:cubicBezTo>
                  <a:pt x="213" y="303"/>
                  <a:pt x="226" y="299"/>
                  <a:pt x="239" y="295"/>
                </a:cubicBezTo>
                <a:cubicBezTo>
                  <a:pt x="259" y="290"/>
                  <a:pt x="259" y="290"/>
                  <a:pt x="259" y="290"/>
                </a:cubicBezTo>
                <a:cubicBezTo>
                  <a:pt x="265" y="288"/>
                  <a:pt x="272" y="286"/>
                  <a:pt x="278" y="284"/>
                </a:cubicBezTo>
                <a:cubicBezTo>
                  <a:pt x="317" y="271"/>
                  <a:pt x="317" y="271"/>
                  <a:pt x="317" y="271"/>
                </a:cubicBezTo>
                <a:cubicBezTo>
                  <a:pt x="326" y="268"/>
                  <a:pt x="326" y="268"/>
                  <a:pt x="326" y="268"/>
                </a:cubicBezTo>
                <a:cubicBezTo>
                  <a:pt x="336" y="265"/>
                  <a:pt x="336" y="265"/>
                  <a:pt x="336" y="265"/>
                </a:cubicBezTo>
                <a:cubicBezTo>
                  <a:pt x="355" y="258"/>
                  <a:pt x="355" y="258"/>
                  <a:pt x="355" y="258"/>
                </a:cubicBezTo>
                <a:cubicBezTo>
                  <a:pt x="374" y="251"/>
                  <a:pt x="374" y="251"/>
                  <a:pt x="374" y="251"/>
                </a:cubicBezTo>
                <a:cubicBezTo>
                  <a:pt x="380" y="248"/>
                  <a:pt x="387" y="245"/>
                  <a:pt x="393" y="243"/>
                </a:cubicBezTo>
                <a:cubicBezTo>
                  <a:pt x="412" y="235"/>
                  <a:pt x="412" y="235"/>
                  <a:pt x="412" y="235"/>
                </a:cubicBezTo>
                <a:cubicBezTo>
                  <a:pt x="421" y="231"/>
                  <a:pt x="421" y="231"/>
                  <a:pt x="421" y="231"/>
                </a:cubicBezTo>
                <a:cubicBezTo>
                  <a:pt x="430" y="227"/>
                  <a:pt x="430" y="227"/>
                  <a:pt x="430" y="227"/>
                </a:cubicBezTo>
                <a:cubicBezTo>
                  <a:pt x="448" y="219"/>
                  <a:pt x="448" y="219"/>
                  <a:pt x="448" y="219"/>
                </a:cubicBezTo>
                <a:cubicBezTo>
                  <a:pt x="455" y="216"/>
                  <a:pt x="461" y="213"/>
                  <a:pt x="467" y="210"/>
                </a:cubicBezTo>
                <a:cubicBezTo>
                  <a:pt x="485" y="201"/>
                  <a:pt x="485" y="201"/>
                  <a:pt x="485" y="201"/>
                </a:cubicBezTo>
                <a:cubicBezTo>
                  <a:pt x="494" y="196"/>
                  <a:pt x="494" y="196"/>
                  <a:pt x="494" y="196"/>
                </a:cubicBezTo>
                <a:cubicBezTo>
                  <a:pt x="503" y="192"/>
                  <a:pt x="503" y="192"/>
                  <a:pt x="503" y="192"/>
                </a:cubicBezTo>
                <a:cubicBezTo>
                  <a:pt x="520" y="182"/>
                  <a:pt x="520" y="182"/>
                  <a:pt x="520" y="182"/>
                </a:cubicBezTo>
                <a:cubicBezTo>
                  <a:pt x="526" y="179"/>
                  <a:pt x="532" y="175"/>
                  <a:pt x="538" y="172"/>
                </a:cubicBezTo>
                <a:cubicBezTo>
                  <a:pt x="549" y="165"/>
                  <a:pt x="561" y="158"/>
                  <a:pt x="572" y="150"/>
                </a:cubicBezTo>
                <a:cubicBezTo>
                  <a:pt x="577" y="147"/>
                  <a:pt x="583" y="143"/>
                  <a:pt x="588" y="139"/>
                </a:cubicBezTo>
                <a:cubicBezTo>
                  <a:pt x="593" y="135"/>
                  <a:pt x="599" y="131"/>
                  <a:pt x="603" y="127"/>
                </a:cubicBezTo>
                <a:cubicBezTo>
                  <a:pt x="604" y="127"/>
                  <a:pt x="604" y="127"/>
                  <a:pt x="604" y="127"/>
                </a:cubicBezTo>
                <a:cubicBezTo>
                  <a:pt x="604" y="127"/>
                  <a:pt x="604" y="127"/>
                  <a:pt x="604" y="127"/>
                </a:cubicBezTo>
                <a:cubicBezTo>
                  <a:pt x="613" y="121"/>
                  <a:pt x="621" y="114"/>
                  <a:pt x="630" y="109"/>
                </a:cubicBezTo>
                <a:cubicBezTo>
                  <a:pt x="639" y="103"/>
                  <a:pt x="647" y="97"/>
                  <a:pt x="656" y="92"/>
                </a:cubicBezTo>
                <a:cubicBezTo>
                  <a:pt x="661" y="90"/>
                  <a:pt x="665" y="87"/>
                  <a:pt x="670" y="84"/>
                </a:cubicBezTo>
                <a:cubicBezTo>
                  <a:pt x="684" y="77"/>
                  <a:pt x="684" y="77"/>
                  <a:pt x="684" y="77"/>
                </a:cubicBezTo>
                <a:cubicBezTo>
                  <a:pt x="688" y="74"/>
                  <a:pt x="693" y="72"/>
                  <a:pt x="698" y="70"/>
                </a:cubicBezTo>
                <a:cubicBezTo>
                  <a:pt x="703" y="67"/>
                  <a:pt x="707" y="65"/>
                  <a:pt x="712" y="63"/>
                </a:cubicBezTo>
                <a:cubicBezTo>
                  <a:pt x="722" y="59"/>
                  <a:pt x="731" y="54"/>
                  <a:pt x="741" y="50"/>
                </a:cubicBezTo>
                <a:cubicBezTo>
                  <a:pt x="746" y="48"/>
                  <a:pt x="751" y="46"/>
                  <a:pt x="755" y="45"/>
                </a:cubicBezTo>
                <a:cubicBezTo>
                  <a:pt x="770" y="39"/>
                  <a:pt x="770" y="39"/>
                  <a:pt x="770" y="39"/>
                </a:cubicBezTo>
                <a:cubicBezTo>
                  <a:pt x="775" y="37"/>
                  <a:pt x="780" y="36"/>
                  <a:pt x="785" y="34"/>
                </a:cubicBezTo>
                <a:cubicBezTo>
                  <a:pt x="790" y="33"/>
                  <a:pt x="795" y="31"/>
                  <a:pt x="800" y="29"/>
                </a:cubicBezTo>
                <a:cubicBezTo>
                  <a:pt x="815" y="25"/>
                  <a:pt x="815" y="25"/>
                  <a:pt x="815" y="25"/>
                </a:cubicBezTo>
                <a:cubicBezTo>
                  <a:pt x="831" y="21"/>
                  <a:pt x="831" y="21"/>
                  <a:pt x="831" y="21"/>
                </a:cubicBezTo>
                <a:cubicBezTo>
                  <a:pt x="836" y="20"/>
                  <a:pt x="841" y="19"/>
                  <a:pt x="846" y="17"/>
                </a:cubicBezTo>
                <a:cubicBezTo>
                  <a:pt x="851" y="16"/>
                  <a:pt x="856" y="15"/>
                  <a:pt x="861" y="14"/>
                </a:cubicBezTo>
                <a:cubicBezTo>
                  <a:pt x="872" y="12"/>
                  <a:pt x="882" y="10"/>
                  <a:pt x="892" y="9"/>
                </a:cubicBezTo>
                <a:cubicBezTo>
                  <a:pt x="903" y="7"/>
                  <a:pt x="913" y="6"/>
                  <a:pt x="924" y="5"/>
                </a:cubicBezTo>
                <a:cubicBezTo>
                  <a:pt x="934" y="3"/>
                  <a:pt x="945" y="3"/>
                  <a:pt x="955" y="2"/>
                </a:cubicBezTo>
                <a:cubicBezTo>
                  <a:pt x="976" y="1"/>
                  <a:pt x="997" y="0"/>
                  <a:pt x="1018" y="1"/>
                </a:cubicBezTo>
                <a:cubicBezTo>
                  <a:pt x="1029" y="1"/>
                  <a:pt x="1039" y="2"/>
                  <a:pt x="1050" y="3"/>
                </a:cubicBezTo>
                <a:cubicBezTo>
                  <a:pt x="1055" y="3"/>
                  <a:pt x="1061" y="4"/>
                  <a:pt x="1066" y="4"/>
                </a:cubicBezTo>
                <a:cubicBezTo>
                  <a:pt x="1072" y="5"/>
                  <a:pt x="1077" y="5"/>
                  <a:pt x="1083" y="6"/>
                </a:cubicBezTo>
                <a:lnTo>
                  <a:pt x="1073" y="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1977343" y="4748661"/>
            <a:ext cx="741760" cy="1072754"/>
          </a:xfrm>
          <a:custGeom>
            <a:avLst/>
            <a:gdLst>
              <a:gd name="T0" fmla="*/ 242 w 263"/>
              <a:gd name="T1" fmla="*/ 0 h 380"/>
              <a:gd name="T2" fmla="*/ 211 w 263"/>
              <a:gd name="T3" fmla="*/ 22 h 380"/>
              <a:gd name="T4" fmla="*/ 181 w 263"/>
              <a:gd name="T5" fmla="*/ 47 h 380"/>
              <a:gd name="T6" fmla="*/ 150 w 263"/>
              <a:gd name="T7" fmla="*/ 76 h 380"/>
              <a:gd name="T8" fmla="*/ 119 w 263"/>
              <a:gd name="T9" fmla="*/ 111 h 380"/>
              <a:gd name="T10" fmla="*/ 105 w 263"/>
              <a:gd name="T11" fmla="*/ 129 h 380"/>
              <a:gd name="T12" fmla="*/ 98 w 263"/>
              <a:gd name="T13" fmla="*/ 139 h 380"/>
              <a:gd name="T14" fmla="*/ 91 w 263"/>
              <a:gd name="T15" fmla="*/ 149 h 380"/>
              <a:gd name="T16" fmla="*/ 78 w 263"/>
              <a:gd name="T17" fmla="*/ 169 h 380"/>
              <a:gd name="T18" fmla="*/ 66 w 263"/>
              <a:gd name="T19" fmla="*/ 189 h 380"/>
              <a:gd name="T20" fmla="*/ 46 w 263"/>
              <a:gd name="T21" fmla="*/ 229 h 380"/>
              <a:gd name="T22" fmla="*/ 30 w 263"/>
              <a:gd name="T23" fmla="*/ 268 h 380"/>
              <a:gd name="T24" fmla="*/ 26 w 263"/>
              <a:gd name="T25" fmla="*/ 278 h 380"/>
              <a:gd name="T26" fmla="*/ 23 w 263"/>
              <a:gd name="T27" fmla="*/ 287 h 380"/>
              <a:gd name="T28" fmla="*/ 18 w 263"/>
              <a:gd name="T29" fmla="*/ 304 h 380"/>
              <a:gd name="T30" fmla="*/ 9 w 263"/>
              <a:gd name="T31" fmla="*/ 335 h 380"/>
              <a:gd name="T32" fmla="*/ 4 w 263"/>
              <a:gd name="T33" fmla="*/ 359 h 380"/>
              <a:gd name="T34" fmla="*/ 0 w 263"/>
              <a:gd name="T35" fmla="*/ 380 h 380"/>
              <a:gd name="T36" fmla="*/ 6 w 263"/>
              <a:gd name="T37" fmla="*/ 359 h 380"/>
              <a:gd name="T38" fmla="*/ 13 w 263"/>
              <a:gd name="T39" fmla="*/ 336 h 380"/>
              <a:gd name="T40" fmla="*/ 23 w 263"/>
              <a:gd name="T41" fmla="*/ 306 h 380"/>
              <a:gd name="T42" fmla="*/ 30 w 263"/>
              <a:gd name="T43" fmla="*/ 289 h 380"/>
              <a:gd name="T44" fmla="*/ 33 w 263"/>
              <a:gd name="T45" fmla="*/ 280 h 380"/>
              <a:gd name="T46" fmla="*/ 37 w 263"/>
              <a:gd name="T47" fmla="*/ 272 h 380"/>
              <a:gd name="T48" fmla="*/ 56 w 263"/>
              <a:gd name="T49" fmla="*/ 234 h 380"/>
              <a:gd name="T50" fmla="*/ 79 w 263"/>
              <a:gd name="T51" fmla="*/ 196 h 380"/>
              <a:gd name="T52" fmla="*/ 92 w 263"/>
              <a:gd name="T53" fmla="*/ 178 h 380"/>
              <a:gd name="T54" fmla="*/ 106 w 263"/>
              <a:gd name="T55" fmla="*/ 159 h 380"/>
              <a:gd name="T56" fmla="*/ 113 w 263"/>
              <a:gd name="T57" fmla="*/ 150 h 380"/>
              <a:gd name="T58" fmla="*/ 120 w 263"/>
              <a:gd name="T59" fmla="*/ 142 h 380"/>
              <a:gd name="T60" fmla="*/ 135 w 263"/>
              <a:gd name="T61" fmla="*/ 125 h 380"/>
              <a:gd name="T62" fmla="*/ 167 w 263"/>
              <a:gd name="T63" fmla="*/ 94 h 380"/>
              <a:gd name="T64" fmla="*/ 198 w 263"/>
              <a:gd name="T65" fmla="*/ 68 h 380"/>
              <a:gd name="T66" fmla="*/ 228 w 263"/>
              <a:gd name="T67" fmla="*/ 47 h 380"/>
              <a:gd name="T68" fmla="*/ 263 w 263"/>
              <a:gd name="T69" fmla="*/ 26 h 380"/>
              <a:gd name="T70" fmla="*/ 242 w 263"/>
              <a:gd name="T71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3" h="380">
                <a:moveTo>
                  <a:pt x="242" y="0"/>
                </a:moveTo>
                <a:cubicBezTo>
                  <a:pt x="232" y="6"/>
                  <a:pt x="222" y="13"/>
                  <a:pt x="211" y="22"/>
                </a:cubicBezTo>
                <a:cubicBezTo>
                  <a:pt x="201" y="29"/>
                  <a:pt x="191" y="37"/>
                  <a:pt x="181" y="47"/>
                </a:cubicBezTo>
                <a:cubicBezTo>
                  <a:pt x="171" y="56"/>
                  <a:pt x="160" y="66"/>
                  <a:pt x="150" y="76"/>
                </a:cubicBezTo>
                <a:cubicBezTo>
                  <a:pt x="139" y="87"/>
                  <a:pt x="129" y="99"/>
                  <a:pt x="119" y="111"/>
                </a:cubicBezTo>
                <a:cubicBezTo>
                  <a:pt x="115" y="117"/>
                  <a:pt x="109" y="123"/>
                  <a:pt x="105" y="129"/>
                </a:cubicBezTo>
                <a:cubicBezTo>
                  <a:pt x="98" y="139"/>
                  <a:pt x="98" y="139"/>
                  <a:pt x="98" y="139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55"/>
                  <a:pt x="82" y="162"/>
                  <a:pt x="78" y="169"/>
                </a:cubicBezTo>
                <a:cubicBezTo>
                  <a:pt x="74" y="175"/>
                  <a:pt x="70" y="182"/>
                  <a:pt x="66" y="189"/>
                </a:cubicBezTo>
                <a:cubicBezTo>
                  <a:pt x="59" y="202"/>
                  <a:pt x="52" y="216"/>
                  <a:pt x="46" y="229"/>
                </a:cubicBezTo>
                <a:cubicBezTo>
                  <a:pt x="40" y="243"/>
                  <a:pt x="34" y="256"/>
                  <a:pt x="30" y="268"/>
                </a:cubicBezTo>
                <a:cubicBezTo>
                  <a:pt x="29" y="272"/>
                  <a:pt x="27" y="275"/>
                  <a:pt x="26" y="278"/>
                </a:cubicBezTo>
                <a:cubicBezTo>
                  <a:pt x="25" y="281"/>
                  <a:pt x="24" y="284"/>
                  <a:pt x="23" y="287"/>
                </a:cubicBezTo>
                <a:cubicBezTo>
                  <a:pt x="21" y="293"/>
                  <a:pt x="19" y="299"/>
                  <a:pt x="18" y="304"/>
                </a:cubicBezTo>
                <a:cubicBezTo>
                  <a:pt x="15" y="316"/>
                  <a:pt x="11" y="326"/>
                  <a:pt x="9" y="335"/>
                </a:cubicBezTo>
                <a:cubicBezTo>
                  <a:pt x="7" y="344"/>
                  <a:pt x="5" y="352"/>
                  <a:pt x="4" y="359"/>
                </a:cubicBezTo>
                <a:cubicBezTo>
                  <a:pt x="2" y="372"/>
                  <a:pt x="0" y="380"/>
                  <a:pt x="0" y="380"/>
                </a:cubicBezTo>
                <a:cubicBezTo>
                  <a:pt x="0" y="380"/>
                  <a:pt x="2" y="373"/>
                  <a:pt x="6" y="359"/>
                </a:cubicBezTo>
                <a:cubicBezTo>
                  <a:pt x="7" y="353"/>
                  <a:pt x="10" y="345"/>
                  <a:pt x="13" y="336"/>
                </a:cubicBezTo>
                <a:cubicBezTo>
                  <a:pt x="15" y="327"/>
                  <a:pt x="19" y="317"/>
                  <a:pt x="23" y="306"/>
                </a:cubicBezTo>
                <a:cubicBezTo>
                  <a:pt x="25" y="301"/>
                  <a:pt x="27" y="295"/>
                  <a:pt x="30" y="289"/>
                </a:cubicBezTo>
                <a:cubicBezTo>
                  <a:pt x="31" y="286"/>
                  <a:pt x="32" y="283"/>
                  <a:pt x="33" y="280"/>
                </a:cubicBezTo>
                <a:cubicBezTo>
                  <a:pt x="35" y="278"/>
                  <a:pt x="36" y="275"/>
                  <a:pt x="37" y="272"/>
                </a:cubicBezTo>
                <a:cubicBezTo>
                  <a:pt x="43" y="259"/>
                  <a:pt x="49" y="247"/>
                  <a:pt x="56" y="234"/>
                </a:cubicBezTo>
                <a:cubicBezTo>
                  <a:pt x="63" y="222"/>
                  <a:pt x="71" y="209"/>
                  <a:pt x="79" y="196"/>
                </a:cubicBezTo>
                <a:cubicBezTo>
                  <a:pt x="83" y="190"/>
                  <a:pt x="87" y="184"/>
                  <a:pt x="92" y="178"/>
                </a:cubicBezTo>
                <a:cubicBezTo>
                  <a:pt x="96" y="171"/>
                  <a:pt x="101" y="165"/>
                  <a:pt x="106" y="159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20" y="142"/>
                  <a:pt x="120" y="142"/>
                  <a:pt x="120" y="142"/>
                </a:cubicBezTo>
                <a:cubicBezTo>
                  <a:pt x="125" y="136"/>
                  <a:pt x="130" y="130"/>
                  <a:pt x="135" y="125"/>
                </a:cubicBezTo>
                <a:cubicBezTo>
                  <a:pt x="146" y="114"/>
                  <a:pt x="156" y="104"/>
                  <a:pt x="167" y="94"/>
                </a:cubicBezTo>
                <a:cubicBezTo>
                  <a:pt x="177" y="84"/>
                  <a:pt x="188" y="76"/>
                  <a:pt x="198" y="68"/>
                </a:cubicBezTo>
                <a:cubicBezTo>
                  <a:pt x="209" y="60"/>
                  <a:pt x="219" y="53"/>
                  <a:pt x="228" y="47"/>
                </a:cubicBezTo>
                <a:cubicBezTo>
                  <a:pt x="241" y="38"/>
                  <a:pt x="253" y="31"/>
                  <a:pt x="263" y="26"/>
                </a:cubicBezTo>
                <a:cubicBezTo>
                  <a:pt x="252" y="20"/>
                  <a:pt x="245" y="11"/>
                  <a:pt x="2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529793" y="4647458"/>
            <a:ext cx="375047" cy="1276350"/>
          </a:xfrm>
          <a:custGeom>
            <a:avLst/>
            <a:gdLst>
              <a:gd name="T0" fmla="*/ 122 w 133"/>
              <a:gd name="T1" fmla="*/ 1 h 452"/>
              <a:gd name="T2" fmla="*/ 119 w 133"/>
              <a:gd name="T3" fmla="*/ 1 h 452"/>
              <a:gd name="T4" fmla="*/ 108 w 133"/>
              <a:gd name="T5" fmla="*/ 0 h 452"/>
              <a:gd name="T6" fmla="*/ 92 w 133"/>
              <a:gd name="T7" fmla="*/ 13 h 452"/>
              <a:gd name="T8" fmla="*/ 66 w 133"/>
              <a:gd name="T9" fmla="*/ 21 h 452"/>
              <a:gd name="T10" fmla="*/ 65 w 133"/>
              <a:gd name="T11" fmla="*/ 21 h 452"/>
              <a:gd name="T12" fmla="*/ 51 w 133"/>
              <a:gd name="T13" fmla="*/ 38 h 452"/>
              <a:gd name="T14" fmla="*/ 28 w 133"/>
              <a:gd name="T15" fmla="*/ 74 h 452"/>
              <a:gd name="T16" fmla="*/ 10 w 133"/>
              <a:gd name="T17" fmla="*/ 117 h 452"/>
              <a:gd name="T18" fmla="*/ 1 w 133"/>
              <a:gd name="T19" fmla="*/ 166 h 452"/>
              <a:gd name="T20" fmla="*/ 2 w 133"/>
              <a:gd name="T21" fmla="*/ 217 h 452"/>
              <a:gd name="T22" fmla="*/ 4 w 133"/>
              <a:gd name="T23" fmla="*/ 230 h 452"/>
              <a:gd name="T24" fmla="*/ 6 w 133"/>
              <a:gd name="T25" fmla="*/ 242 h 452"/>
              <a:gd name="T26" fmla="*/ 12 w 133"/>
              <a:gd name="T27" fmla="*/ 267 h 452"/>
              <a:gd name="T28" fmla="*/ 29 w 133"/>
              <a:gd name="T29" fmla="*/ 312 h 452"/>
              <a:gd name="T30" fmla="*/ 39 w 133"/>
              <a:gd name="T31" fmla="*/ 333 h 452"/>
              <a:gd name="T32" fmla="*/ 44 w 133"/>
              <a:gd name="T33" fmla="*/ 343 h 452"/>
              <a:gd name="T34" fmla="*/ 50 w 133"/>
              <a:gd name="T35" fmla="*/ 353 h 452"/>
              <a:gd name="T36" fmla="*/ 60 w 133"/>
              <a:gd name="T37" fmla="*/ 371 h 452"/>
              <a:gd name="T38" fmla="*/ 71 w 133"/>
              <a:gd name="T39" fmla="*/ 387 h 452"/>
              <a:gd name="T40" fmla="*/ 91 w 133"/>
              <a:gd name="T41" fmla="*/ 414 h 452"/>
              <a:gd name="T42" fmla="*/ 99 w 133"/>
              <a:gd name="T43" fmla="*/ 426 h 452"/>
              <a:gd name="T44" fmla="*/ 107 w 133"/>
              <a:gd name="T45" fmla="*/ 435 h 452"/>
              <a:gd name="T46" fmla="*/ 121 w 133"/>
              <a:gd name="T47" fmla="*/ 452 h 452"/>
              <a:gd name="T48" fmla="*/ 108 w 133"/>
              <a:gd name="T49" fmla="*/ 434 h 452"/>
              <a:gd name="T50" fmla="*/ 101 w 133"/>
              <a:gd name="T51" fmla="*/ 424 h 452"/>
              <a:gd name="T52" fmla="*/ 93 w 133"/>
              <a:gd name="T53" fmla="*/ 412 h 452"/>
              <a:gd name="T54" fmla="*/ 76 w 133"/>
              <a:gd name="T55" fmla="*/ 384 h 452"/>
              <a:gd name="T56" fmla="*/ 66 w 133"/>
              <a:gd name="T57" fmla="*/ 367 h 452"/>
              <a:gd name="T58" fmla="*/ 57 w 133"/>
              <a:gd name="T59" fmla="*/ 349 h 452"/>
              <a:gd name="T60" fmla="*/ 52 w 133"/>
              <a:gd name="T61" fmla="*/ 339 h 452"/>
              <a:gd name="T62" fmla="*/ 48 w 133"/>
              <a:gd name="T63" fmla="*/ 329 h 452"/>
              <a:gd name="T64" fmla="*/ 40 w 133"/>
              <a:gd name="T65" fmla="*/ 308 h 452"/>
              <a:gd name="T66" fmla="*/ 27 w 133"/>
              <a:gd name="T67" fmla="*/ 263 h 452"/>
              <a:gd name="T68" fmla="*/ 22 w 133"/>
              <a:gd name="T69" fmla="*/ 240 h 452"/>
              <a:gd name="T70" fmla="*/ 21 w 133"/>
              <a:gd name="T71" fmla="*/ 228 h 452"/>
              <a:gd name="T72" fmla="*/ 20 w 133"/>
              <a:gd name="T73" fmla="*/ 216 h 452"/>
              <a:gd name="T74" fmla="*/ 22 w 133"/>
              <a:gd name="T75" fmla="*/ 169 h 452"/>
              <a:gd name="T76" fmla="*/ 34 w 133"/>
              <a:gd name="T77" fmla="*/ 125 h 452"/>
              <a:gd name="T78" fmla="*/ 52 w 133"/>
              <a:gd name="T79" fmla="*/ 87 h 452"/>
              <a:gd name="T80" fmla="*/ 75 w 133"/>
              <a:gd name="T81" fmla="*/ 57 h 452"/>
              <a:gd name="T82" fmla="*/ 97 w 133"/>
              <a:gd name="T83" fmla="*/ 34 h 452"/>
              <a:gd name="T84" fmla="*/ 116 w 133"/>
              <a:gd name="T85" fmla="*/ 19 h 452"/>
              <a:gd name="T86" fmla="*/ 129 w 133"/>
              <a:gd name="T87" fmla="*/ 10 h 452"/>
              <a:gd name="T88" fmla="*/ 131 w 133"/>
              <a:gd name="T89" fmla="*/ 9 h 452"/>
              <a:gd name="T90" fmla="*/ 132 w 133"/>
              <a:gd name="T91" fmla="*/ 9 h 452"/>
              <a:gd name="T92" fmla="*/ 133 w 133"/>
              <a:gd name="T93" fmla="*/ 8 h 452"/>
              <a:gd name="T94" fmla="*/ 129 w 133"/>
              <a:gd name="T95" fmla="*/ 0 h 452"/>
              <a:gd name="T96" fmla="*/ 122 w 133"/>
              <a:gd name="T97" fmla="*/ 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3" h="452">
                <a:moveTo>
                  <a:pt x="122" y="1"/>
                </a:moveTo>
                <a:cubicBezTo>
                  <a:pt x="119" y="1"/>
                  <a:pt x="119" y="1"/>
                  <a:pt x="119" y="1"/>
                </a:cubicBezTo>
                <a:cubicBezTo>
                  <a:pt x="115" y="1"/>
                  <a:pt x="111" y="1"/>
                  <a:pt x="108" y="0"/>
                </a:cubicBezTo>
                <a:cubicBezTo>
                  <a:pt x="103" y="5"/>
                  <a:pt x="98" y="10"/>
                  <a:pt x="92" y="13"/>
                </a:cubicBezTo>
                <a:cubicBezTo>
                  <a:pt x="84" y="18"/>
                  <a:pt x="76" y="20"/>
                  <a:pt x="66" y="21"/>
                </a:cubicBezTo>
                <a:cubicBezTo>
                  <a:pt x="66" y="21"/>
                  <a:pt x="66" y="21"/>
                  <a:pt x="65" y="21"/>
                </a:cubicBezTo>
                <a:cubicBezTo>
                  <a:pt x="61" y="26"/>
                  <a:pt x="56" y="32"/>
                  <a:pt x="51" y="38"/>
                </a:cubicBezTo>
                <a:cubicBezTo>
                  <a:pt x="43" y="48"/>
                  <a:pt x="35" y="60"/>
                  <a:pt x="28" y="74"/>
                </a:cubicBezTo>
                <a:cubicBezTo>
                  <a:pt x="21" y="87"/>
                  <a:pt x="15" y="102"/>
                  <a:pt x="10" y="117"/>
                </a:cubicBezTo>
                <a:cubicBezTo>
                  <a:pt x="6" y="133"/>
                  <a:pt x="3" y="149"/>
                  <a:pt x="1" y="166"/>
                </a:cubicBezTo>
                <a:cubicBezTo>
                  <a:pt x="0" y="183"/>
                  <a:pt x="0" y="200"/>
                  <a:pt x="2" y="217"/>
                </a:cubicBezTo>
                <a:cubicBezTo>
                  <a:pt x="3" y="222"/>
                  <a:pt x="3" y="226"/>
                  <a:pt x="4" y="230"/>
                </a:cubicBezTo>
                <a:cubicBezTo>
                  <a:pt x="5" y="234"/>
                  <a:pt x="5" y="238"/>
                  <a:pt x="6" y="242"/>
                </a:cubicBezTo>
                <a:cubicBezTo>
                  <a:pt x="8" y="251"/>
                  <a:pt x="10" y="259"/>
                  <a:pt x="12" y="267"/>
                </a:cubicBezTo>
                <a:cubicBezTo>
                  <a:pt x="17" y="283"/>
                  <a:pt x="23" y="298"/>
                  <a:pt x="29" y="312"/>
                </a:cubicBezTo>
                <a:cubicBezTo>
                  <a:pt x="32" y="320"/>
                  <a:pt x="36" y="326"/>
                  <a:pt x="39" y="333"/>
                </a:cubicBezTo>
                <a:cubicBezTo>
                  <a:pt x="41" y="337"/>
                  <a:pt x="43" y="340"/>
                  <a:pt x="44" y="343"/>
                </a:cubicBezTo>
                <a:cubicBezTo>
                  <a:pt x="46" y="346"/>
                  <a:pt x="48" y="349"/>
                  <a:pt x="50" y="353"/>
                </a:cubicBezTo>
                <a:cubicBezTo>
                  <a:pt x="53" y="359"/>
                  <a:pt x="57" y="365"/>
                  <a:pt x="60" y="371"/>
                </a:cubicBezTo>
                <a:cubicBezTo>
                  <a:pt x="64" y="376"/>
                  <a:pt x="67" y="382"/>
                  <a:pt x="71" y="387"/>
                </a:cubicBezTo>
                <a:cubicBezTo>
                  <a:pt x="78" y="397"/>
                  <a:pt x="85" y="406"/>
                  <a:pt x="91" y="414"/>
                </a:cubicBezTo>
                <a:cubicBezTo>
                  <a:pt x="94" y="418"/>
                  <a:pt x="96" y="422"/>
                  <a:pt x="99" y="426"/>
                </a:cubicBezTo>
                <a:cubicBezTo>
                  <a:pt x="102" y="429"/>
                  <a:pt x="104" y="432"/>
                  <a:pt x="107" y="435"/>
                </a:cubicBezTo>
                <a:cubicBezTo>
                  <a:pt x="116" y="446"/>
                  <a:pt x="121" y="452"/>
                  <a:pt x="121" y="452"/>
                </a:cubicBezTo>
                <a:cubicBezTo>
                  <a:pt x="121" y="452"/>
                  <a:pt x="116" y="446"/>
                  <a:pt x="108" y="434"/>
                </a:cubicBezTo>
                <a:cubicBezTo>
                  <a:pt x="106" y="431"/>
                  <a:pt x="104" y="428"/>
                  <a:pt x="101" y="424"/>
                </a:cubicBezTo>
                <a:cubicBezTo>
                  <a:pt x="99" y="421"/>
                  <a:pt x="96" y="417"/>
                  <a:pt x="93" y="412"/>
                </a:cubicBezTo>
                <a:cubicBezTo>
                  <a:pt x="88" y="404"/>
                  <a:pt x="82" y="395"/>
                  <a:pt x="76" y="384"/>
                </a:cubicBezTo>
                <a:cubicBezTo>
                  <a:pt x="73" y="378"/>
                  <a:pt x="69" y="373"/>
                  <a:pt x="66" y="367"/>
                </a:cubicBezTo>
                <a:cubicBezTo>
                  <a:pt x="63" y="361"/>
                  <a:pt x="60" y="355"/>
                  <a:pt x="57" y="349"/>
                </a:cubicBezTo>
                <a:cubicBezTo>
                  <a:pt x="56" y="346"/>
                  <a:pt x="54" y="342"/>
                  <a:pt x="52" y="339"/>
                </a:cubicBezTo>
                <a:cubicBezTo>
                  <a:pt x="51" y="336"/>
                  <a:pt x="50" y="332"/>
                  <a:pt x="48" y="329"/>
                </a:cubicBezTo>
                <a:cubicBezTo>
                  <a:pt x="45" y="322"/>
                  <a:pt x="42" y="315"/>
                  <a:pt x="40" y="308"/>
                </a:cubicBezTo>
                <a:cubicBezTo>
                  <a:pt x="34" y="294"/>
                  <a:pt x="30" y="279"/>
                  <a:pt x="27" y="263"/>
                </a:cubicBezTo>
                <a:cubicBezTo>
                  <a:pt x="25" y="255"/>
                  <a:pt x="23" y="248"/>
                  <a:pt x="22" y="240"/>
                </a:cubicBezTo>
                <a:cubicBezTo>
                  <a:pt x="21" y="228"/>
                  <a:pt x="21" y="228"/>
                  <a:pt x="21" y="228"/>
                </a:cubicBezTo>
                <a:cubicBezTo>
                  <a:pt x="20" y="224"/>
                  <a:pt x="20" y="220"/>
                  <a:pt x="20" y="216"/>
                </a:cubicBezTo>
                <a:cubicBezTo>
                  <a:pt x="19" y="200"/>
                  <a:pt x="20" y="184"/>
                  <a:pt x="22" y="169"/>
                </a:cubicBezTo>
                <a:cubicBezTo>
                  <a:pt x="25" y="153"/>
                  <a:pt x="29" y="139"/>
                  <a:pt x="34" y="125"/>
                </a:cubicBezTo>
                <a:cubicBezTo>
                  <a:pt x="39" y="111"/>
                  <a:pt x="45" y="99"/>
                  <a:pt x="52" y="87"/>
                </a:cubicBezTo>
                <a:cubicBezTo>
                  <a:pt x="60" y="76"/>
                  <a:pt x="67" y="66"/>
                  <a:pt x="75" y="57"/>
                </a:cubicBezTo>
                <a:cubicBezTo>
                  <a:pt x="82" y="48"/>
                  <a:pt x="90" y="41"/>
                  <a:pt x="97" y="34"/>
                </a:cubicBezTo>
                <a:cubicBezTo>
                  <a:pt x="104" y="28"/>
                  <a:pt x="110" y="23"/>
                  <a:pt x="116" y="19"/>
                </a:cubicBezTo>
                <a:cubicBezTo>
                  <a:pt x="121" y="15"/>
                  <a:pt x="126" y="12"/>
                  <a:pt x="129" y="10"/>
                </a:cubicBezTo>
                <a:cubicBezTo>
                  <a:pt x="129" y="10"/>
                  <a:pt x="130" y="10"/>
                  <a:pt x="131" y="9"/>
                </a:cubicBezTo>
                <a:cubicBezTo>
                  <a:pt x="131" y="9"/>
                  <a:pt x="131" y="9"/>
                  <a:pt x="132" y="9"/>
                </a:cubicBezTo>
                <a:cubicBezTo>
                  <a:pt x="133" y="8"/>
                  <a:pt x="133" y="8"/>
                  <a:pt x="133" y="8"/>
                </a:cubicBezTo>
                <a:cubicBezTo>
                  <a:pt x="129" y="0"/>
                  <a:pt x="129" y="0"/>
                  <a:pt x="129" y="0"/>
                </a:cubicBezTo>
                <a:cubicBezTo>
                  <a:pt x="126" y="1"/>
                  <a:pt x="124" y="1"/>
                  <a:pt x="1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1" name="Freeform 14"/>
          <p:cNvSpPr>
            <a:spLocks/>
          </p:cNvSpPr>
          <p:nvPr/>
        </p:nvSpPr>
        <p:spPr bwMode="auto">
          <a:xfrm>
            <a:off x="306896" y="4308130"/>
            <a:ext cx="2684860" cy="345281"/>
          </a:xfrm>
          <a:custGeom>
            <a:avLst/>
            <a:gdLst>
              <a:gd name="T0" fmla="*/ 927 w 953"/>
              <a:gd name="T1" fmla="*/ 122 h 122"/>
              <a:gd name="T2" fmla="*/ 924 w 953"/>
              <a:gd name="T3" fmla="*/ 119 h 122"/>
              <a:gd name="T4" fmla="*/ 895 w 953"/>
              <a:gd name="T5" fmla="*/ 106 h 122"/>
              <a:gd name="T6" fmla="*/ 881 w 953"/>
              <a:gd name="T7" fmla="*/ 100 h 122"/>
              <a:gd name="T8" fmla="*/ 865 w 953"/>
              <a:gd name="T9" fmla="*/ 95 h 122"/>
              <a:gd name="T10" fmla="*/ 795 w 953"/>
              <a:gd name="T11" fmla="*/ 80 h 122"/>
              <a:gd name="T12" fmla="*/ 725 w 953"/>
              <a:gd name="T13" fmla="*/ 74 h 122"/>
              <a:gd name="T14" fmla="*/ 646 w 953"/>
              <a:gd name="T15" fmla="*/ 76 h 122"/>
              <a:gd name="T16" fmla="*/ 561 w 953"/>
              <a:gd name="T17" fmla="*/ 85 h 122"/>
              <a:gd name="T18" fmla="*/ 380 w 953"/>
              <a:gd name="T19" fmla="*/ 91 h 122"/>
              <a:gd name="T20" fmla="*/ 336 w 953"/>
              <a:gd name="T21" fmla="*/ 87 h 122"/>
              <a:gd name="T22" fmla="*/ 293 w 953"/>
              <a:gd name="T23" fmla="*/ 81 h 122"/>
              <a:gd name="T24" fmla="*/ 252 w 953"/>
              <a:gd name="T25" fmla="*/ 75 h 122"/>
              <a:gd name="T26" fmla="*/ 213 w 953"/>
              <a:gd name="T27" fmla="*/ 67 h 122"/>
              <a:gd name="T28" fmla="*/ 167 w 953"/>
              <a:gd name="T29" fmla="*/ 56 h 122"/>
              <a:gd name="T30" fmla="*/ 142 w 953"/>
              <a:gd name="T31" fmla="*/ 49 h 122"/>
              <a:gd name="T32" fmla="*/ 83 w 953"/>
              <a:gd name="T33" fmla="*/ 31 h 122"/>
              <a:gd name="T34" fmla="*/ 38 w 953"/>
              <a:gd name="T35" fmla="*/ 15 h 122"/>
              <a:gd name="T36" fmla="*/ 39 w 953"/>
              <a:gd name="T37" fmla="*/ 13 h 122"/>
              <a:gd name="T38" fmla="*/ 84 w 953"/>
              <a:gd name="T39" fmla="*/ 27 h 122"/>
              <a:gd name="T40" fmla="*/ 144 w 953"/>
              <a:gd name="T41" fmla="*/ 42 h 122"/>
              <a:gd name="T42" fmla="*/ 169 w 953"/>
              <a:gd name="T43" fmla="*/ 48 h 122"/>
              <a:gd name="T44" fmla="*/ 215 w 953"/>
              <a:gd name="T45" fmla="*/ 56 h 122"/>
              <a:gd name="T46" fmla="*/ 254 w 953"/>
              <a:gd name="T47" fmla="*/ 62 h 122"/>
              <a:gd name="T48" fmla="*/ 295 w 953"/>
              <a:gd name="T49" fmla="*/ 66 h 122"/>
              <a:gd name="T50" fmla="*/ 337 w 953"/>
              <a:gd name="T51" fmla="*/ 70 h 122"/>
              <a:gd name="T52" fmla="*/ 380 w 953"/>
              <a:gd name="T53" fmla="*/ 71 h 122"/>
              <a:gd name="T54" fmla="*/ 556 w 953"/>
              <a:gd name="T55" fmla="*/ 57 h 122"/>
              <a:gd name="T56" fmla="*/ 643 w 953"/>
              <a:gd name="T57" fmla="*/ 43 h 122"/>
              <a:gd name="T58" fmla="*/ 725 w 953"/>
              <a:gd name="T59" fmla="*/ 37 h 122"/>
              <a:gd name="T60" fmla="*/ 800 w 953"/>
              <a:gd name="T61" fmla="*/ 40 h 122"/>
              <a:gd name="T62" fmla="*/ 877 w 953"/>
              <a:gd name="T63" fmla="*/ 53 h 122"/>
              <a:gd name="T64" fmla="*/ 895 w 953"/>
              <a:gd name="T65" fmla="*/ 58 h 122"/>
              <a:gd name="T66" fmla="*/ 911 w 953"/>
              <a:gd name="T67" fmla="*/ 63 h 122"/>
              <a:gd name="T68" fmla="*/ 947 w 953"/>
              <a:gd name="T69" fmla="*/ 78 h 122"/>
              <a:gd name="T70" fmla="*/ 953 w 953"/>
              <a:gd name="T71" fmla="*/ 8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53" h="122">
                <a:moveTo>
                  <a:pt x="928" y="122"/>
                </a:moveTo>
                <a:cubicBezTo>
                  <a:pt x="928" y="122"/>
                  <a:pt x="928" y="122"/>
                  <a:pt x="927" y="122"/>
                </a:cubicBezTo>
                <a:cubicBezTo>
                  <a:pt x="927" y="121"/>
                  <a:pt x="926" y="121"/>
                  <a:pt x="926" y="121"/>
                </a:cubicBezTo>
                <a:cubicBezTo>
                  <a:pt x="925" y="120"/>
                  <a:pt x="925" y="120"/>
                  <a:pt x="924" y="119"/>
                </a:cubicBezTo>
                <a:cubicBezTo>
                  <a:pt x="923" y="119"/>
                  <a:pt x="922" y="118"/>
                  <a:pt x="920" y="117"/>
                </a:cubicBezTo>
                <a:cubicBezTo>
                  <a:pt x="915" y="114"/>
                  <a:pt x="906" y="110"/>
                  <a:pt x="895" y="106"/>
                </a:cubicBezTo>
                <a:cubicBezTo>
                  <a:pt x="892" y="105"/>
                  <a:pt x="889" y="104"/>
                  <a:pt x="886" y="102"/>
                </a:cubicBezTo>
                <a:cubicBezTo>
                  <a:pt x="885" y="102"/>
                  <a:pt x="883" y="101"/>
                  <a:pt x="881" y="100"/>
                </a:cubicBezTo>
                <a:cubicBezTo>
                  <a:pt x="880" y="100"/>
                  <a:pt x="878" y="99"/>
                  <a:pt x="876" y="99"/>
                </a:cubicBezTo>
                <a:cubicBezTo>
                  <a:pt x="873" y="98"/>
                  <a:pt x="869" y="96"/>
                  <a:pt x="865" y="95"/>
                </a:cubicBezTo>
                <a:cubicBezTo>
                  <a:pt x="861" y="94"/>
                  <a:pt x="857" y="93"/>
                  <a:pt x="853" y="92"/>
                </a:cubicBezTo>
                <a:cubicBezTo>
                  <a:pt x="836" y="87"/>
                  <a:pt x="817" y="83"/>
                  <a:pt x="795" y="80"/>
                </a:cubicBezTo>
                <a:cubicBezTo>
                  <a:pt x="784" y="78"/>
                  <a:pt x="773" y="78"/>
                  <a:pt x="761" y="76"/>
                </a:cubicBezTo>
                <a:cubicBezTo>
                  <a:pt x="750" y="75"/>
                  <a:pt x="738" y="75"/>
                  <a:pt x="725" y="74"/>
                </a:cubicBezTo>
                <a:cubicBezTo>
                  <a:pt x="712" y="74"/>
                  <a:pt x="699" y="74"/>
                  <a:pt x="686" y="74"/>
                </a:cubicBezTo>
                <a:cubicBezTo>
                  <a:pt x="673" y="74"/>
                  <a:pt x="659" y="75"/>
                  <a:pt x="646" y="76"/>
                </a:cubicBezTo>
                <a:cubicBezTo>
                  <a:pt x="632" y="77"/>
                  <a:pt x="618" y="78"/>
                  <a:pt x="604" y="79"/>
                </a:cubicBezTo>
                <a:cubicBezTo>
                  <a:pt x="590" y="81"/>
                  <a:pt x="575" y="83"/>
                  <a:pt x="561" y="85"/>
                </a:cubicBezTo>
                <a:cubicBezTo>
                  <a:pt x="531" y="90"/>
                  <a:pt x="500" y="92"/>
                  <a:pt x="470" y="93"/>
                </a:cubicBezTo>
                <a:cubicBezTo>
                  <a:pt x="440" y="94"/>
                  <a:pt x="409" y="93"/>
                  <a:pt x="380" y="91"/>
                </a:cubicBezTo>
                <a:cubicBezTo>
                  <a:pt x="372" y="90"/>
                  <a:pt x="365" y="90"/>
                  <a:pt x="357" y="89"/>
                </a:cubicBezTo>
                <a:cubicBezTo>
                  <a:pt x="350" y="89"/>
                  <a:pt x="343" y="88"/>
                  <a:pt x="336" y="87"/>
                </a:cubicBezTo>
                <a:cubicBezTo>
                  <a:pt x="328" y="86"/>
                  <a:pt x="321" y="85"/>
                  <a:pt x="314" y="85"/>
                </a:cubicBezTo>
                <a:cubicBezTo>
                  <a:pt x="307" y="83"/>
                  <a:pt x="300" y="82"/>
                  <a:pt x="293" y="81"/>
                </a:cubicBezTo>
                <a:cubicBezTo>
                  <a:pt x="286" y="80"/>
                  <a:pt x="279" y="79"/>
                  <a:pt x="272" y="78"/>
                </a:cubicBezTo>
                <a:cubicBezTo>
                  <a:pt x="265" y="77"/>
                  <a:pt x="258" y="76"/>
                  <a:pt x="252" y="75"/>
                </a:cubicBezTo>
                <a:cubicBezTo>
                  <a:pt x="245" y="73"/>
                  <a:pt x="238" y="72"/>
                  <a:pt x="232" y="71"/>
                </a:cubicBezTo>
                <a:cubicBezTo>
                  <a:pt x="225" y="70"/>
                  <a:pt x="219" y="68"/>
                  <a:pt x="213" y="67"/>
                </a:cubicBezTo>
                <a:cubicBezTo>
                  <a:pt x="200" y="64"/>
                  <a:pt x="188" y="61"/>
                  <a:pt x="176" y="58"/>
                </a:cubicBezTo>
                <a:cubicBezTo>
                  <a:pt x="173" y="58"/>
                  <a:pt x="170" y="57"/>
                  <a:pt x="167" y="56"/>
                </a:cubicBezTo>
                <a:cubicBezTo>
                  <a:pt x="164" y="55"/>
                  <a:pt x="161" y="55"/>
                  <a:pt x="158" y="54"/>
                </a:cubicBezTo>
                <a:cubicBezTo>
                  <a:pt x="153" y="52"/>
                  <a:pt x="147" y="51"/>
                  <a:pt x="142" y="49"/>
                </a:cubicBezTo>
                <a:cubicBezTo>
                  <a:pt x="131" y="46"/>
                  <a:pt x="121" y="43"/>
                  <a:pt x="111" y="40"/>
                </a:cubicBezTo>
                <a:cubicBezTo>
                  <a:pt x="101" y="37"/>
                  <a:pt x="92" y="34"/>
                  <a:pt x="83" y="31"/>
                </a:cubicBezTo>
                <a:cubicBezTo>
                  <a:pt x="74" y="28"/>
                  <a:pt x="66" y="25"/>
                  <a:pt x="59" y="23"/>
                </a:cubicBezTo>
                <a:cubicBezTo>
                  <a:pt x="51" y="20"/>
                  <a:pt x="45" y="17"/>
                  <a:pt x="38" y="15"/>
                </a:cubicBezTo>
                <a:cubicBezTo>
                  <a:pt x="14" y="5"/>
                  <a:pt x="0" y="0"/>
                  <a:pt x="0" y="0"/>
                </a:cubicBezTo>
                <a:cubicBezTo>
                  <a:pt x="0" y="0"/>
                  <a:pt x="14" y="5"/>
                  <a:pt x="39" y="13"/>
                </a:cubicBezTo>
                <a:cubicBezTo>
                  <a:pt x="45" y="15"/>
                  <a:pt x="52" y="17"/>
                  <a:pt x="60" y="20"/>
                </a:cubicBezTo>
                <a:cubicBezTo>
                  <a:pt x="67" y="22"/>
                  <a:pt x="76" y="24"/>
                  <a:pt x="84" y="27"/>
                </a:cubicBezTo>
                <a:cubicBezTo>
                  <a:pt x="93" y="29"/>
                  <a:pt x="103" y="32"/>
                  <a:pt x="112" y="34"/>
                </a:cubicBezTo>
                <a:cubicBezTo>
                  <a:pt x="122" y="37"/>
                  <a:pt x="133" y="39"/>
                  <a:pt x="144" y="42"/>
                </a:cubicBezTo>
                <a:cubicBezTo>
                  <a:pt x="149" y="43"/>
                  <a:pt x="155" y="44"/>
                  <a:pt x="160" y="46"/>
                </a:cubicBezTo>
                <a:cubicBezTo>
                  <a:pt x="163" y="46"/>
                  <a:pt x="166" y="47"/>
                  <a:pt x="169" y="48"/>
                </a:cubicBezTo>
                <a:cubicBezTo>
                  <a:pt x="172" y="48"/>
                  <a:pt x="175" y="49"/>
                  <a:pt x="178" y="49"/>
                </a:cubicBezTo>
                <a:cubicBezTo>
                  <a:pt x="190" y="51"/>
                  <a:pt x="202" y="54"/>
                  <a:pt x="215" y="56"/>
                </a:cubicBezTo>
                <a:cubicBezTo>
                  <a:pt x="221" y="57"/>
                  <a:pt x="227" y="58"/>
                  <a:pt x="234" y="59"/>
                </a:cubicBezTo>
                <a:cubicBezTo>
                  <a:pt x="240" y="60"/>
                  <a:pt x="247" y="61"/>
                  <a:pt x="254" y="62"/>
                </a:cubicBezTo>
                <a:cubicBezTo>
                  <a:pt x="260" y="63"/>
                  <a:pt x="267" y="64"/>
                  <a:pt x="274" y="64"/>
                </a:cubicBezTo>
                <a:cubicBezTo>
                  <a:pt x="281" y="65"/>
                  <a:pt x="288" y="66"/>
                  <a:pt x="295" y="66"/>
                </a:cubicBezTo>
                <a:cubicBezTo>
                  <a:pt x="302" y="67"/>
                  <a:pt x="309" y="68"/>
                  <a:pt x="316" y="68"/>
                </a:cubicBezTo>
                <a:cubicBezTo>
                  <a:pt x="323" y="69"/>
                  <a:pt x="330" y="69"/>
                  <a:pt x="337" y="70"/>
                </a:cubicBezTo>
                <a:cubicBezTo>
                  <a:pt x="344" y="70"/>
                  <a:pt x="351" y="71"/>
                  <a:pt x="359" y="71"/>
                </a:cubicBezTo>
                <a:cubicBezTo>
                  <a:pt x="366" y="71"/>
                  <a:pt x="373" y="71"/>
                  <a:pt x="380" y="71"/>
                </a:cubicBezTo>
                <a:cubicBezTo>
                  <a:pt x="410" y="72"/>
                  <a:pt x="439" y="71"/>
                  <a:pt x="469" y="69"/>
                </a:cubicBezTo>
                <a:cubicBezTo>
                  <a:pt x="498" y="67"/>
                  <a:pt x="528" y="63"/>
                  <a:pt x="556" y="57"/>
                </a:cubicBezTo>
                <a:cubicBezTo>
                  <a:pt x="571" y="54"/>
                  <a:pt x="585" y="52"/>
                  <a:pt x="600" y="49"/>
                </a:cubicBezTo>
                <a:cubicBezTo>
                  <a:pt x="614" y="47"/>
                  <a:pt x="628" y="45"/>
                  <a:pt x="643" y="43"/>
                </a:cubicBezTo>
                <a:cubicBezTo>
                  <a:pt x="657" y="41"/>
                  <a:pt x="671" y="40"/>
                  <a:pt x="685" y="39"/>
                </a:cubicBezTo>
                <a:cubicBezTo>
                  <a:pt x="699" y="38"/>
                  <a:pt x="712" y="38"/>
                  <a:pt x="725" y="37"/>
                </a:cubicBezTo>
                <a:cubicBezTo>
                  <a:pt x="738" y="37"/>
                  <a:pt x="751" y="37"/>
                  <a:pt x="764" y="37"/>
                </a:cubicBezTo>
                <a:cubicBezTo>
                  <a:pt x="776" y="38"/>
                  <a:pt x="788" y="39"/>
                  <a:pt x="800" y="40"/>
                </a:cubicBezTo>
                <a:cubicBezTo>
                  <a:pt x="823" y="42"/>
                  <a:pt x="844" y="45"/>
                  <a:pt x="863" y="50"/>
                </a:cubicBezTo>
                <a:cubicBezTo>
                  <a:pt x="868" y="51"/>
                  <a:pt x="872" y="51"/>
                  <a:pt x="877" y="53"/>
                </a:cubicBezTo>
                <a:cubicBezTo>
                  <a:pt x="881" y="54"/>
                  <a:pt x="885" y="55"/>
                  <a:pt x="889" y="56"/>
                </a:cubicBezTo>
                <a:cubicBezTo>
                  <a:pt x="891" y="56"/>
                  <a:pt x="893" y="57"/>
                  <a:pt x="895" y="58"/>
                </a:cubicBezTo>
                <a:cubicBezTo>
                  <a:pt x="897" y="58"/>
                  <a:pt x="899" y="59"/>
                  <a:pt x="901" y="59"/>
                </a:cubicBezTo>
                <a:cubicBezTo>
                  <a:pt x="904" y="61"/>
                  <a:pt x="908" y="62"/>
                  <a:pt x="911" y="63"/>
                </a:cubicBezTo>
                <a:cubicBezTo>
                  <a:pt x="925" y="67"/>
                  <a:pt x="935" y="72"/>
                  <a:pt x="942" y="75"/>
                </a:cubicBezTo>
                <a:cubicBezTo>
                  <a:pt x="944" y="76"/>
                  <a:pt x="945" y="77"/>
                  <a:pt x="947" y="78"/>
                </a:cubicBezTo>
                <a:cubicBezTo>
                  <a:pt x="948" y="79"/>
                  <a:pt x="950" y="79"/>
                  <a:pt x="951" y="80"/>
                </a:cubicBezTo>
                <a:cubicBezTo>
                  <a:pt x="952" y="81"/>
                  <a:pt x="953" y="81"/>
                  <a:pt x="953" y="81"/>
                </a:cubicBezTo>
                <a:lnTo>
                  <a:pt x="928" y="1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29" name="Freeform 15"/>
          <p:cNvSpPr>
            <a:spLocks/>
          </p:cNvSpPr>
          <p:nvPr/>
        </p:nvSpPr>
        <p:spPr bwMode="auto">
          <a:xfrm>
            <a:off x="461677" y="3831880"/>
            <a:ext cx="1608535" cy="700088"/>
          </a:xfrm>
          <a:custGeom>
            <a:avLst/>
            <a:gdLst>
              <a:gd name="T0" fmla="*/ 522 w 571"/>
              <a:gd name="T1" fmla="*/ 248 h 248"/>
              <a:gd name="T2" fmla="*/ 571 w 571"/>
              <a:gd name="T3" fmla="*/ 240 h 248"/>
              <a:gd name="T4" fmla="*/ 569 w 571"/>
              <a:gd name="T5" fmla="*/ 219 h 248"/>
              <a:gd name="T6" fmla="*/ 566 w 571"/>
              <a:gd name="T7" fmla="*/ 219 h 248"/>
              <a:gd name="T8" fmla="*/ 546 w 571"/>
              <a:gd name="T9" fmla="*/ 218 h 248"/>
              <a:gd name="T10" fmla="*/ 526 w 571"/>
              <a:gd name="T11" fmla="*/ 214 h 248"/>
              <a:gd name="T12" fmla="*/ 501 w 571"/>
              <a:gd name="T13" fmla="*/ 207 h 248"/>
              <a:gd name="T14" fmla="*/ 482 w 571"/>
              <a:gd name="T15" fmla="*/ 199 h 248"/>
              <a:gd name="T16" fmla="*/ 452 w 571"/>
              <a:gd name="T17" fmla="*/ 184 h 248"/>
              <a:gd name="T18" fmla="*/ 431 w 571"/>
              <a:gd name="T19" fmla="*/ 171 h 248"/>
              <a:gd name="T20" fmla="*/ 400 w 571"/>
              <a:gd name="T21" fmla="*/ 147 h 248"/>
              <a:gd name="T22" fmla="*/ 375 w 571"/>
              <a:gd name="T23" fmla="*/ 125 h 248"/>
              <a:gd name="T24" fmla="*/ 373 w 571"/>
              <a:gd name="T25" fmla="*/ 123 h 248"/>
              <a:gd name="T26" fmla="*/ 373 w 571"/>
              <a:gd name="T27" fmla="*/ 123 h 248"/>
              <a:gd name="T28" fmla="*/ 369 w 571"/>
              <a:gd name="T29" fmla="*/ 119 h 248"/>
              <a:gd name="T30" fmla="*/ 306 w 571"/>
              <a:gd name="T31" fmla="*/ 77 h 248"/>
              <a:gd name="T32" fmla="*/ 279 w 571"/>
              <a:gd name="T33" fmla="*/ 64 h 248"/>
              <a:gd name="T34" fmla="*/ 251 w 571"/>
              <a:gd name="T35" fmla="*/ 53 h 248"/>
              <a:gd name="T36" fmla="*/ 224 w 571"/>
              <a:gd name="T37" fmla="*/ 43 h 248"/>
              <a:gd name="T38" fmla="*/ 197 w 571"/>
              <a:gd name="T39" fmla="*/ 35 h 248"/>
              <a:gd name="T40" fmla="*/ 145 w 571"/>
              <a:gd name="T41" fmla="*/ 22 h 248"/>
              <a:gd name="T42" fmla="*/ 98 w 571"/>
              <a:gd name="T43" fmla="*/ 12 h 248"/>
              <a:gd name="T44" fmla="*/ 49 w 571"/>
              <a:gd name="T45" fmla="*/ 5 h 248"/>
              <a:gd name="T46" fmla="*/ 27 w 571"/>
              <a:gd name="T47" fmla="*/ 3 h 248"/>
              <a:gd name="T48" fmla="*/ 27 w 571"/>
              <a:gd name="T49" fmla="*/ 5 h 248"/>
              <a:gd name="T50" fmla="*/ 49 w 571"/>
              <a:gd name="T51" fmla="*/ 8 h 248"/>
              <a:gd name="T52" fmla="*/ 97 w 571"/>
              <a:gd name="T53" fmla="*/ 18 h 248"/>
              <a:gd name="T54" fmla="*/ 143 w 571"/>
              <a:gd name="T55" fmla="*/ 30 h 248"/>
              <a:gd name="T56" fmla="*/ 193 w 571"/>
              <a:gd name="T57" fmla="*/ 46 h 248"/>
              <a:gd name="T58" fmla="*/ 219 w 571"/>
              <a:gd name="T59" fmla="*/ 55 h 248"/>
              <a:gd name="T60" fmla="*/ 246 w 571"/>
              <a:gd name="T61" fmla="*/ 67 h 248"/>
              <a:gd name="T62" fmla="*/ 272 w 571"/>
              <a:gd name="T63" fmla="*/ 79 h 248"/>
              <a:gd name="T64" fmla="*/ 297 w 571"/>
              <a:gd name="T65" fmla="*/ 93 h 248"/>
              <a:gd name="T66" fmla="*/ 354 w 571"/>
              <a:gd name="T67" fmla="*/ 135 h 248"/>
              <a:gd name="T68" fmla="*/ 356 w 571"/>
              <a:gd name="T69" fmla="*/ 138 h 248"/>
              <a:gd name="T70" fmla="*/ 357 w 571"/>
              <a:gd name="T71" fmla="*/ 139 h 248"/>
              <a:gd name="T72" fmla="*/ 363 w 571"/>
              <a:gd name="T73" fmla="*/ 146 h 248"/>
              <a:gd name="T74" fmla="*/ 405 w 571"/>
              <a:gd name="T75" fmla="*/ 184 h 248"/>
              <a:gd name="T76" fmla="*/ 427 w 571"/>
              <a:gd name="T77" fmla="*/ 201 h 248"/>
              <a:gd name="T78" fmla="*/ 448 w 571"/>
              <a:gd name="T79" fmla="*/ 215 h 248"/>
              <a:gd name="T80" fmla="*/ 479 w 571"/>
              <a:gd name="T81" fmla="*/ 232 h 248"/>
              <a:gd name="T82" fmla="*/ 508 w 571"/>
              <a:gd name="T83" fmla="*/ 24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1" h="248">
                <a:moveTo>
                  <a:pt x="517" y="246"/>
                </a:moveTo>
                <a:cubicBezTo>
                  <a:pt x="519" y="247"/>
                  <a:pt x="520" y="247"/>
                  <a:pt x="522" y="248"/>
                </a:cubicBezTo>
                <a:cubicBezTo>
                  <a:pt x="530" y="241"/>
                  <a:pt x="541" y="237"/>
                  <a:pt x="554" y="238"/>
                </a:cubicBezTo>
                <a:cubicBezTo>
                  <a:pt x="560" y="238"/>
                  <a:pt x="566" y="239"/>
                  <a:pt x="571" y="240"/>
                </a:cubicBezTo>
                <a:cubicBezTo>
                  <a:pt x="569" y="219"/>
                  <a:pt x="569" y="219"/>
                  <a:pt x="569" y="219"/>
                </a:cubicBezTo>
                <a:cubicBezTo>
                  <a:pt x="569" y="219"/>
                  <a:pt x="569" y="219"/>
                  <a:pt x="569" y="219"/>
                </a:cubicBezTo>
                <a:cubicBezTo>
                  <a:pt x="568" y="219"/>
                  <a:pt x="568" y="219"/>
                  <a:pt x="567" y="219"/>
                </a:cubicBezTo>
                <a:cubicBezTo>
                  <a:pt x="567" y="219"/>
                  <a:pt x="567" y="219"/>
                  <a:pt x="566" y="219"/>
                </a:cubicBezTo>
                <a:cubicBezTo>
                  <a:pt x="565" y="219"/>
                  <a:pt x="565" y="219"/>
                  <a:pt x="564" y="219"/>
                </a:cubicBezTo>
                <a:cubicBezTo>
                  <a:pt x="560" y="219"/>
                  <a:pt x="554" y="219"/>
                  <a:pt x="546" y="218"/>
                </a:cubicBezTo>
                <a:cubicBezTo>
                  <a:pt x="542" y="217"/>
                  <a:pt x="538" y="217"/>
                  <a:pt x="533" y="216"/>
                </a:cubicBezTo>
                <a:cubicBezTo>
                  <a:pt x="531" y="215"/>
                  <a:pt x="528" y="215"/>
                  <a:pt x="526" y="214"/>
                </a:cubicBezTo>
                <a:cubicBezTo>
                  <a:pt x="523" y="214"/>
                  <a:pt x="521" y="213"/>
                  <a:pt x="518" y="212"/>
                </a:cubicBezTo>
                <a:cubicBezTo>
                  <a:pt x="512" y="211"/>
                  <a:pt x="507" y="209"/>
                  <a:pt x="501" y="207"/>
                </a:cubicBezTo>
                <a:cubicBezTo>
                  <a:pt x="498" y="206"/>
                  <a:pt x="495" y="205"/>
                  <a:pt x="492" y="203"/>
                </a:cubicBezTo>
                <a:cubicBezTo>
                  <a:pt x="488" y="202"/>
                  <a:pt x="485" y="201"/>
                  <a:pt x="482" y="199"/>
                </a:cubicBezTo>
                <a:cubicBezTo>
                  <a:pt x="476" y="196"/>
                  <a:pt x="469" y="194"/>
                  <a:pt x="462" y="190"/>
                </a:cubicBezTo>
                <a:cubicBezTo>
                  <a:pt x="459" y="188"/>
                  <a:pt x="456" y="186"/>
                  <a:pt x="452" y="184"/>
                </a:cubicBezTo>
                <a:cubicBezTo>
                  <a:pt x="449" y="182"/>
                  <a:pt x="445" y="180"/>
                  <a:pt x="442" y="178"/>
                </a:cubicBezTo>
                <a:cubicBezTo>
                  <a:pt x="438" y="176"/>
                  <a:pt x="435" y="174"/>
                  <a:pt x="431" y="171"/>
                </a:cubicBezTo>
                <a:cubicBezTo>
                  <a:pt x="428" y="169"/>
                  <a:pt x="425" y="166"/>
                  <a:pt x="421" y="164"/>
                </a:cubicBezTo>
                <a:cubicBezTo>
                  <a:pt x="414" y="159"/>
                  <a:pt x="407" y="153"/>
                  <a:pt x="400" y="147"/>
                </a:cubicBezTo>
                <a:cubicBezTo>
                  <a:pt x="393" y="142"/>
                  <a:pt x="387" y="135"/>
                  <a:pt x="380" y="129"/>
                </a:cubicBezTo>
                <a:cubicBezTo>
                  <a:pt x="375" y="125"/>
                  <a:pt x="375" y="125"/>
                  <a:pt x="375" y="125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69" y="119"/>
                  <a:pt x="369" y="119"/>
                  <a:pt x="369" y="119"/>
                </a:cubicBezTo>
                <a:cubicBezTo>
                  <a:pt x="365" y="116"/>
                  <a:pt x="361" y="113"/>
                  <a:pt x="357" y="110"/>
                </a:cubicBezTo>
                <a:cubicBezTo>
                  <a:pt x="341" y="97"/>
                  <a:pt x="324" y="87"/>
                  <a:pt x="306" y="77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8" y="68"/>
                  <a:pt x="283" y="66"/>
                  <a:pt x="279" y="64"/>
                </a:cubicBezTo>
                <a:cubicBezTo>
                  <a:pt x="274" y="62"/>
                  <a:pt x="270" y="60"/>
                  <a:pt x="265" y="58"/>
                </a:cubicBezTo>
                <a:cubicBezTo>
                  <a:pt x="261" y="57"/>
                  <a:pt x="256" y="55"/>
                  <a:pt x="251" y="53"/>
                </a:cubicBezTo>
                <a:cubicBezTo>
                  <a:pt x="247" y="51"/>
                  <a:pt x="242" y="49"/>
                  <a:pt x="238" y="48"/>
                </a:cubicBezTo>
                <a:cubicBezTo>
                  <a:pt x="233" y="46"/>
                  <a:pt x="228" y="45"/>
                  <a:pt x="224" y="43"/>
                </a:cubicBezTo>
                <a:cubicBezTo>
                  <a:pt x="219" y="42"/>
                  <a:pt x="215" y="40"/>
                  <a:pt x="210" y="39"/>
                </a:cubicBezTo>
                <a:cubicBezTo>
                  <a:pt x="206" y="37"/>
                  <a:pt x="201" y="36"/>
                  <a:pt x="197" y="35"/>
                </a:cubicBezTo>
                <a:cubicBezTo>
                  <a:pt x="188" y="32"/>
                  <a:pt x="179" y="30"/>
                  <a:pt x="170" y="28"/>
                </a:cubicBezTo>
                <a:cubicBezTo>
                  <a:pt x="162" y="25"/>
                  <a:pt x="153" y="23"/>
                  <a:pt x="145" y="22"/>
                </a:cubicBezTo>
                <a:cubicBezTo>
                  <a:pt x="137" y="19"/>
                  <a:pt x="128" y="18"/>
                  <a:pt x="121" y="17"/>
                </a:cubicBezTo>
                <a:cubicBezTo>
                  <a:pt x="113" y="15"/>
                  <a:pt x="105" y="14"/>
                  <a:pt x="98" y="12"/>
                </a:cubicBezTo>
                <a:cubicBezTo>
                  <a:pt x="83" y="10"/>
                  <a:pt x="70" y="8"/>
                  <a:pt x="58" y="6"/>
                </a:cubicBezTo>
                <a:cubicBezTo>
                  <a:pt x="55" y="6"/>
                  <a:pt x="52" y="6"/>
                  <a:pt x="49" y="5"/>
                </a:cubicBezTo>
                <a:cubicBezTo>
                  <a:pt x="46" y="5"/>
                  <a:pt x="44" y="5"/>
                  <a:pt x="41" y="4"/>
                </a:cubicBezTo>
                <a:cubicBezTo>
                  <a:pt x="36" y="4"/>
                  <a:pt x="31" y="3"/>
                  <a:pt x="27" y="3"/>
                </a:cubicBezTo>
                <a:cubicBezTo>
                  <a:pt x="10" y="1"/>
                  <a:pt x="0" y="0"/>
                  <a:pt x="0" y="0"/>
                </a:cubicBezTo>
                <a:cubicBezTo>
                  <a:pt x="0" y="0"/>
                  <a:pt x="10" y="2"/>
                  <a:pt x="27" y="5"/>
                </a:cubicBezTo>
                <a:cubicBezTo>
                  <a:pt x="31" y="5"/>
                  <a:pt x="36" y="6"/>
                  <a:pt x="41" y="7"/>
                </a:cubicBezTo>
                <a:cubicBezTo>
                  <a:pt x="43" y="7"/>
                  <a:pt x="46" y="8"/>
                  <a:pt x="49" y="8"/>
                </a:cubicBezTo>
                <a:cubicBezTo>
                  <a:pt x="51" y="9"/>
                  <a:pt x="54" y="9"/>
                  <a:pt x="57" y="10"/>
                </a:cubicBezTo>
                <a:cubicBezTo>
                  <a:pt x="69" y="12"/>
                  <a:pt x="82" y="15"/>
                  <a:pt x="97" y="18"/>
                </a:cubicBezTo>
                <a:cubicBezTo>
                  <a:pt x="104" y="20"/>
                  <a:pt x="111" y="21"/>
                  <a:pt x="119" y="23"/>
                </a:cubicBezTo>
                <a:cubicBezTo>
                  <a:pt x="127" y="25"/>
                  <a:pt x="135" y="27"/>
                  <a:pt x="143" y="30"/>
                </a:cubicBezTo>
                <a:cubicBezTo>
                  <a:pt x="151" y="32"/>
                  <a:pt x="159" y="34"/>
                  <a:pt x="168" y="37"/>
                </a:cubicBezTo>
                <a:cubicBezTo>
                  <a:pt x="176" y="39"/>
                  <a:pt x="185" y="43"/>
                  <a:pt x="193" y="46"/>
                </a:cubicBezTo>
                <a:cubicBezTo>
                  <a:pt x="198" y="47"/>
                  <a:pt x="202" y="49"/>
                  <a:pt x="206" y="50"/>
                </a:cubicBezTo>
                <a:cubicBezTo>
                  <a:pt x="211" y="52"/>
                  <a:pt x="215" y="54"/>
                  <a:pt x="219" y="55"/>
                </a:cubicBezTo>
                <a:cubicBezTo>
                  <a:pt x="224" y="57"/>
                  <a:pt x="228" y="59"/>
                  <a:pt x="233" y="61"/>
                </a:cubicBezTo>
                <a:cubicBezTo>
                  <a:pt x="237" y="62"/>
                  <a:pt x="241" y="65"/>
                  <a:pt x="246" y="67"/>
                </a:cubicBezTo>
                <a:cubicBezTo>
                  <a:pt x="250" y="69"/>
                  <a:pt x="254" y="71"/>
                  <a:pt x="259" y="73"/>
                </a:cubicBezTo>
                <a:cubicBezTo>
                  <a:pt x="263" y="75"/>
                  <a:pt x="267" y="77"/>
                  <a:pt x="272" y="79"/>
                </a:cubicBezTo>
                <a:cubicBezTo>
                  <a:pt x="276" y="81"/>
                  <a:pt x="280" y="83"/>
                  <a:pt x="285" y="86"/>
                </a:cubicBezTo>
                <a:cubicBezTo>
                  <a:pt x="297" y="93"/>
                  <a:pt x="297" y="93"/>
                  <a:pt x="297" y="93"/>
                </a:cubicBezTo>
                <a:cubicBezTo>
                  <a:pt x="314" y="103"/>
                  <a:pt x="330" y="114"/>
                  <a:pt x="344" y="126"/>
                </a:cubicBezTo>
                <a:cubicBezTo>
                  <a:pt x="347" y="129"/>
                  <a:pt x="351" y="132"/>
                  <a:pt x="354" y="135"/>
                </a:cubicBezTo>
                <a:cubicBezTo>
                  <a:pt x="356" y="137"/>
                  <a:pt x="356" y="137"/>
                  <a:pt x="356" y="137"/>
                </a:cubicBezTo>
                <a:cubicBezTo>
                  <a:pt x="356" y="138"/>
                  <a:pt x="356" y="138"/>
                  <a:pt x="356" y="138"/>
                </a:cubicBezTo>
                <a:cubicBezTo>
                  <a:pt x="357" y="138"/>
                  <a:pt x="357" y="138"/>
                  <a:pt x="357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8" y="140"/>
                  <a:pt x="358" y="140"/>
                  <a:pt x="358" y="140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70" y="153"/>
                  <a:pt x="377" y="160"/>
                  <a:pt x="384" y="166"/>
                </a:cubicBezTo>
                <a:cubicBezTo>
                  <a:pt x="391" y="172"/>
                  <a:pt x="398" y="179"/>
                  <a:pt x="405" y="184"/>
                </a:cubicBezTo>
                <a:cubicBezTo>
                  <a:pt x="409" y="187"/>
                  <a:pt x="412" y="190"/>
                  <a:pt x="416" y="193"/>
                </a:cubicBezTo>
                <a:cubicBezTo>
                  <a:pt x="419" y="196"/>
                  <a:pt x="423" y="198"/>
                  <a:pt x="427" y="201"/>
                </a:cubicBezTo>
                <a:cubicBezTo>
                  <a:pt x="430" y="203"/>
                  <a:pt x="434" y="206"/>
                  <a:pt x="437" y="208"/>
                </a:cubicBezTo>
                <a:cubicBezTo>
                  <a:pt x="441" y="211"/>
                  <a:pt x="444" y="213"/>
                  <a:pt x="448" y="215"/>
                </a:cubicBezTo>
                <a:cubicBezTo>
                  <a:pt x="455" y="219"/>
                  <a:pt x="462" y="223"/>
                  <a:pt x="469" y="227"/>
                </a:cubicBezTo>
                <a:cubicBezTo>
                  <a:pt x="472" y="229"/>
                  <a:pt x="476" y="230"/>
                  <a:pt x="479" y="232"/>
                </a:cubicBezTo>
                <a:cubicBezTo>
                  <a:pt x="483" y="233"/>
                  <a:pt x="486" y="235"/>
                  <a:pt x="489" y="236"/>
                </a:cubicBezTo>
                <a:cubicBezTo>
                  <a:pt x="496" y="239"/>
                  <a:pt x="502" y="242"/>
                  <a:pt x="508" y="243"/>
                </a:cubicBezTo>
                <a:cubicBezTo>
                  <a:pt x="511" y="244"/>
                  <a:pt x="514" y="245"/>
                  <a:pt x="517" y="2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0" name="Freeform 16"/>
          <p:cNvSpPr>
            <a:spLocks/>
          </p:cNvSpPr>
          <p:nvPr/>
        </p:nvSpPr>
        <p:spPr bwMode="auto">
          <a:xfrm>
            <a:off x="350948" y="4483153"/>
            <a:ext cx="1558529" cy="384572"/>
          </a:xfrm>
          <a:custGeom>
            <a:avLst/>
            <a:gdLst>
              <a:gd name="T0" fmla="*/ 553 w 553"/>
              <a:gd name="T1" fmla="*/ 20 h 136"/>
              <a:gd name="T2" fmla="*/ 548 w 553"/>
              <a:gd name="T3" fmla="*/ 26 h 136"/>
              <a:gd name="T4" fmla="*/ 534 w 553"/>
              <a:gd name="T5" fmla="*/ 41 h 136"/>
              <a:gd name="T6" fmla="*/ 511 w 553"/>
              <a:gd name="T7" fmla="*/ 60 h 136"/>
              <a:gd name="T8" fmla="*/ 478 w 553"/>
              <a:gd name="T9" fmla="*/ 81 h 136"/>
              <a:gd name="T10" fmla="*/ 438 w 553"/>
              <a:gd name="T11" fmla="*/ 100 h 136"/>
              <a:gd name="T12" fmla="*/ 426 w 553"/>
              <a:gd name="T13" fmla="*/ 104 h 136"/>
              <a:gd name="T14" fmla="*/ 415 w 553"/>
              <a:gd name="T15" fmla="*/ 108 h 136"/>
              <a:gd name="T16" fmla="*/ 390 w 553"/>
              <a:gd name="T17" fmla="*/ 116 h 136"/>
              <a:gd name="T18" fmla="*/ 378 w 553"/>
              <a:gd name="T19" fmla="*/ 119 h 136"/>
              <a:gd name="T20" fmla="*/ 365 w 553"/>
              <a:gd name="T21" fmla="*/ 122 h 136"/>
              <a:gd name="T22" fmla="*/ 339 w 553"/>
              <a:gd name="T23" fmla="*/ 127 h 136"/>
              <a:gd name="T24" fmla="*/ 312 w 553"/>
              <a:gd name="T25" fmla="*/ 131 h 136"/>
              <a:gd name="T26" fmla="*/ 285 w 553"/>
              <a:gd name="T27" fmla="*/ 134 h 136"/>
              <a:gd name="T28" fmla="*/ 258 w 553"/>
              <a:gd name="T29" fmla="*/ 136 h 136"/>
              <a:gd name="T30" fmla="*/ 231 w 553"/>
              <a:gd name="T31" fmla="*/ 136 h 136"/>
              <a:gd name="T32" fmla="*/ 205 w 553"/>
              <a:gd name="T33" fmla="*/ 136 h 136"/>
              <a:gd name="T34" fmla="*/ 179 w 553"/>
              <a:gd name="T35" fmla="*/ 135 h 136"/>
              <a:gd name="T36" fmla="*/ 155 w 553"/>
              <a:gd name="T37" fmla="*/ 133 h 136"/>
              <a:gd name="T38" fmla="*/ 143 w 553"/>
              <a:gd name="T39" fmla="*/ 133 h 136"/>
              <a:gd name="T40" fmla="*/ 131 w 553"/>
              <a:gd name="T41" fmla="*/ 131 h 136"/>
              <a:gd name="T42" fmla="*/ 109 w 553"/>
              <a:gd name="T43" fmla="*/ 129 h 136"/>
              <a:gd name="T44" fmla="*/ 88 w 553"/>
              <a:gd name="T45" fmla="*/ 126 h 136"/>
              <a:gd name="T46" fmla="*/ 52 w 553"/>
              <a:gd name="T47" fmla="*/ 120 h 136"/>
              <a:gd name="T48" fmla="*/ 37 w 553"/>
              <a:gd name="T49" fmla="*/ 117 h 136"/>
              <a:gd name="T50" fmla="*/ 24 w 553"/>
              <a:gd name="T51" fmla="*/ 115 h 136"/>
              <a:gd name="T52" fmla="*/ 0 w 553"/>
              <a:gd name="T53" fmla="*/ 110 h 136"/>
              <a:gd name="T54" fmla="*/ 24 w 553"/>
              <a:gd name="T55" fmla="*/ 113 h 136"/>
              <a:gd name="T56" fmla="*/ 37 w 553"/>
              <a:gd name="T57" fmla="*/ 115 h 136"/>
              <a:gd name="T58" fmla="*/ 52 w 553"/>
              <a:gd name="T59" fmla="*/ 117 h 136"/>
              <a:gd name="T60" fmla="*/ 89 w 553"/>
              <a:gd name="T61" fmla="*/ 120 h 136"/>
              <a:gd name="T62" fmla="*/ 109 w 553"/>
              <a:gd name="T63" fmla="*/ 122 h 136"/>
              <a:gd name="T64" fmla="*/ 132 w 553"/>
              <a:gd name="T65" fmla="*/ 123 h 136"/>
              <a:gd name="T66" fmla="*/ 143 w 553"/>
              <a:gd name="T67" fmla="*/ 123 h 136"/>
              <a:gd name="T68" fmla="*/ 155 w 553"/>
              <a:gd name="T69" fmla="*/ 124 h 136"/>
              <a:gd name="T70" fmla="*/ 180 w 553"/>
              <a:gd name="T71" fmla="*/ 124 h 136"/>
              <a:gd name="T72" fmla="*/ 205 w 553"/>
              <a:gd name="T73" fmla="*/ 123 h 136"/>
              <a:gd name="T74" fmla="*/ 231 w 553"/>
              <a:gd name="T75" fmla="*/ 122 h 136"/>
              <a:gd name="T76" fmla="*/ 257 w 553"/>
              <a:gd name="T77" fmla="*/ 119 h 136"/>
              <a:gd name="T78" fmla="*/ 283 w 553"/>
              <a:gd name="T79" fmla="*/ 116 h 136"/>
              <a:gd name="T80" fmla="*/ 309 w 553"/>
              <a:gd name="T81" fmla="*/ 112 h 136"/>
              <a:gd name="T82" fmla="*/ 335 w 553"/>
              <a:gd name="T83" fmla="*/ 106 h 136"/>
              <a:gd name="T84" fmla="*/ 359 w 553"/>
              <a:gd name="T85" fmla="*/ 100 h 136"/>
              <a:gd name="T86" fmla="*/ 371 w 553"/>
              <a:gd name="T87" fmla="*/ 96 h 136"/>
              <a:gd name="T88" fmla="*/ 383 w 553"/>
              <a:gd name="T89" fmla="*/ 92 h 136"/>
              <a:gd name="T90" fmla="*/ 406 w 553"/>
              <a:gd name="T91" fmla="*/ 84 h 136"/>
              <a:gd name="T92" fmla="*/ 416 w 553"/>
              <a:gd name="T93" fmla="*/ 79 h 136"/>
              <a:gd name="T94" fmla="*/ 426 w 553"/>
              <a:gd name="T95" fmla="*/ 74 h 136"/>
              <a:gd name="T96" fmla="*/ 463 w 553"/>
              <a:gd name="T97" fmla="*/ 54 h 136"/>
              <a:gd name="T98" fmla="*/ 491 w 553"/>
              <a:gd name="T99" fmla="*/ 34 h 136"/>
              <a:gd name="T100" fmla="*/ 510 w 553"/>
              <a:gd name="T101" fmla="*/ 16 h 136"/>
              <a:gd name="T102" fmla="*/ 520 w 553"/>
              <a:gd name="T103" fmla="*/ 4 h 136"/>
              <a:gd name="T104" fmla="*/ 523 w 553"/>
              <a:gd name="T105" fmla="*/ 0 h 136"/>
              <a:gd name="T106" fmla="*/ 553 w 553"/>
              <a:gd name="T107" fmla="*/ 2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3" h="136">
                <a:moveTo>
                  <a:pt x="553" y="20"/>
                </a:moveTo>
                <a:cubicBezTo>
                  <a:pt x="553" y="20"/>
                  <a:pt x="551" y="23"/>
                  <a:pt x="548" y="26"/>
                </a:cubicBezTo>
                <a:cubicBezTo>
                  <a:pt x="545" y="30"/>
                  <a:pt x="540" y="35"/>
                  <a:pt x="534" y="41"/>
                </a:cubicBezTo>
                <a:cubicBezTo>
                  <a:pt x="528" y="47"/>
                  <a:pt x="520" y="53"/>
                  <a:pt x="511" y="60"/>
                </a:cubicBezTo>
                <a:cubicBezTo>
                  <a:pt x="501" y="67"/>
                  <a:pt x="491" y="74"/>
                  <a:pt x="478" y="81"/>
                </a:cubicBezTo>
                <a:cubicBezTo>
                  <a:pt x="466" y="87"/>
                  <a:pt x="452" y="94"/>
                  <a:pt x="438" y="100"/>
                </a:cubicBezTo>
                <a:cubicBezTo>
                  <a:pt x="434" y="101"/>
                  <a:pt x="430" y="103"/>
                  <a:pt x="426" y="104"/>
                </a:cubicBezTo>
                <a:cubicBezTo>
                  <a:pt x="422" y="106"/>
                  <a:pt x="419" y="107"/>
                  <a:pt x="415" y="108"/>
                </a:cubicBezTo>
                <a:cubicBezTo>
                  <a:pt x="407" y="111"/>
                  <a:pt x="399" y="114"/>
                  <a:pt x="390" y="116"/>
                </a:cubicBezTo>
                <a:cubicBezTo>
                  <a:pt x="386" y="117"/>
                  <a:pt x="382" y="118"/>
                  <a:pt x="378" y="119"/>
                </a:cubicBezTo>
                <a:cubicBezTo>
                  <a:pt x="374" y="120"/>
                  <a:pt x="369" y="121"/>
                  <a:pt x="365" y="122"/>
                </a:cubicBezTo>
                <a:cubicBezTo>
                  <a:pt x="357" y="124"/>
                  <a:pt x="348" y="125"/>
                  <a:pt x="339" y="127"/>
                </a:cubicBezTo>
                <a:cubicBezTo>
                  <a:pt x="330" y="129"/>
                  <a:pt x="321" y="130"/>
                  <a:pt x="312" y="131"/>
                </a:cubicBezTo>
                <a:cubicBezTo>
                  <a:pt x="303" y="132"/>
                  <a:pt x="294" y="133"/>
                  <a:pt x="285" y="134"/>
                </a:cubicBezTo>
                <a:cubicBezTo>
                  <a:pt x="276" y="135"/>
                  <a:pt x="267" y="135"/>
                  <a:pt x="258" y="136"/>
                </a:cubicBezTo>
                <a:cubicBezTo>
                  <a:pt x="249" y="136"/>
                  <a:pt x="240" y="136"/>
                  <a:pt x="231" y="136"/>
                </a:cubicBezTo>
                <a:cubicBezTo>
                  <a:pt x="223" y="136"/>
                  <a:pt x="214" y="136"/>
                  <a:pt x="205" y="136"/>
                </a:cubicBezTo>
                <a:cubicBezTo>
                  <a:pt x="196" y="136"/>
                  <a:pt x="188" y="136"/>
                  <a:pt x="179" y="135"/>
                </a:cubicBezTo>
                <a:cubicBezTo>
                  <a:pt x="171" y="135"/>
                  <a:pt x="163" y="134"/>
                  <a:pt x="155" y="133"/>
                </a:cubicBezTo>
                <a:cubicBezTo>
                  <a:pt x="151" y="133"/>
                  <a:pt x="147" y="133"/>
                  <a:pt x="143" y="133"/>
                </a:cubicBezTo>
                <a:cubicBezTo>
                  <a:pt x="139" y="132"/>
                  <a:pt x="135" y="132"/>
                  <a:pt x="131" y="131"/>
                </a:cubicBezTo>
                <a:cubicBezTo>
                  <a:pt x="123" y="130"/>
                  <a:pt x="116" y="130"/>
                  <a:pt x="109" y="129"/>
                </a:cubicBezTo>
                <a:cubicBezTo>
                  <a:pt x="102" y="128"/>
                  <a:pt x="95" y="127"/>
                  <a:pt x="88" y="126"/>
                </a:cubicBezTo>
                <a:cubicBezTo>
                  <a:pt x="75" y="124"/>
                  <a:pt x="63" y="122"/>
                  <a:pt x="52" y="120"/>
                </a:cubicBezTo>
                <a:cubicBezTo>
                  <a:pt x="46" y="119"/>
                  <a:pt x="41" y="118"/>
                  <a:pt x="37" y="117"/>
                </a:cubicBezTo>
                <a:cubicBezTo>
                  <a:pt x="32" y="117"/>
                  <a:pt x="28" y="116"/>
                  <a:pt x="24" y="115"/>
                </a:cubicBezTo>
                <a:cubicBezTo>
                  <a:pt x="9" y="112"/>
                  <a:pt x="0" y="110"/>
                  <a:pt x="0" y="110"/>
                </a:cubicBezTo>
                <a:cubicBezTo>
                  <a:pt x="0" y="110"/>
                  <a:pt x="9" y="111"/>
                  <a:pt x="24" y="113"/>
                </a:cubicBezTo>
                <a:cubicBezTo>
                  <a:pt x="28" y="114"/>
                  <a:pt x="32" y="114"/>
                  <a:pt x="37" y="115"/>
                </a:cubicBezTo>
                <a:cubicBezTo>
                  <a:pt x="42" y="116"/>
                  <a:pt x="47" y="116"/>
                  <a:pt x="52" y="117"/>
                </a:cubicBezTo>
                <a:cubicBezTo>
                  <a:pt x="63" y="118"/>
                  <a:pt x="75" y="119"/>
                  <a:pt x="89" y="120"/>
                </a:cubicBezTo>
                <a:cubicBezTo>
                  <a:pt x="95" y="121"/>
                  <a:pt x="102" y="121"/>
                  <a:pt x="109" y="122"/>
                </a:cubicBezTo>
                <a:cubicBezTo>
                  <a:pt x="117" y="122"/>
                  <a:pt x="124" y="123"/>
                  <a:pt x="132" y="123"/>
                </a:cubicBezTo>
                <a:cubicBezTo>
                  <a:pt x="135" y="123"/>
                  <a:pt x="139" y="123"/>
                  <a:pt x="143" y="123"/>
                </a:cubicBezTo>
                <a:cubicBezTo>
                  <a:pt x="147" y="124"/>
                  <a:pt x="151" y="124"/>
                  <a:pt x="155" y="124"/>
                </a:cubicBezTo>
                <a:cubicBezTo>
                  <a:pt x="163" y="124"/>
                  <a:pt x="171" y="124"/>
                  <a:pt x="180" y="124"/>
                </a:cubicBezTo>
                <a:cubicBezTo>
                  <a:pt x="188" y="124"/>
                  <a:pt x="196" y="123"/>
                  <a:pt x="205" y="123"/>
                </a:cubicBezTo>
                <a:cubicBezTo>
                  <a:pt x="213" y="123"/>
                  <a:pt x="222" y="122"/>
                  <a:pt x="231" y="122"/>
                </a:cubicBezTo>
                <a:cubicBezTo>
                  <a:pt x="240" y="121"/>
                  <a:pt x="248" y="120"/>
                  <a:pt x="257" y="119"/>
                </a:cubicBezTo>
                <a:cubicBezTo>
                  <a:pt x="266" y="119"/>
                  <a:pt x="274" y="117"/>
                  <a:pt x="283" y="116"/>
                </a:cubicBezTo>
                <a:cubicBezTo>
                  <a:pt x="292" y="115"/>
                  <a:pt x="301" y="113"/>
                  <a:pt x="309" y="112"/>
                </a:cubicBezTo>
                <a:cubicBezTo>
                  <a:pt x="318" y="110"/>
                  <a:pt x="326" y="108"/>
                  <a:pt x="335" y="106"/>
                </a:cubicBezTo>
                <a:cubicBezTo>
                  <a:pt x="343" y="104"/>
                  <a:pt x="351" y="102"/>
                  <a:pt x="359" y="100"/>
                </a:cubicBezTo>
                <a:cubicBezTo>
                  <a:pt x="363" y="99"/>
                  <a:pt x="367" y="97"/>
                  <a:pt x="371" y="96"/>
                </a:cubicBezTo>
                <a:cubicBezTo>
                  <a:pt x="375" y="95"/>
                  <a:pt x="379" y="94"/>
                  <a:pt x="383" y="92"/>
                </a:cubicBezTo>
                <a:cubicBezTo>
                  <a:pt x="391" y="90"/>
                  <a:pt x="398" y="87"/>
                  <a:pt x="406" y="84"/>
                </a:cubicBezTo>
                <a:cubicBezTo>
                  <a:pt x="409" y="82"/>
                  <a:pt x="413" y="81"/>
                  <a:pt x="416" y="79"/>
                </a:cubicBezTo>
                <a:cubicBezTo>
                  <a:pt x="420" y="78"/>
                  <a:pt x="423" y="76"/>
                  <a:pt x="426" y="74"/>
                </a:cubicBezTo>
                <a:cubicBezTo>
                  <a:pt x="440" y="68"/>
                  <a:pt x="452" y="61"/>
                  <a:pt x="463" y="54"/>
                </a:cubicBezTo>
                <a:cubicBezTo>
                  <a:pt x="474" y="48"/>
                  <a:pt x="483" y="41"/>
                  <a:pt x="491" y="34"/>
                </a:cubicBezTo>
                <a:cubicBezTo>
                  <a:pt x="499" y="28"/>
                  <a:pt x="505" y="21"/>
                  <a:pt x="510" y="16"/>
                </a:cubicBezTo>
                <a:cubicBezTo>
                  <a:pt x="515" y="11"/>
                  <a:pt x="518" y="7"/>
                  <a:pt x="520" y="4"/>
                </a:cubicBezTo>
                <a:cubicBezTo>
                  <a:pt x="523" y="1"/>
                  <a:pt x="523" y="0"/>
                  <a:pt x="523" y="0"/>
                </a:cubicBezTo>
                <a:lnTo>
                  <a:pt x="553" y="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2" name="Freeform 28"/>
          <p:cNvSpPr>
            <a:spLocks/>
          </p:cNvSpPr>
          <p:nvPr/>
        </p:nvSpPr>
        <p:spPr bwMode="auto">
          <a:xfrm>
            <a:off x="4723521" y="4271221"/>
            <a:ext cx="3807619" cy="1240631"/>
          </a:xfrm>
          <a:custGeom>
            <a:avLst/>
            <a:gdLst>
              <a:gd name="T0" fmla="*/ 52 w 1351"/>
              <a:gd name="T1" fmla="*/ 17 h 439"/>
              <a:gd name="T2" fmla="*/ 90 w 1351"/>
              <a:gd name="T3" fmla="*/ 69 h 439"/>
              <a:gd name="T4" fmla="*/ 119 w 1351"/>
              <a:gd name="T5" fmla="*/ 100 h 439"/>
              <a:gd name="T6" fmla="*/ 151 w 1351"/>
              <a:gd name="T7" fmla="*/ 130 h 439"/>
              <a:gd name="T8" fmla="*/ 185 w 1351"/>
              <a:gd name="T9" fmla="*/ 157 h 439"/>
              <a:gd name="T10" fmla="*/ 220 w 1351"/>
              <a:gd name="T11" fmla="*/ 182 h 439"/>
              <a:gd name="T12" fmla="*/ 248 w 1351"/>
              <a:gd name="T13" fmla="*/ 199 h 439"/>
              <a:gd name="T14" fmla="*/ 277 w 1351"/>
              <a:gd name="T15" fmla="*/ 214 h 439"/>
              <a:gd name="T16" fmla="*/ 337 w 1351"/>
              <a:gd name="T17" fmla="*/ 240 h 439"/>
              <a:gd name="T18" fmla="*/ 399 w 1351"/>
              <a:gd name="T19" fmla="*/ 261 h 439"/>
              <a:gd name="T20" fmla="*/ 442 w 1351"/>
              <a:gd name="T21" fmla="*/ 272 h 439"/>
              <a:gd name="T22" fmla="*/ 485 w 1351"/>
              <a:gd name="T23" fmla="*/ 280 h 439"/>
              <a:gd name="T24" fmla="*/ 518 w 1351"/>
              <a:gd name="T25" fmla="*/ 285 h 439"/>
              <a:gd name="T26" fmla="*/ 550 w 1351"/>
              <a:gd name="T27" fmla="*/ 289 h 439"/>
              <a:gd name="T28" fmla="*/ 595 w 1351"/>
              <a:gd name="T29" fmla="*/ 292 h 439"/>
              <a:gd name="T30" fmla="*/ 640 w 1351"/>
              <a:gd name="T31" fmla="*/ 293 h 439"/>
              <a:gd name="T32" fmla="*/ 687 w 1351"/>
              <a:gd name="T33" fmla="*/ 298 h 439"/>
              <a:gd name="T34" fmla="*/ 779 w 1351"/>
              <a:gd name="T35" fmla="*/ 313 h 439"/>
              <a:gd name="T36" fmla="*/ 871 w 1351"/>
              <a:gd name="T37" fmla="*/ 334 h 439"/>
              <a:gd name="T38" fmla="*/ 927 w 1351"/>
              <a:gd name="T39" fmla="*/ 351 h 439"/>
              <a:gd name="T40" fmla="*/ 950 w 1351"/>
              <a:gd name="T41" fmla="*/ 359 h 439"/>
              <a:gd name="T42" fmla="*/ 982 w 1351"/>
              <a:gd name="T43" fmla="*/ 374 h 439"/>
              <a:gd name="T44" fmla="*/ 1044 w 1351"/>
              <a:gd name="T45" fmla="*/ 406 h 439"/>
              <a:gd name="T46" fmla="*/ 1179 w 1351"/>
              <a:gd name="T47" fmla="*/ 430 h 439"/>
              <a:gd name="T48" fmla="*/ 1269 w 1351"/>
              <a:gd name="T49" fmla="*/ 413 h 439"/>
              <a:gd name="T50" fmla="*/ 1301 w 1351"/>
              <a:gd name="T51" fmla="*/ 399 h 439"/>
              <a:gd name="T52" fmla="*/ 1332 w 1351"/>
              <a:gd name="T53" fmla="*/ 382 h 439"/>
              <a:gd name="T54" fmla="*/ 1332 w 1351"/>
              <a:gd name="T55" fmla="*/ 383 h 439"/>
              <a:gd name="T56" fmla="*/ 1302 w 1351"/>
              <a:gd name="T57" fmla="*/ 401 h 439"/>
              <a:gd name="T58" fmla="*/ 1270 w 1351"/>
              <a:gd name="T59" fmla="*/ 416 h 439"/>
              <a:gd name="T60" fmla="*/ 1179 w 1351"/>
              <a:gd name="T61" fmla="*/ 437 h 439"/>
              <a:gd name="T62" fmla="*/ 1040 w 1351"/>
              <a:gd name="T63" fmla="*/ 416 h 439"/>
              <a:gd name="T64" fmla="*/ 976 w 1351"/>
              <a:gd name="T65" fmla="*/ 385 h 439"/>
              <a:gd name="T66" fmla="*/ 945 w 1351"/>
              <a:gd name="T67" fmla="*/ 373 h 439"/>
              <a:gd name="T68" fmla="*/ 923 w 1351"/>
              <a:gd name="T69" fmla="*/ 365 h 439"/>
              <a:gd name="T70" fmla="*/ 867 w 1351"/>
              <a:gd name="T71" fmla="*/ 350 h 439"/>
              <a:gd name="T72" fmla="*/ 776 w 1351"/>
              <a:gd name="T73" fmla="*/ 333 h 439"/>
              <a:gd name="T74" fmla="*/ 684 w 1351"/>
              <a:gd name="T75" fmla="*/ 321 h 439"/>
              <a:gd name="T76" fmla="*/ 639 w 1351"/>
              <a:gd name="T77" fmla="*/ 317 h 439"/>
              <a:gd name="T78" fmla="*/ 571 w 1351"/>
              <a:gd name="T79" fmla="*/ 317 h 439"/>
              <a:gd name="T80" fmla="*/ 526 w 1351"/>
              <a:gd name="T81" fmla="*/ 315 h 439"/>
              <a:gd name="T82" fmla="*/ 503 w 1351"/>
              <a:gd name="T83" fmla="*/ 312 h 439"/>
              <a:gd name="T84" fmla="*/ 458 w 1351"/>
              <a:gd name="T85" fmla="*/ 306 h 439"/>
              <a:gd name="T86" fmla="*/ 413 w 1351"/>
              <a:gd name="T87" fmla="*/ 298 h 439"/>
              <a:gd name="T88" fmla="*/ 369 w 1351"/>
              <a:gd name="T89" fmla="*/ 287 h 439"/>
              <a:gd name="T90" fmla="*/ 282 w 1351"/>
              <a:gd name="T91" fmla="*/ 257 h 439"/>
              <a:gd name="T92" fmla="*/ 240 w 1351"/>
              <a:gd name="T93" fmla="*/ 237 h 439"/>
              <a:gd name="T94" fmla="*/ 220 w 1351"/>
              <a:gd name="T95" fmla="*/ 226 h 439"/>
              <a:gd name="T96" fmla="*/ 180 w 1351"/>
              <a:gd name="T97" fmla="*/ 203 h 439"/>
              <a:gd name="T98" fmla="*/ 142 w 1351"/>
              <a:gd name="T99" fmla="*/ 176 h 439"/>
              <a:gd name="T100" fmla="*/ 106 w 1351"/>
              <a:gd name="T101" fmla="*/ 147 h 439"/>
              <a:gd name="T102" fmla="*/ 72 w 1351"/>
              <a:gd name="T103" fmla="*/ 115 h 439"/>
              <a:gd name="T104" fmla="*/ 26 w 1351"/>
              <a:gd name="T105" fmla="*/ 62 h 439"/>
              <a:gd name="T106" fmla="*/ 0 w 1351"/>
              <a:gd name="T107" fmla="*/ 22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51" h="439">
                <a:moveTo>
                  <a:pt x="42" y="0"/>
                </a:moveTo>
                <a:cubicBezTo>
                  <a:pt x="45" y="5"/>
                  <a:pt x="49" y="11"/>
                  <a:pt x="52" y="17"/>
                </a:cubicBezTo>
                <a:cubicBezTo>
                  <a:pt x="56" y="23"/>
                  <a:pt x="60" y="29"/>
                  <a:pt x="64" y="35"/>
                </a:cubicBezTo>
                <a:cubicBezTo>
                  <a:pt x="72" y="47"/>
                  <a:pt x="81" y="58"/>
                  <a:pt x="90" y="69"/>
                </a:cubicBezTo>
                <a:cubicBezTo>
                  <a:pt x="95" y="74"/>
                  <a:pt x="100" y="80"/>
                  <a:pt x="105" y="85"/>
                </a:cubicBezTo>
                <a:cubicBezTo>
                  <a:pt x="109" y="90"/>
                  <a:pt x="114" y="95"/>
                  <a:pt x="119" y="100"/>
                </a:cubicBezTo>
                <a:cubicBezTo>
                  <a:pt x="124" y="106"/>
                  <a:pt x="130" y="110"/>
                  <a:pt x="135" y="115"/>
                </a:cubicBezTo>
                <a:cubicBezTo>
                  <a:pt x="140" y="120"/>
                  <a:pt x="146" y="125"/>
                  <a:pt x="151" y="130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85" y="157"/>
                  <a:pt x="185" y="157"/>
                  <a:pt x="185" y="157"/>
                </a:cubicBezTo>
                <a:cubicBezTo>
                  <a:pt x="190" y="161"/>
                  <a:pt x="196" y="165"/>
                  <a:pt x="202" y="170"/>
                </a:cubicBezTo>
                <a:cubicBezTo>
                  <a:pt x="208" y="174"/>
                  <a:pt x="214" y="178"/>
                  <a:pt x="220" y="182"/>
                </a:cubicBezTo>
                <a:cubicBezTo>
                  <a:pt x="226" y="186"/>
                  <a:pt x="233" y="189"/>
                  <a:pt x="239" y="193"/>
                </a:cubicBezTo>
                <a:cubicBezTo>
                  <a:pt x="248" y="199"/>
                  <a:pt x="248" y="199"/>
                  <a:pt x="248" y="199"/>
                </a:cubicBezTo>
                <a:cubicBezTo>
                  <a:pt x="258" y="204"/>
                  <a:pt x="258" y="204"/>
                  <a:pt x="258" y="204"/>
                </a:cubicBezTo>
                <a:cubicBezTo>
                  <a:pt x="264" y="207"/>
                  <a:pt x="270" y="211"/>
                  <a:pt x="277" y="214"/>
                </a:cubicBezTo>
                <a:cubicBezTo>
                  <a:pt x="297" y="223"/>
                  <a:pt x="297" y="223"/>
                  <a:pt x="297" y="223"/>
                </a:cubicBezTo>
                <a:cubicBezTo>
                  <a:pt x="310" y="229"/>
                  <a:pt x="323" y="235"/>
                  <a:pt x="337" y="240"/>
                </a:cubicBezTo>
                <a:cubicBezTo>
                  <a:pt x="350" y="246"/>
                  <a:pt x="364" y="250"/>
                  <a:pt x="378" y="255"/>
                </a:cubicBezTo>
                <a:cubicBezTo>
                  <a:pt x="385" y="257"/>
                  <a:pt x="392" y="259"/>
                  <a:pt x="399" y="261"/>
                </a:cubicBezTo>
                <a:cubicBezTo>
                  <a:pt x="406" y="263"/>
                  <a:pt x="413" y="265"/>
                  <a:pt x="420" y="267"/>
                </a:cubicBezTo>
                <a:cubicBezTo>
                  <a:pt x="442" y="272"/>
                  <a:pt x="442" y="272"/>
                  <a:pt x="442" y="272"/>
                </a:cubicBezTo>
                <a:cubicBezTo>
                  <a:pt x="449" y="274"/>
                  <a:pt x="456" y="275"/>
                  <a:pt x="463" y="276"/>
                </a:cubicBezTo>
                <a:cubicBezTo>
                  <a:pt x="470" y="278"/>
                  <a:pt x="478" y="279"/>
                  <a:pt x="485" y="280"/>
                </a:cubicBezTo>
                <a:cubicBezTo>
                  <a:pt x="507" y="284"/>
                  <a:pt x="507" y="284"/>
                  <a:pt x="507" y="284"/>
                </a:cubicBezTo>
                <a:cubicBezTo>
                  <a:pt x="518" y="285"/>
                  <a:pt x="518" y="285"/>
                  <a:pt x="518" y="285"/>
                </a:cubicBezTo>
                <a:cubicBezTo>
                  <a:pt x="529" y="287"/>
                  <a:pt x="529" y="287"/>
                  <a:pt x="529" y="287"/>
                </a:cubicBezTo>
                <a:cubicBezTo>
                  <a:pt x="550" y="289"/>
                  <a:pt x="550" y="289"/>
                  <a:pt x="550" y="289"/>
                </a:cubicBezTo>
                <a:cubicBezTo>
                  <a:pt x="558" y="290"/>
                  <a:pt x="565" y="290"/>
                  <a:pt x="572" y="290"/>
                </a:cubicBezTo>
                <a:cubicBezTo>
                  <a:pt x="595" y="292"/>
                  <a:pt x="595" y="292"/>
                  <a:pt x="595" y="292"/>
                </a:cubicBezTo>
                <a:cubicBezTo>
                  <a:pt x="609" y="292"/>
                  <a:pt x="624" y="292"/>
                  <a:pt x="639" y="293"/>
                </a:cubicBezTo>
                <a:cubicBezTo>
                  <a:pt x="640" y="293"/>
                  <a:pt x="640" y="293"/>
                  <a:pt x="640" y="293"/>
                </a:cubicBezTo>
                <a:cubicBezTo>
                  <a:pt x="640" y="293"/>
                  <a:pt x="640" y="293"/>
                  <a:pt x="640" y="293"/>
                </a:cubicBezTo>
                <a:cubicBezTo>
                  <a:pt x="656" y="294"/>
                  <a:pt x="671" y="296"/>
                  <a:pt x="687" y="298"/>
                </a:cubicBezTo>
                <a:cubicBezTo>
                  <a:pt x="702" y="301"/>
                  <a:pt x="718" y="303"/>
                  <a:pt x="733" y="305"/>
                </a:cubicBezTo>
                <a:cubicBezTo>
                  <a:pt x="749" y="308"/>
                  <a:pt x="764" y="311"/>
                  <a:pt x="779" y="313"/>
                </a:cubicBezTo>
                <a:cubicBezTo>
                  <a:pt x="795" y="316"/>
                  <a:pt x="810" y="319"/>
                  <a:pt x="825" y="323"/>
                </a:cubicBezTo>
                <a:cubicBezTo>
                  <a:pt x="841" y="326"/>
                  <a:pt x="856" y="330"/>
                  <a:pt x="871" y="334"/>
                </a:cubicBezTo>
                <a:cubicBezTo>
                  <a:pt x="886" y="338"/>
                  <a:pt x="901" y="342"/>
                  <a:pt x="916" y="348"/>
                </a:cubicBezTo>
                <a:cubicBezTo>
                  <a:pt x="927" y="351"/>
                  <a:pt x="927" y="351"/>
                  <a:pt x="927" y="351"/>
                </a:cubicBezTo>
                <a:cubicBezTo>
                  <a:pt x="931" y="352"/>
                  <a:pt x="935" y="354"/>
                  <a:pt x="938" y="355"/>
                </a:cubicBezTo>
                <a:cubicBezTo>
                  <a:pt x="950" y="359"/>
                  <a:pt x="950" y="359"/>
                  <a:pt x="950" y="359"/>
                </a:cubicBezTo>
                <a:cubicBezTo>
                  <a:pt x="953" y="361"/>
                  <a:pt x="957" y="362"/>
                  <a:pt x="960" y="364"/>
                </a:cubicBezTo>
                <a:cubicBezTo>
                  <a:pt x="968" y="367"/>
                  <a:pt x="975" y="370"/>
                  <a:pt x="982" y="374"/>
                </a:cubicBezTo>
                <a:cubicBezTo>
                  <a:pt x="1003" y="385"/>
                  <a:pt x="1003" y="385"/>
                  <a:pt x="1003" y="385"/>
                </a:cubicBezTo>
                <a:cubicBezTo>
                  <a:pt x="1016" y="393"/>
                  <a:pt x="1030" y="400"/>
                  <a:pt x="1044" y="406"/>
                </a:cubicBezTo>
                <a:cubicBezTo>
                  <a:pt x="1058" y="411"/>
                  <a:pt x="1073" y="416"/>
                  <a:pt x="1087" y="420"/>
                </a:cubicBezTo>
                <a:cubicBezTo>
                  <a:pt x="1117" y="428"/>
                  <a:pt x="1148" y="431"/>
                  <a:pt x="1179" y="430"/>
                </a:cubicBezTo>
                <a:cubicBezTo>
                  <a:pt x="1194" y="430"/>
                  <a:pt x="1209" y="428"/>
                  <a:pt x="1225" y="425"/>
                </a:cubicBezTo>
                <a:cubicBezTo>
                  <a:pt x="1240" y="422"/>
                  <a:pt x="1255" y="418"/>
                  <a:pt x="1269" y="413"/>
                </a:cubicBezTo>
                <a:cubicBezTo>
                  <a:pt x="1276" y="410"/>
                  <a:pt x="1284" y="407"/>
                  <a:pt x="1291" y="404"/>
                </a:cubicBezTo>
                <a:cubicBezTo>
                  <a:pt x="1301" y="399"/>
                  <a:pt x="1301" y="399"/>
                  <a:pt x="1301" y="399"/>
                </a:cubicBezTo>
                <a:cubicBezTo>
                  <a:pt x="1312" y="394"/>
                  <a:pt x="1312" y="394"/>
                  <a:pt x="1312" y="394"/>
                </a:cubicBezTo>
                <a:cubicBezTo>
                  <a:pt x="1319" y="390"/>
                  <a:pt x="1325" y="386"/>
                  <a:pt x="1332" y="382"/>
                </a:cubicBezTo>
                <a:cubicBezTo>
                  <a:pt x="1338" y="378"/>
                  <a:pt x="1345" y="373"/>
                  <a:pt x="1351" y="369"/>
                </a:cubicBezTo>
                <a:cubicBezTo>
                  <a:pt x="1345" y="374"/>
                  <a:pt x="1339" y="378"/>
                  <a:pt x="1332" y="383"/>
                </a:cubicBezTo>
                <a:cubicBezTo>
                  <a:pt x="1326" y="387"/>
                  <a:pt x="1319" y="391"/>
                  <a:pt x="1312" y="395"/>
                </a:cubicBezTo>
                <a:cubicBezTo>
                  <a:pt x="1302" y="401"/>
                  <a:pt x="1302" y="401"/>
                  <a:pt x="1302" y="401"/>
                </a:cubicBezTo>
                <a:cubicBezTo>
                  <a:pt x="1292" y="406"/>
                  <a:pt x="1292" y="406"/>
                  <a:pt x="1292" y="406"/>
                </a:cubicBezTo>
                <a:cubicBezTo>
                  <a:pt x="1285" y="410"/>
                  <a:pt x="1277" y="413"/>
                  <a:pt x="1270" y="416"/>
                </a:cubicBezTo>
                <a:cubicBezTo>
                  <a:pt x="1256" y="421"/>
                  <a:pt x="1241" y="426"/>
                  <a:pt x="1226" y="430"/>
                </a:cubicBezTo>
                <a:cubicBezTo>
                  <a:pt x="1210" y="433"/>
                  <a:pt x="1195" y="436"/>
                  <a:pt x="1179" y="437"/>
                </a:cubicBezTo>
                <a:cubicBezTo>
                  <a:pt x="1148" y="439"/>
                  <a:pt x="1116" y="436"/>
                  <a:pt x="1085" y="429"/>
                </a:cubicBezTo>
                <a:cubicBezTo>
                  <a:pt x="1070" y="426"/>
                  <a:pt x="1055" y="421"/>
                  <a:pt x="1040" y="416"/>
                </a:cubicBezTo>
                <a:cubicBezTo>
                  <a:pt x="1025" y="410"/>
                  <a:pt x="1011" y="404"/>
                  <a:pt x="997" y="396"/>
                </a:cubicBezTo>
                <a:cubicBezTo>
                  <a:pt x="976" y="385"/>
                  <a:pt x="976" y="385"/>
                  <a:pt x="976" y="385"/>
                </a:cubicBezTo>
                <a:cubicBezTo>
                  <a:pt x="969" y="382"/>
                  <a:pt x="962" y="380"/>
                  <a:pt x="955" y="377"/>
                </a:cubicBezTo>
                <a:cubicBezTo>
                  <a:pt x="952" y="375"/>
                  <a:pt x="948" y="374"/>
                  <a:pt x="945" y="373"/>
                </a:cubicBezTo>
                <a:cubicBezTo>
                  <a:pt x="934" y="369"/>
                  <a:pt x="934" y="369"/>
                  <a:pt x="934" y="369"/>
                </a:cubicBezTo>
                <a:cubicBezTo>
                  <a:pt x="930" y="368"/>
                  <a:pt x="926" y="366"/>
                  <a:pt x="923" y="365"/>
                </a:cubicBezTo>
                <a:cubicBezTo>
                  <a:pt x="912" y="362"/>
                  <a:pt x="912" y="362"/>
                  <a:pt x="912" y="362"/>
                </a:cubicBezTo>
                <a:cubicBezTo>
                  <a:pt x="897" y="358"/>
                  <a:pt x="882" y="354"/>
                  <a:pt x="867" y="350"/>
                </a:cubicBezTo>
                <a:cubicBezTo>
                  <a:pt x="852" y="347"/>
                  <a:pt x="837" y="344"/>
                  <a:pt x="822" y="341"/>
                </a:cubicBezTo>
                <a:cubicBezTo>
                  <a:pt x="807" y="338"/>
                  <a:pt x="791" y="336"/>
                  <a:pt x="776" y="333"/>
                </a:cubicBezTo>
                <a:cubicBezTo>
                  <a:pt x="761" y="331"/>
                  <a:pt x="745" y="328"/>
                  <a:pt x="730" y="327"/>
                </a:cubicBezTo>
                <a:cubicBezTo>
                  <a:pt x="715" y="325"/>
                  <a:pt x="699" y="323"/>
                  <a:pt x="684" y="321"/>
                </a:cubicBezTo>
                <a:cubicBezTo>
                  <a:pt x="669" y="320"/>
                  <a:pt x="653" y="318"/>
                  <a:pt x="638" y="317"/>
                </a:cubicBezTo>
                <a:cubicBezTo>
                  <a:pt x="639" y="317"/>
                  <a:pt x="639" y="317"/>
                  <a:pt x="639" y="317"/>
                </a:cubicBezTo>
                <a:cubicBezTo>
                  <a:pt x="624" y="317"/>
                  <a:pt x="609" y="318"/>
                  <a:pt x="594" y="318"/>
                </a:cubicBezTo>
                <a:cubicBezTo>
                  <a:pt x="571" y="317"/>
                  <a:pt x="571" y="317"/>
                  <a:pt x="571" y="317"/>
                </a:cubicBezTo>
                <a:cubicBezTo>
                  <a:pt x="564" y="317"/>
                  <a:pt x="556" y="317"/>
                  <a:pt x="548" y="316"/>
                </a:cubicBezTo>
                <a:cubicBezTo>
                  <a:pt x="526" y="315"/>
                  <a:pt x="526" y="315"/>
                  <a:pt x="526" y="315"/>
                </a:cubicBezTo>
                <a:cubicBezTo>
                  <a:pt x="514" y="314"/>
                  <a:pt x="514" y="314"/>
                  <a:pt x="514" y="314"/>
                </a:cubicBezTo>
                <a:cubicBezTo>
                  <a:pt x="503" y="312"/>
                  <a:pt x="503" y="312"/>
                  <a:pt x="503" y="312"/>
                </a:cubicBezTo>
                <a:cubicBezTo>
                  <a:pt x="480" y="310"/>
                  <a:pt x="480" y="310"/>
                  <a:pt x="480" y="310"/>
                </a:cubicBezTo>
                <a:cubicBezTo>
                  <a:pt x="473" y="309"/>
                  <a:pt x="465" y="307"/>
                  <a:pt x="458" y="306"/>
                </a:cubicBezTo>
                <a:cubicBezTo>
                  <a:pt x="450" y="305"/>
                  <a:pt x="443" y="304"/>
                  <a:pt x="435" y="302"/>
                </a:cubicBezTo>
                <a:cubicBezTo>
                  <a:pt x="413" y="298"/>
                  <a:pt x="413" y="298"/>
                  <a:pt x="413" y="298"/>
                </a:cubicBezTo>
                <a:cubicBezTo>
                  <a:pt x="406" y="297"/>
                  <a:pt x="398" y="294"/>
                  <a:pt x="391" y="293"/>
                </a:cubicBezTo>
                <a:cubicBezTo>
                  <a:pt x="383" y="291"/>
                  <a:pt x="376" y="289"/>
                  <a:pt x="369" y="287"/>
                </a:cubicBezTo>
                <a:cubicBezTo>
                  <a:pt x="354" y="282"/>
                  <a:pt x="339" y="278"/>
                  <a:pt x="325" y="273"/>
                </a:cubicBezTo>
                <a:cubicBezTo>
                  <a:pt x="310" y="268"/>
                  <a:pt x="296" y="262"/>
                  <a:pt x="282" y="257"/>
                </a:cubicBezTo>
                <a:cubicBezTo>
                  <a:pt x="261" y="247"/>
                  <a:pt x="261" y="247"/>
                  <a:pt x="261" y="247"/>
                </a:cubicBezTo>
                <a:cubicBezTo>
                  <a:pt x="254" y="244"/>
                  <a:pt x="247" y="240"/>
                  <a:pt x="240" y="237"/>
                </a:cubicBezTo>
                <a:cubicBezTo>
                  <a:pt x="230" y="232"/>
                  <a:pt x="230" y="232"/>
                  <a:pt x="230" y="232"/>
                </a:cubicBezTo>
                <a:cubicBezTo>
                  <a:pt x="220" y="226"/>
                  <a:pt x="220" y="226"/>
                  <a:pt x="220" y="226"/>
                </a:cubicBezTo>
                <a:cubicBezTo>
                  <a:pt x="213" y="223"/>
                  <a:pt x="206" y="219"/>
                  <a:pt x="200" y="215"/>
                </a:cubicBezTo>
                <a:cubicBezTo>
                  <a:pt x="193" y="211"/>
                  <a:pt x="187" y="207"/>
                  <a:pt x="180" y="203"/>
                </a:cubicBezTo>
                <a:cubicBezTo>
                  <a:pt x="174" y="199"/>
                  <a:pt x="167" y="194"/>
                  <a:pt x="161" y="190"/>
                </a:cubicBezTo>
                <a:cubicBezTo>
                  <a:pt x="155" y="185"/>
                  <a:pt x="148" y="181"/>
                  <a:pt x="142" y="176"/>
                </a:cubicBezTo>
                <a:cubicBezTo>
                  <a:pt x="136" y="172"/>
                  <a:pt x="130" y="167"/>
                  <a:pt x="124" y="162"/>
                </a:cubicBezTo>
                <a:cubicBezTo>
                  <a:pt x="118" y="157"/>
                  <a:pt x="112" y="152"/>
                  <a:pt x="106" y="147"/>
                </a:cubicBezTo>
                <a:cubicBezTo>
                  <a:pt x="100" y="142"/>
                  <a:pt x="95" y="137"/>
                  <a:pt x="89" y="132"/>
                </a:cubicBezTo>
                <a:cubicBezTo>
                  <a:pt x="83" y="126"/>
                  <a:pt x="78" y="121"/>
                  <a:pt x="72" y="115"/>
                </a:cubicBezTo>
                <a:cubicBezTo>
                  <a:pt x="67" y="110"/>
                  <a:pt x="62" y="104"/>
                  <a:pt x="56" y="98"/>
                </a:cubicBezTo>
                <a:cubicBezTo>
                  <a:pt x="46" y="87"/>
                  <a:pt x="36" y="75"/>
                  <a:pt x="26" y="62"/>
                </a:cubicBezTo>
                <a:cubicBezTo>
                  <a:pt x="22" y="56"/>
                  <a:pt x="17" y="50"/>
                  <a:pt x="13" y="43"/>
                </a:cubicBezTo>
                <a:cubicBezTo>
                  <a:pt x="8" y="36"/>
                  <a:pt x="4" y="30"/>
                  <a:pt x="0" y="22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3" name="Freeform 29"/>
          <p:cNvSpPr>
            <a:spLocks/>
          </p:cNvSpPr>
          <p:nvPr/>
        </p:nvSpPr>
        <p:spPr bwMode="auto">
          <a:xfrm>
            <a:off x="6476120" y="5115374"/>
            <a:ext cx="1214438" cy="678656"/>
          </a:xfrm>
          <a:custGeom>
            <a:avLst/>
            <a:gdLst>
              <a:gd name="T0" fmla="*/ 34 w 431"/>
              <a:gd name="T1" fmla="*/ 0 h 240"/>
              <a:gd name="T2" fmla="*/ 35 w 431"/>
              <a:gd name="T3" fmla="*/ 4 h 240"/>
              <a:gd name="T4" fmla="*/ 41 w 431"/>
              <a:gd name="T5" fmla="*/ 17 h 240"/>
              <a:gd name="T6" fmla="*/ 53 w 431"/>
              <a:gd name="T7" fmla="*/ 37 h 240"/>
              <a:gd name="T8" fmla="*/ 70 w 431"/>
              <a:gd name="T9" fmla="*/ 62 h 240"/>
              <a:gd name="T10" fmla="*/ 93 w 431"/>
              <a:gd name="T11" fmla="*/ 90 h 240"/>
              <a:gd name="T12" fmla="*/ 122 w 431"/>
              <a:gd name="T13" fmla="*/ 118 h 240"/>
              <a:gd name="T14" fmla="*/ 157 w 431"/>
              <a:gd name="T15" fmla="*/ 145 h 240"/>
              <a:gd name="T16" fmla="*/ 196 w 431"/>
              <a:gd name="T17" fmla="*/ 169 h 240"/>
              <a:gd name="T18" fmla="*/ 216 w 431"/>
              <a:gd name="T19" fmla="*/ 180 h 240"/>
              <a:gd name="T20" fmla="*/ 226 w 431"/>
              <a:gd name="T21" fmla="*/ 185 h 240"/>
              <a:gd name="T22" fmla="*/ 237 w 431"/>
              <a:gd name="T23" fmla="*/ 190 h 240"/>
              <a:gd name="T24" fmla="*/ 247 w 431"/>
              <a:gd name="T25" fmla="*/ 194 h 240"/>
              <a:gd name="T26" fmla="*/ 257 w 431"/>
              <a:gd name="T27" fmla="*/ 198 h 240"/>
              <a:gd name="T28" fmla="*/ 268 w 431"/>
              <a:gd name="T29" fmla="*/ 202 h 240"/>
              <a:gd name="T30" fmla="*/ 278 w 431"/>
              <a:gd name="T31" fmla="*/ 206 h 240"/>
              <a:gd name="T32" fmla="*/ 318 w 431"/>
              <a:gd name="T33" fmla="*/ 219 h 240"/>
              <a:gd name="T34" fmla="*/ 354 w 431"/>
              <a:gd name="T35" fmla="*/ 227 h 240"/>
              <a:gd name="T36" fmla="*/ 371 w 431"/>
              <a:gd name="T37" fmla="*/ 231 h 240"/>
              <a:gd name="T38" fmla="*/ 385 w 431"/>
              <a:gd name="T39" fmla="*/ 233 h 240"/>
              <a:gd name="T40" fmla="*/ 399 w 431"/>
              <a:gd name="T41" fmla="*/ 236 h 240"/>
              <a:gd name="T42" fmla="*/ 410 w 431"/>
              <a:gd name="T43" fmla="*/ 237 h 240"/>
              <a:gd name="T44" fmla="*/ 431 w 431"/>
              <a:gd name="T45" fmla="*/ 240 h 240"/>
              <a:gd name="T46" fmla="*/ 410 w 431"/>
              <a:gd name="T47" fmla="*/ 239 h 240"/>
              <a:gd name="T48" fmla="*/ 398 w 431"/>
              <a:gd name="T49" fmla="*/ 238 h 240"/>
              <a:gd name="T50" fmla="*/ 385 w 431"/>
              <a:gd name="T51" fmla="*/ 237 h 240"/>
              <a:gd name="T52" fmla="*/ 370 w 431"/>
              <a:gd name="T53" fmla="*/ 235 h 240"/>
              <a:gd name="T54" fmla="*/ 353 w 431"/>
              <a:gd name="T55" fmla="*/ 233 h 240"/>
              <a:gd name="T56" fmla="*/ 316 w 431"/>
              <a:gd name="T57" fmla="*/ 227 h 240"/>
              <a:gd name="T58" fmla="*/ 275 w 431"/>
              <a:gd name="T59" fmla="*/ 217 h 240"/>
              <a:gd name="T60" fmla="*/ 264 w 431"/>
              <a:gd name="T61" fmla="*/ 214 h 240"/>
              <a:gd name="T62" fmla="*/ 253 w 431"/>
              <a:gd name="T63" fmla="*/ 211 h 240"/>
              <a:gd name="T64" fmla="*/ 242 w 431"/>
              <a:gd name="T65" fmla="*/ 207 h 240"/>
              <a:gd name="T66" fmla="*/ 231 w 431"/>
              <a:gd name="T67" fmla="*/ 203 h 240"/>
              <a:gd name="T68" fmla="*/ 220 w 431"/>
              <a:gd name="T69" fmla="*/ 199 h 240"/>
              <a:gd name="T70" fmla="*/ 209 w 431"/>
              <a:gd name="T71" fmla="*/ 195 h 240"/>
              <a:gd name="T72" fmla="*/ 187 w 431"/>
              <a:gd name="T73" fmla="*/ 185 h 240"/>
              <a:gd name="T74" fmla="*/ 145 w 431"/>
              <a:gd name="T75" fmla="*/ 163 h 240"/>
              <a:gd name="T76" fmla="*/ 107 w 431"/>
              <a:gd name="T77" fmla="*/ 138 h 240"/>
              <a:gd name="T78" fmla="*/ 73 w 431"/>
              <a:gd name="T79" fmla="*/ 110 h 240"/>
              <a:gd name="T80" fmla="*/ 46 w 431"/>
              <a:gd name="T81" fmla="*/ 82 h 240"/>
              <a:gd name="T82" fmla="*/ 25 w 431"/>
              <a:gd name="T83" fmla="*/ 55 h 240"/>
              <a:gd name="T84" fmla="*/ 11 w 431"/>
              <a:gd name="T85" fmla="*/ 34 h 240"/>
              <a:gd name="T86" fmla="*/ 3 w 431"/>
              <a:gd name="T87" fmla="*/ 18 h 240"/>
              <a:gd name="T88" fmla="*/ 0 w 431"/>
              <a:gd name="T89" fmla="*/ 12 h 240"/>
              <a:gd name="T90" fmla="*/ 34 w 431"/>
              <a:gd name="T9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" h="240">
                <a:moveTo>
                  <a:pt x="34" y="0"/>
                </a:moveTo>
                <a:cubicBezTo>
                  <a:pt x="34" y="0"/>
                  <a:pt x="34" y="1"/>
                  <a:pt x="35" y="4"/>
                </a:cubicBezTo>
                <a:cubicBezTo>
                  <a:pt x="37" y="7"/>
                  <a:pt x="39" y="11"/>
                  <a:pt x="41" y="17"/>
                </a:cubicBezTo>
                <a:cubicBezTo>
                  <a:pt x="44" y="23"/>
                  <a:pt x="48" y="30"/>
                  <a:pt x="53" y="37"/>
                </a:cubicBezTo>
                <a:cubicBezTo>
                  <a:pt x="57" y="45"/>
                  <a:pt x="63" y="53"/>
                  <a:pt x="70" y="62"/>
                </a:cubicBezTo>
                <a:cubicBezTo>
                  <a:pt x="77" y="71"/>
                  <a:pt x="84" y="81"/>
                  <a:pt x="93" y="90"/>
                </a:cubicBezTo>
                <a:cubicBezTo>
                  <a:pt x="102" y="100"/>
                  <a:pt x="112" y="109"/>
                  <a:pt x="122" y="118"/>
                </a:cubicBezTo>
                <a:cubicBezTo>
                  <a:pt x="133" y="128"/>
                  <a:pt x="145" y="137"/>
                  <a:pt x="157" y="145"/>
                </a:cubicBezTo>
                <a:cubicBezTo>
                  <a:pt x="169" y="154"/>
                  <a:pt x="182" y="162"/>
                  <a:pt x="196" y="169"/>
                </a:cubicBezTo>
                <a:cubicBezTo>
                  <a:pt x="202" y="173"/>
                  <a:pt x="209" y="177"/>
                  <a:pt x="216" y="180"/>
                </a:cubicBezTo>
                <a:cubicBezTo>
                  <a:pt x="219" y="182"/>
                  <a:pt x="223" y="183"/>
                  <a:pt x="226" y="185"/>
                </a:cubicBezTo>
                <a:cubicBezTo>
                  <a:pt x="230" y="187"/>
                  <a:pt x="233" y="188"/>
                  <a:pt x="237" y="190"/>
                </a:cubicBezTo>
                <a:cubicBezTo>
                  <a:pt x="240" y="191"/>
                  <a:pt x="243" y="193"/>
                  <a:pt x="247" y="194"/>
                </a:cubicBezTo>
                <a:cubicBezTo>
                  <a:pt x="250" y="196"/>
                  <a:pt x="254" y="197"/>
                  <a:pt x="257" y="198"/>
                </a:cubicBezTo>
                <a:cubicBezTo>
                  <a:pt x="261" y="200"/>
                  <a:pt x="264" y="201"/>
                  <a:pt x="268" y="202"/>
                </a:cubicBezTo>
                <a:cubicBezTo>
                  <a:pt x="271" y="204"/>
                  <a:pt x="274" y="205"/>
                  <a:pt x="278" y="206"/>
                </a:cubicBezTo>
                <a:cubicBezTo>
                  <a:pt x="292" y="211"/>
                  <a:pt x="305" y="215"/>
                  <a:pt x="318" y="219"/>
                </a:cubicBezTo>
                <a:cubicBezTo>
                  <a:pt x="331" y="222"/>
                  <a:pt x="343" y="225"/>
                  <a:pt x="354" y="227"/>
                </a:cubicBezTo>
                <a:cubicBezTo>
                  <a:pt x="360" y="229"/>
                  <a:pt x="365" y="230"/>
                  <a:pt x="371" y="231"/>
                </a:cubicBezTo>
                <a:cubicBezTo>
                  <a:pt x="376" y="232"/>
                  <a:pt x="381" y="233"/>
                  <a:pt x="385" y="233"/>
                </a:cubicBezTo>
                <a:cubicBezTo>
                  <a:pt x="390" y="234"/>
                  <a:pt x="395" y="235"/>
                  <a:pt x="399" y="236"/>
                </a:cubicBezTo>
                <a:cubicBezTo>
                  <a:pt x="403" y="236"/>
                  <a:pt x="406" y="237"/>
                  <a:pt x="410" y="237"/>
                </a:cubicBezTo>
                <a:cubicBezTo>
                  <a:pt x="423" y="239"/>
                  <a:pt x="431" y="240"/>
                  <a:pt x="431" y="240"/>
                </a:cubicBezTo>
                <a:cubicBezTo>
                  <a:pt x="431" y="240"/>
                  <a:pt x="423" y="240"/>
                  <a:pt x="410" y="239"/>
                </a:cubicBezTo>
                <a:cubicBezTo>
                  <a:pt x="406" y="239"/>
                  <a:pt x="402" y="238"/>
                  <a:pt x="398" y="238"/>
                </a:cubicBezTo>
                <a:cubicBezTo>
                  <a:pt x="394" y="238"/>
                  <a:pt x="390" y="237"/>
                  <a:pt x="385" y="237"/>
                </a:cubicBezTo>
                <a:cubicBezTo>
                  <a:pt x="380" y="236"/>
                  <a:pt x="375" y="236"/>
                  <a:pt x="370" y="235"/>
                </a:cubicBezTo>
                <a:cubicBezTo>
                  <a:pt x="365" y="234"/>
                  <a:pt x="359" y="234"/>
                  <a:pt x="353" y="233"/>
                </a:cubicBezTo>
                <a:cubicBezTo>
                  <a:pt x="342" y="232"/>
                  <a:pt x="329" y="229"/>
                  <a:pt x="316" y="227"/>
                </a:cubicBezTo>
                <a:cubicBezTo>
                  <a:pt x="303" y="224"/>
                  <a:pt x="289" y="221"/>
                  <a:pt x="275" y="217"/>
                </a:cubicBezTo>
                <a:cubicBezTo>
                  <a:pt x="271" y="216"/>
                  <a:pt x="267" y="215"/>
                  <a:pt x="264" y="214"/>
                </a:cubicBezTo>
                <a:cubicBezTo>
                  <a:pt x="260" y="213"/>
                  <a:pt x="257" y="212"/>
                  <a:pt x="253" y="211"/>
                </a:cubicBezTo>
                <a:cubicBezTo>
                  <a:pt x="249" y="209"/>
                  <a:pt x="246" y="208"/>
                  <a:pt x="242" y="207"/>
                </a:cubicBezTo>
                <a:cubicBezTo>
                  <a:pt x="238" y="206"/>
                  <a:pt x="235" y="205"/>
                  <a:pt x="231" y="203"/>
                </a:cubicBezTo>
                <a:cubicBezTo>
                  <a:pt x="227" y="202"/>
                  <a:pt x="224" y="201"/>
                  <a:pt x="220" y="199"/>
                </a:cubicBezTo>
                <a:cubicBezTo>
                  <a:pt x="216" y="198"/>
                  <a:pt x="213" y="196"/>
                  <a:pt x="209" y="195"/>
                </a:cubicBezTo>
                <a:cubicBezTo>
                  <a:pt x="202" y="192"/>
                  <a:pt x="195" y="189"/>
                  <a:pt x="187" y="185"/>
                </a:cubicBezTo>
                <a:cubicBezTo>
                  <a:pt x="173" y="179"/>
                  <a:pt x="159" y="171"/>
                  <a:pt x="145" y="163"/>
                </a:cubicBezTo>
                <a:cubicBezTo>
                  <a:pt x="132" y="155"/>
                  <a:pt x="119" y="147"/>
                  <a:pt x="107" y="138"/>
                </a:cubicBezTo>
                <a:cubicBezTo>
                  <a:pt x="95" y="129"/>
                  <a:pt x="84" y="119"/>
                  <a:pt x="73" y="110"/>
                </a:cubicBezTo>
                <a:cubicBezTo>
                  <a:pt x="63" y="100"/>
                  <a:pt x="54" y="91"/>
                  <a:pt x="46" y="82"/>
                </a:cubicBezTo>
                <a:cubicBezTo>
                  <a:pt x="38" y="72"/>
                  <a:pt x="31" y="63"/>
                  <a:pt x="25" y="55"/>
                </a:cubicBezTo>
                <a:cubicBezTo>
                  <a:pt x="20" y="47"/>
                  <a:pt x="15" y="40"/>
                  <a:pt x="11" y="34"/>
                </a:cubicBezTo>
                <a:cubicBezTo>
                  <a:pt x="7" y="27"/>
                  <a:pt x="5" y="22"/>
                  <a:pt x="3" y="18"/>
                </a:cubicBezTo>
                <a:cubicBezTo>
                  <a:pt x="1" y="15"/>
                  <a:pt x="0" y="12"/>
                  <a:pt x="0" y="12"/>
                </a:cubicBezTo>
                <a:lnTo>
                  <a:pt x="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4" name="Freeform 30"/>
          <p:cNvSpPr>
            <a:spLocks/>
          </p:cNvSpPr>
          <p:nvPr/>
        </p:nvSpPr>
        <p:spPr bwMode="auto">
          <a:xfrm>
            <a:off x="6403493" y="4884393"/>
            <a:ext cx="1859756" cy="259556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5138993" y="2776708"/>
            <a:ext cx="2895600" cy="1088231"/>
          </a:xfrm>
          <a:custGeom>
            <a:avLst/>
            <a:gdLst>
              <a:gd name="T0" fmla="*/ 3 w 1027"/>
              <a:gd name="T1" fmla="*/ 342 h 385"/>
              <a:gd name="T2" fmla="*/ 23 w 1027"/>
              <a:gd name="T3" fmla="*/ 330 h 385"/>
              <a:gd name="T4" fmla="*/ 61 w 1027"/>
              <a:gd name="T5" fmla="*/ 306 h 385"/>
              <a:gd name="T6" fmla="*/ 86 w 1027"/>
              <a:gd name="T7" fmla="*/ 289 h 385"/>
              <a:gd name="T8" fmla="*/ 143 w 1027"/>
              <a:gd name="T9" fmla="*/ 245 h 385"/>
              <a:gd name="T10" fmla="*/ 154 w 1027"/>
              <a:gd name="T11" fmla="*/ 236 h 385"/>
              <a:gd name="T12" fmla="*/ 174 w 1027"/>
              <a:gd name="T13" fmla="*/ 218 h 385"/>
              <a:gd name="T14" fmla="*/ 206 w 1027"/>
              <a:gd name="T15" fmla="*/ 189 h 385"/>
              <a:gd name="T16" fmla="*/ 248 w 1027"/>
              <a:gd name="T17" fmla="*/ 147 h 385"/>
              <a:gd name="T18" fmla="*/ 274 w 1027"/>
              <a:gd name="T19" fmla="*/ 120 h 385"/>
              <a:gd name="T20" fmla="*/ 364 w 1027"/>
              <a:gd name="T21" fmla="*/ 59 h 385"/>
              <a:gd name="T22" fmla="*/ 500 w 1027"/>
              <a:gd name="T23" fmla="*/ 42 h 385"/>
              <a:gd name="T24" fmla="*/ 554 w 1027"/>
              <a:gd name="T25" fmla="*/ 45 h 385"/>
              <a:gd name="T26" fmla="*/ 633 w 1027"/>
              <a:gd name="T27" fmla="*/ 55 h 385"/>
              <a:gd name="T28" fmla="*/ 778 w 1027"/>
              <a:gd name="T29" fmla="*/ 73 h 385"/>
              <a:gd name="T30" fmla="*/ 933 w 1027"/>
              <a:gd name="T31" fmla="*/ 48 h 385"/>
              <a:gd name="T32" fmla="*/ 974 w 1027"/>
              <a:gd name="T33" fmla="*/ 30 h 385"/>
              <a:gd name="T34" fmla="*/ 995 w 1027"/>
              <a:gd name="T35" fmla="*/ 20 h 385"/>
              <a:gd name="T36" fmla="*/ 1016 w 1027"/>
              <a:gd name="T37" fmla="*/ 7 h 385"/>
              <a:gd name="T38" fmla="*/ 1016 w 1027"/>
              <a:gd name="T39" fmla="*/ 7 h 385"/>
              <a:gd name="T40" fmla="*/ 995 w 1027"/>
              <a:gd name="T41" fmla="*/ 21 h 385"/>
              <a:gd name="T42" fmla="*/ 975 w 1027"/>
              <a:gd name="T43" fmla="*/ 33 h 385"/>
              <a:gd name="T44" fmla="*/ 935 w 1027"/>
              <a:gd name="T45" fmla="*/ 52 h 385"/>
              <a:gd name="T46" fmla="*/ 778 w 1027"/>
              <a:gd name="T47" fmla="*/ 84 h 385"/>
              <a:gd name="T48" fmla="*/ 631 w 1027"/>
              <a:gd name="T49" fmla="*/ 72 h 385"/>
              <a:gd name="T50" fmla="*/ 553 w 1027"/>
              <a:gd name="T51" fmla="*/ 66 h 385"/>
              <a:gd name="T52" fmla="*/ 500 w 1027"/>
              <a:gd name="T53" fmla="*/ 65 h 385"/>
              <a:gd name="T54" fmla="*/ 374 w 1027"/>
              <a:gd name="T55" fmla="*/ 86 h 385"/>
              <a:gd name="T56" fmla="*/ 298 w 1027"/>
              <a:gd name="T57" fmla="*/ 143 h 385"/>
              <a:gd name="T58" fmla="*/ 273 w 1027"/>
              <a:gd name="T59" fmla="*/ 171 h 385"/>
              <a:gd name="T60" fmla="*/ 232 w 1027"/>
              <a:gd name="T61" fmla="*/ 215 h 385"/>
              <a:gd name="T62" fmla="*/ 200 w 1027"/>
              <a:gd name="T63" fmla="*/ 247 h 385"/>
              <a:gd name="T64" fmla="*/ 181 w 1027"/>
              <a:gd name="T65" fmla="*/ 266 h 385"/>
              <a:gd name="T66" fmla="*/ 169 w 1027"/>
              <a:gd name="T67" fmla="*/ 276 h 385"/>
              <a:gd name="T68" fmla="*/ 112 w 1027"/>
              <a:gd name="T69" fmla="*/ 324 h 385"/>
              <a:gd name="T70" fmla="*/ 87 w 1027"/>
              <a:gd name="T71" fmla="*/ 343 h 385"/>
              <a:gd name="T72" fmla="*/ 48 w 1027"/>
              <a:gd name="T73" fmla="*/ 370 h 385"/>
              <a:gd name="T74" fmla="*/ 26 w 1027"/>
              <a:gd name="T75" fmla="*/ 384 h 385"/>
              <a:gd name="T76" fmla="*/ 0 w 1027"/>
              <a:gd name="T77" fmla="*/ 343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7" h="385">
                <a:moveTo>
                  <a:pt x="0" y="343"/>
                </a:moveTo>
                <a:cubicBezTo>
                  <a:pt x="0" y="343"/>
                  <a:pt x="1" y="343"/>
                  <a:pt x="3" y="342"/>
                </a:cubicBezTo>
                <a:cubicBezTo>
                  <a:pt x="5" y="341"/>
                  <a:pt x="7" y="339"/>
                  <a:pt x="11" y="337"/>
                </a:cubicBezTo>
                <a:cubicBezTo>
                  <a:pt x="14" y="335"/>
                  <a:pt x="18" y="333"/>
                  <a:pt x="23" y="330"/>
                </a:cubicBezTo>
                <a:cubicBezTo>
                  <a:pt x="28" y="327"/>
                  <a:pt x="34" y="324"/>
                  <a:pt x="40" y="320"/>
                </a:cubicBezTo>
                <a:cubicBezTo>
                  <a:pt x="47" y="316"/>
                  <a:pt x="54" y="311"/>
                  <a:pt x="61" y="306"/>
                </a:cubicBezTo>
                <a:cubicBezTo>
                  <a:pt x="65" y="303"/>
                  <a:pt x="69" y="301"/>
                  <a:pt x="73" y="298"/>
                </a:cubicBezTo>
                <a:cubicBezTo>
                  <a:pt x="78" y="295"/>
                  <a:pt x="82" y="292"/>
                  <a:pt x="86" y="289"/>
                </a:cubicBezTo>
                <a:cubicBezTo>
                  <a:pt x="95" y="282"/>
                  <a:pt x="104" y="276"/>
                  <a:pt x="113" y="269"/>
                </a:cubicBezTo>
                <a:cubicBezTo>
                  <a:pt x="123" y="261"/>
                  <a:pt x="133" y="253"/>
                  <a:pt x="143" y="245"/>
                </a:cubicBezTo>
                <a:cubicBezTo>
                  <a:pt x="145" y="243"/>
                  <a:pt x="148" y="241"/>
                  <a:pt x="151" y="239"/>
                </a:cubicBezTo>
                <a:cubicBezTo>
                  <a:pt x="154" y="236"/>
                  <a:pt x="154" y="236"/>
                  <a:pt x="154" y="236"/>
                </a:cubicBezTo>
                <a:cubicBezTo>
                  <a:pt x="158" y="232"/>
                  <a:pt x="158" y="232"/>
                  <a:pt x="158" y="232"/>
                </a:cubicBezTo>
                <a:cubicBezTo>
                  <a:pt x="163" y="228"/>
                  <a:pt x="169" y="223"/>
                  <a:pt x="174" y="218"/>
                </a:cubicBezTo>
                <a:cubicBezTo>
                  <a:pt x="179" y="214"/>
                  <a:pt x="185" y="209"/>
                  <a:pt x="190" y="204"/>
                </a:cubicBezTo>
                <a:cubicBezTo>
                  <a:pt x="196" y="199"/>
                  <a:pt x="201" y="194"/>
                  <a:pt x="206" y="189"/>
                </a:cubicBezTo>
                <a:cubicBezTo>
                  <a:pt x="217" y="178"/>
                  <a:pt x="228" y="167"/>
                  <a:pt x="239" y="156"/>
                </a:cubicBezTo>
                <a:cubicBezTo>
                  <a:pt x="242" y="153"/>
                  <a:pt x="245" y="150"/>
                  <a:pt x="248" y="147"/>
                </a:cubicBezTo>
                <a:cubicBezTo>
                  <a:pt x="251" y="145"/>
                  <a:pt x="253" y="142"/>
                  <a:pt x="256" y="139"/>
                </a:cubicBezTo>
                <a:cubicBezTo>
                  <a:pt x="262" y="133"/>
                  <a:pt x="268" y="126"/>
                  <a:pt x="274" y="120"/>
                </a:cubicBezTo>
                <a:cubicBezTo>
                  <a:pt x="286" y="108"/>
                  <a:pt x="299" y="96"/>
                  <a:pt x="314" y="85"/>
                </a:cubicBezTo>
                <a:cubicBezTo>
                  <a:pt x="329" y="74"/>
                  <a:pt x="346" y="66"/>
                  <a:pt x="364" y="59"/>
                </a:cubicBezTo>
                <a:cubicBezTo>
                  <a:pt x="399" y="47"/>
                  <a:pt x="437" y="43"/>
                  <a:pt x="473" y="42"/>
                </a:cubicBezTo>
                <a:cubicBezTo>
                  <a:pt x="500" y="42"/>
                  <a:pt x="500" y="42"/>
                  <a:pt x="500" y="42"/>
                </a:cubicBezTo>
                <a:cubicBezTo>
                  <a:pt x="509" y="42"/>
                  <a:pt x="518" y="43"/>
                  <a:pt x="527" y="43"/>
                </a:cubicBezTo>
                <a:cubicBezTo>
                  <a:pt x="536" y="43"/>
                  <a:pt x="545" y="44"/>
                  <a:pt x="554" y="45"/>
                </a:cubicBezTo>
                <a:cubicBezTo>
                  <a:pt x="563" y="46"/>
                  <a:pt x="572" y="47"/>
                  <a:pt x="581" y="48"/>
                </a:cubicBezTo>
                <a:cubicBezTo>
                  <a:pt x="598" y="50"/>
                  <a:pt x="616" y="52"/>
                  <a:pt x="633" y="55"/>
                </a:cubicBezTo>
                <a:cubicBezTo>
                  <a:pt x="650" y="58"/>
                  <a:pt x="667" y="61"/>
                  <a:pt x="683" y="63"/>
                </a:cubicBezTo>
                <a:cubicBezTo>
                  <a:pt x="716" y="69"/>
                  <a:pt x="748" y="72"/>
                  <a:pt x="778" y="73"/>
                </a:cubicBezTo>
                <a:cubicBezTo>
                  <a:pt x="809" y="74"/>
                  <a:pt x="837" y="71"/>
                  <a:pt x="863" y="67"/>
                </a:cubicBezTo>
                <a:cubicBezTo>
                  <a:pt x="890" y="62"/>
                  <a:pt x="913" y="55"/>
                  <a:pt x="933" y="48"/>
                </a:cubicBezTo>
                <a:cubicBezTo>
                  <a:pt x="944" y="44"/>
                  <a:pt x="953" y="40"/>
                  <a:pt x="961" y="36"/>
                </a:cubicBezTo>
                <a:cubicBezTo>
                  <a:pt x="966" y="35"/>
                  <a:pt x="970" y="32"/>
                  <a:pt x="974" y="30"/>
                </a:cubicBezTo>
                <a:cubicBezTo>
                  <a:pt x="978" y="28"/>
                  <a:pt x="981" y="27"/>
                  <a:pt x="985" y="25"/>
                </a:cubicBezTo>
                <a:cubicBezTo>
                  <a:pt x="988" y="23"/>
                  <a:pt x="991" y="21"/>
                  <a:pt x="995" y="20"/>
                </a:cubicBezTo>
                <a:cubicBezTo>
                  <a:pt x="998" y="18"/>
                  <a:pt x="1000" y="16"/>
                  <a:pt x="1003" y="15"/>
                </a:cubicBezTo>
                <a:cubicBezTo>
                  <a:pt x="1008" y="12"/>
                  <a:pt x="1013" y="9"/>
                  <a:pt x="1016" y="7"/>
                </a:cubicBezTo>
                <a:cubicBezTo>
                  <a:pt x="1023" y="3"/>
                  <a:pt x="1027" y="0"/>
                  <a:pt x="1027" y="0"/>
                </a:cubicBezTo>
                <a:cubicBezTo>
                  <a:pt x="1027" y="0"/>
                  <a:pt x="1023" y="3"/>
                  <a:pt x="1016" y="7"/>
                </a:cubicBezTo>
                <a:cubicBezTo>
                  <a:pt x="1013" y="10"/>
                  <a:pt x="1009" y="13"/>
                  <a:pt x="1004" y="16"/>
                </a:cubicBezTo>
                <a:cubicBezTo>
                  <a:pt x="1001" y="18"/>
                  <a:pt x="998" y="19"/>
                  <a:pt x="995" y="21"/>
                </a:cubicBezTo>
                <a:cubicBezTo>
                  <a:pt x="992" y="23"/>
                  <a:pt x="989" y="25"/>
                  <a:pt x="986" y="27"/>
                </a:cubicBezTo>
                <a:cubicBezTo>
                  <a:pt x="982" y="29"/>
                  <a:pt x="979" y="31"/>
                  <a:pt x="975" y="33"/>
                </a:cubicBezTo>
                <a:cubicBezTo>
                  <a:pt x="971" y="35"/>
                  <a:pt x="967" y="37"/>
                  <a:pt x="963" y="39"/>
                </a:cubicBezTo>
                <a:cubicBezTo>
                  <a:pt x="954" y="43"/>
                  <a:pt x="945" y="48"/>
                  <a:pt x="935" y="52"/>
                </a:cubicBezTo>
                <a:cubicBezTo>
                  <a:pt x="915" y="60"/>
                  <a:pt x="891" y="69"/>
                  <a:pt x="865" y="74"/>
                </a:cubicBezTo>
                <a:cubicBezTo>
                  <a:pt x="839" y="80"/>
                  <a:pt x="809" y="84"/>
                  <a:pt x="778" y="84"/>
                </a:cubicBezTo>
                <a:cubicBezTo>
                  <a:pt x="747" y="85"/>
                  <a:pt x="715" y="82"/>
                  <a:pt x="681" y="78"/>
                </a:cubicBezTo>
                <a:cubicBezTo>
                  <a:pt x="664" y="76"/>
                  <a:pt x="648" y="74"/>
                  <a:pt x="631" y="72"/>
                </a:cubicBezTo>
                <a:cubicBezTo>
                  <a:pt x="614" y="70"/>
                  <a:pt x="596" y="69"/>
                  <a:pt x="579" y="67"/>
                </a:cubicBezTo>
                <a:cubicBezTo>
                  <a:pt x="570" y="67"/>
                  <a:pt x="562" y="66"/>
                  <a:pt x="553" y="66"/>
                </a:cubicBezTo>
                <a:cubicBezTo>
                  <a:pt x="544" y="65"/>
                  <a:pt x="535" y="65"/>
                  <a:pt x="527" y="65"/>
                </a:cubicBezTo>
                <a:cubicBezTo>
                  <a:pt x="518" y="65"/>
                  <a:pt x="509" y="65"/>
                  <a:pt x="500" y="65"/>
                </a:cubicBezTo>
                <a:cubicBezTo>
                  <a:pt x="474" y="66"/>
                  <a:pt x="474" y="66"/>
                  <a:pt x="474" y="66"/>
                </a:cubicBezTo>
                <a:cubicBezTo>
                  <a:pt x="439" y="68"/>
                  <a:pt x="405" y="73"/>
                  <a:pt x="374" y="86"/>
                </a:cubicBezTo>
                <a:cubicBezTo>
                  <a:pt x="359" y="92"/>
                  <a:pt x="345" y="100"/>
                  <a:pt x="332" y="110"/>
                </a:cubicBezTo>
                <a:cubicBezTo>
                  <a:pt x="320" y="120"/>
                  <a:pt x="308" y="131"/>
                  <a:pt x="298" y="143"/>
                </a:cubicBezTo>
                <a:cubicBezTo>
                  <a:pt x="292" y="149"/>
                  <a:pt x="287" y="155"/>
                  <a:pt x="281" y="161"/>
                </a:cubicBezTo>
                <a:cubicBezTo>
                  <a:pt x="279" y="164"/>
                  <a:pt x="276" y="168"/>
                  <a:pt x="273" y="171"/>
                </a:cubicBezTo>
                <a:cubicBezTo>
                  <a:pt x="271" y="174"/>
                  <a:pt x="268" y="177"/>
                  <a:pt x="265" y="180"/>
                </a:cubicBezTo>
                <a:cubicBezTo>
                  <a:pt x="254" y="192"/>
                  <a:pt x="243" y="203"/>
                  <a:pt x="232" y="215"/>
                </a:cubicBezTo>
                <a:cubicBezTo>
                  <a:pt x="227" y="221"/>
                  <a:pt x="222" y="226"/>
                  <a:pt x="216" y="231"/>
                </a:cubicBezTo>
                <a:cubicBezTo>
                  <a:pt x="211" y="237"/>
                  <a:pt x="205" y="242"/>
                  <a:pt x="200" y="247"/>
                </a:cubicBezTo>
                <a:cubicBezTo>
                  <a:pt x="195" y="252"/>
                  <a:pt x="190" y="257"/>
                  <a:pt x="185" y="262"/>
                </a:cubicBezTo>
                <a:cubicBezTo>
                  <a:pt x="181" y="266"/>
                  <a:pt x="181" y="266"/>
                  <a:pt x="181" y="266"/>
                </a:cubicBezTo>
                <a:cubicBezTo>
                  <a:pt x="177" y="269"/>
                  <a:pt x="177" y="269"/>
                  <a:pt x="177" y="269"/>
                </a:cubicBezTo>
                <a:cubicBezTo>
                  <a:pt x="174" y="271"/>
                  <a:pt x="172" y="274"/>
                  <a:pt x="169" y="276"/>
                </a:cubicBezTo>
                <a:cubicBezTo>
                  <a:pt x="159" y="285"/>
                  <a:pt x="149" y="293"/>
                  <a:pt x="140" y="302"/>
                </a:cubicBezTo>
                <a:cubicBezTo>
                  <a:pt x="130" y="309"/>
                  <a:pt x="121" y="317"/>
                  <a:pt x="112" y="324"/>
                </a:cubicBezTo>
                <a:cubicBezTo>
                  <a:pt x="108" y="327"/>
                  <a:pt x="104" y="331"/>
                  <a:pt x="99" y="334"/>
                </a:cubicBezTo>
                <a:cubicBezTo>
                  <a:pt x="95" y="337"/>
                  <a:pt x="91" y="340"/>
                  <a:pt x="87" y="343"/>
                </a:cubicBezTo>
                <a:cubicBezTo>
                  <a:pt x="79" y="348"/>
                  <a:pt x="72" y="354"/>
                  <a:pt x="66" y="358"/>
                </a:cubicBezTo>
                <a:cubicBezTo>
                  <a:pt x="59" y="362"/>
                  <a:pt x="53" y="366"/>
                  <a:pt x="48" y="370"/>
                </a:cubicBezTo>
                <a:cubicBezTo>
                  <a:pt x="43" y="373"/>
                  <a:pt x="38" y="376"/>
                  <a:pt x="34" y="379"/>
                </a:cubicBezTo>
                <a:cubicBezTo>
                  <a:pt x="30" y="381"/>
                  <a:pt x="27" y="383"/>
                  <a:pt x="26" y="384"/>
                </a:cubicBezTo>
                <a:cubicBezTo>
                  <a:pt x="24" y="385"/>
                  <a:pt x="23" y="385"/>
                  <a:pt x="23" y="385"/>
                </a:cubicBezTo>
                <a:lnTo>
                  <a:pt x="0" y="3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5" name="Freeform 21"/>
          <p:cNvSpPr>
            <a:spLocks/>
          </p:cNvSpPr>
          <p:nvPr/>
        </p:nvSpPr>
        <p:spPr bwMode="auto">
          <a:xfrm>
            <a:off x="5978384" y="2914819"/>
            <a:ext cx="2394347" cy="452438"/>
          </a:xfrm>
          <a:custGeom>
            <a:avLst/>
            <a:gdLst>
              <a:gd name="T0" fmla="*/ 820 w 849"/>
              <a:gd name="T1" fmla="*/ 85 h 160"/>
              <a:gd name="T2" fmla="*/ 762 w 849"/>
              <a:gd name="T3" fmla="*/ 116 h 160"/>
              <a:gd name="T4" fmla="*/ 737 w 849"/>
              <a:gd name="T5" fmla="*/ 127 h 160"/>
              <a:gd name="T6" fmla="*/ 609 w 849"/>
              <a:gd name="T7" fmla="*/ 149 h 160"/>
              <a:gd name="T8" fmla="*/ 502 w 849"/>
              <a:gd name="T9" fmla="*/ 124 h 160"/>
              <a:gd name="T10" fmla="*/ 477 w 849"/>
              <a:gd name="T11" fmla="*/ 111 h 160"/>
              <a:gd name="T12" fmla="*/ 469 w 849"/>
              <a:gd name="T13" fmla="*/ 106 h 160"/>
              <a:gd name="T14" fmla="*/ 419 w 849"/>
              <a:gd name="T15" fmla="*/ 76 h 160"/>
              <a:gd name="T16" fmla="*/ 367 w 849"/>
              <a:gd name="T17" fmla="*/ 51 h 160"/>
              <a:gd name="T18" fmla="*/ 332 w 849"/>
              <a:gd name="T19" fmla="*/ 37 h 160"/>
              <a:gd name="T20" fmla="*/ 298 w 849"/>
              <a:gd name="T21" fmla="*/ 25 h 160"/>
              <a:gd name="T22" fmla="*/ 264 w 849"/>
              <a:gd name="T23" fmla="*/ 16 h 160"/>
              <a:gd name="T24" fmla="*/ 232 w 849"/>
              <a:gd name="T25" fmla="*/ 9 h 160"/>
              <a:gd name="T26" fmla="*/ 201 w 849"/>
              <a:gd name="T27" fmla="*/ 4 h 160"/>
              <a:gd name="T28" fmla="*/ 173 w 849"/>
              <a:gd name="T29" fmla="*/ 1 h 160"/>
              <a:gd name="T30" fmla="*/ 147 w 849"/>
              <a:gd name="T31" fmla="*/ 0 h 160"/>
              <a:gd name="T32" fmla="*/ 120 w 849"/>
              <a:gd name="T33" fmla="*/ 0 h 160"/>
              <a:gd name="T34" fmla="*/ 0 w 849"/>
              <a:gd name="T35" fmla="*/ 94 h 160"/>
              <a:gd name="T36" fmla="*/ 152 w 849"/>
              <a:gd name="T37" fmla="*/ 32 h 160"/>
              <a:gd name="T38" fmla="*/ 171 w 849"/>
              <a:gd name="T39" fmla="*/ 33 h 160"/>
              <a:gd name="T40" fmla="*/ 198 w 849"/>
              <a:gd name="T41" fmla="*/ 34 h 160"/>
              <a:gd name="T42" fmla="*/ 227 w 849"/>
              <a:gd name="T43" fmla="*/ 37 h 160"/>
              <a:gd name="T44" fmla="*/ 258 w 849"/>
              <a:gd name="T45" fmla="*/ 43 h 160"/>
              <a:gd name="T46" fmla="*/ 291 w 849"/>
              <a:gd name="T47" fmla="*/ 50 h 160"/>
              <a:gd name="T48" fmla="*/ 324 w 849"/>
              <a:gd name="T49" fmla="*/ 60 h 160"/>
              <a:gd name="T50" fmla="*/ 358 w 849"/>
              <a:gd name="T51" fmla="*/ 72 h 160"/>
              <a:gd name="T52" fmla="*/ 409 w 849"/>
              <a:gd name="T53" fmla="*/ 94 h 160"/>
              <a:gd name="T54" fmla="*/ 460 w 849"/>
              <a:gd name="T55" fmla="*/ 121 h 160"/>
              <a:gd name="T56" fmla="*/ 468 w 849"/>
              <a:gd name="T57" fmla="*/ 126 h 160"/>
              <a:gd name="T58" fmla="*/ 496 w 849"/>
              <a:gd name="T59" fmla="*/ 139 h 160"/>
              <a:gd name="T60" fmla="*/ 609 w 849"/>
              <a:gd name="T61" fmla="*/ 160 h 160"/>
              <a:gd name="T62" fmla="*/ 739 w 849"/>
              <a:gd name="T63" fmla="*/ 132 h 160"/>
              <a:gd name="T64" fmla="*/ 764 w 849"/>
              <a:gd name="T65" fmla="*/ 120 h 160"/>
              <a:gd name="T66" fmla="*/ 821 w 849"/>
              <a:gd name="T67" fmla="*/ 86 h 160"/>
              <a:gd name="T68" fmla="*/ 849 w 849"/>
              <a:gd name="T69" fmla="*/ 6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9" h="160">
                <a:moveTo>
                  <a:pt x="841" y="70"/>
                </a:moveTo>
                <a:cubicBezTo>
                  <a:pt x="836" y="74"/>
                  <a:pt x="829" y="79"/>
                  <a:pt x="820" y="85"/>
                </a:cubicBezTo>
                <a:cubicBezTo>
                  <a:pt x="810" y="91"/>
                  <a:pt x="798" y="98"/>
                  <a:pt x="785" y="105"/>
                </a:cubicBezTo>
                <a:cubicBezTo>
                  <a:pt x="778" y="109"/>
                  <a:pt x="770" y="113"/>
                  <a:pt x="762" y="116"/>
                </a:cubicBezTo>
                <a:cubicBezTo>
                  <a:pt x="758" y="118"/>
                  <a:pt x="754" y="120"/>
                  <a:pt x="750" y="122"/>
                </a:cubicBezTo>
                <a:cubicBezTo>
                  <a:pt x="746" y="123"/>
                  <a:pt x="741" y="125"/>
                  <a:pt x="737" y="127"/>
                </a:cubicBezTo>
                <a:cubicBezTo>
                  <a:pt x="719" y="134"/>
                  <a:pt x="699" y="140"/>
                  <a:pt x="677" y="144"/>
                </a:cubicBezTo>
                <a:cubicBezTo>
                  <a:pt x="656" y="148"/>
                  <a:pt x="633" y="150"/>
                  <a:pt x="609" y="149"/>
                </a:cubicBezTo>
                <a:cubicBezTo>
                  <a:pt x="585" y="148"/>
                  <a:pt x="561" y="144"/>
                  <a:pt x="537" y="137"/>
                </a:cubicBezTo>
                <a:cubicBezTo>
                  <a:pt x="525" y="134"/>
                  <a:pt x="513" y="129"/>
                  <a:pt x="502" y="124"/>
                </a:cubicBezTo>
                <a:cubicBezTo>
                  <a:pt x="496" y="122"/>
                  <a:pt x="491" y="119"/>
                  <a:pt x="485" y="116"/>
                </a:cubicBezTo>
                <a:cubicBezTo>
                  <a:pt x="483" y="114"/>
                  <a:pt x="480" y="113"/>
                  <a:pt x="477" y="111"/>
                </a:cubicBezTo>
                <a:cubicBezTo>
                  <a:pt x="473" y="109"/>
                  <a:pt x="473" y="109"/>
                  <a:pt x="473" y="109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58" y="99"/>
                  <a:pt x="447" y="93"/>
                  <a:pt x="436" y="86"/>
                </a:cubicBezTo>
                <a:cubicBezTo>
                  <a:pt x="430" y="82"/>
                  <a:pt x="425" y="79"/>
                  <a:pt x="419" y="76"/>
                </a:cubicBezTo>
                <a:cubicBezTo>
                  <a:pt x="413" y="73"/>
                  <a:pt x="407" y="70"/>
                  <a:pt x="402" y="67"/>
                </a:cubicBezTo>
                <a:cubicBezTo>
                  <a:pt x="390" y="61"/>
                  <a:pt x="379" y="56"/>
                  <a:pt x="367" y="51"/>
                </a:cubicBezTo>
                <a:cubicBezTo>
                  <a:pt x="361" y="48"/>
                  <a:pt x="356" y="46"/>
                  <a:pt x="350" y="43"/>
                </a:cubicBezTo>
                <a:cubicBezTo>
                  <a:pt x="344" y="41"/>
                  <a:pt x="338" y="39"/>
                  <a:pt x="332" y="37"/>
                </a:cubicBezTo>
                <a:cubicBezTo>
                  <a:pt x="326" y="35"/>
                  <a:pt x="321" y="32"/>
                  <a:pt x="315" y="30"/>
                </a:cubicBezTo>
                <a:cubicBezTo>
                  <a:pt x="309" y="29"/>
                  <a:pt x="304" y="27"/>
                  <a:pt x="298" y="25"/>
                </a:cubicBezTo>
                <a:cubicBezTo>
                  <a:pt x="292" y="23"/>
                  <a:pt x="287" y="22"/>
                  <a:pt x="281" y="20"/>
                </a:cubicBezTo>
                <a:cubicBezTo>
                  <a:pt x="275" y="18"/>
                  <a:pt x="270" y="17"/>
                  <a:pt x="264" y="16"/>
                </a:cubicBezTo>
                <a:cubicBezTo>
                  <a:pt x="259" y="14"/>
                  <a:pt x="253" y="13"/>
                  <a:pt x="248" y="12"/>
                </a:cubicBezTo>
                <a:cubicBezTo>
                  <a:pt x="242" y="11"/>
                  <a:pt x="237" y="10"/>
                  <a:pt x="232" y="9"/>
                </a:cubicBezTo>
                <a:cubicBezTo>
                  <a:pt x="227" y="8"/>
                  <a:pt x="221" y="7"/>
                  <a:pt x="216" y="6"/>
                </a:cubicBezTo>
                <a:cubicBezTo>
                  <a:pt x="211" y="5"/>
                  <a:pt x="206" y="5"/>
                  <a:pt x="201" y="4"/>
                </a:cubicBezTo>
                <a:cubicBezTo>
                  <a:pt x="196" y="3"/>
                  <a:pt x="191" y="3"/>
                  <a:pt x="187" y="2"/>
                </a:cubicBezTo>
                <a:cubicBezTo>
                  <a:pt x="182" y="2"/>
                  <a:pt x="177" y="1"/>
                  <a:pt x="173" y="1"/>
                </a:cubicBezTo>
                <a:cubicBezTo>
                  <a:pt x="168" y="1"/>
                  <a:pt x="164" y="0"/>
                  <a:pt x="159" y="0"/>
                </a:cubicBezTo>
                <a:cubicBezTo>
                  <a:pt x="155" y="0"/>
                  <a:pt x="151" y="0"/>
                  <a:pt x="147" y="0"/>
                </a:cubicBezTo>
                <a:cubicBezTo>
                  <a:pt x="139" y="0"/>
                  <a:pt x="131" y="0"/>
                  <a:pt x="124" y="0"/>
                </a:cubicBezTo>
                <a:cubicBezTo>
                  <a:pt x="123" y="0"/>
                  <a:pt x="121" y="0"/>
                  <a:pt x="120" y="0"/>
                </a:cubicBezTo>
                <a:cubicBezTo>
                  <a:pt x="117" y="4"/>
                  <a:pt x="114" y="7"/>
                  <a:pt x="111" y="10"/>
                </a:cubicBezTo>
                <a:cubicBezTo>
                  <a:pt x="9" y="27"/>
                  <a:pt x="0" y="94"/>
                  <a:pt x="0" y="94"/>
                </a:cubicBezTo>
                <a:cubicBezTo>
                  <a:pt x="71" y="36"/>
                  <a:pt x="152" y="32"/>
                  <a:pt x="152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4" y="32"/>
                  <a:pt x="156" y="32"/>
                  <a:pt x="159" y="32"/>
                </a:cubicBezTo>
                <a:cubicBezTo>
                  <a:pt x="163" y="32"/>
                  <a:pt x="167" y="33"/>
                  <a:pt x="171" y="33"/>
                </a:cubicBezTo>
                <a:cubicBezTo>
                  <a:pt x="175" y="33"/>
                  <a:pt x="180" y="33"/>
                  <a:pt x="184" y="33"/>
                </a:cubicBezTo>
                <a:cubicBezTo>
                  <a:pt x="189" y="33"/>
                  <a:pt x="193" y="34"/>
                  <a:pt x="198" y="34"/>
                </a:cubicBezTo>
                <a:cubicBezTo>
                  <a:pt x="203" y="35"/>
                  <a:pt x="207" y="35"/>
                  <a:pt x="212" y="35"/>
                </a:cubicBezTo>
                <a:cubicBezTo>
                  <a:pt x="217" y="36"/>
                  <a:pt x="222" y="37"/>
                  <a:pt x="227" y="37"/>
                </a:cubicBezTo>
                <a:cubicBezTo>
                  <a:pt x="232" y="38"/>
                  <a:pt x="237" y="39"/>
                  <a:pt x="243" y="40"/>
                </a:cubicBezTo>
                <a:cubicBezTo>
                  <a:pt x="248" y="41"/>
                  <a:pt x="253" y="42"/>
                  <a:pt x="258" y="43"/>
                </a:cubicBezTo>
                <a:cubicBezTo>
                  <a:pt x="264" y="44"/>
                  <a:pt x="269" y="45"/>
                  <a:pt x="274" y="46"/>
                </a:cubicBezTo>
                <a:cubicBezTo>
                  <a:pt x="280" y="47"/>
                  <a:pt x="285" y="49"/>
                  <a:pt x="291" y="50"/>
                </a:cubicBezTo>
                <a:cubicBezTo>
                  <a:pt x="296" y="52"/>
                  <a:pt x="302" y="53"/>
                  <a:pt x="307" y="55"/>
                </a:cubicBezTo>
                <a:cubicBezTo>
                  <a:pt x="313" y="56"/>
                  <a:pt x="319" y="58"/>
                  <a:pt x="324" y="60"/>
                </a:cubicBezTo>
                <a:cubicBezTo>
                  <a:pt x="330" y="62"/>
                  <a:pt x="336" y="64"/>
                  <a:pt x="341" y="65"/>
                </a:cubicBezTo>
                <a:cubicBezTo>
                  <a:pt x="347" y="67"/>
                  <a:pt x="353" y="70"/>
                  <a:pt x="358" y="72"/>
                </a:cubicBezTo>
                <a:cubicBezTo>
                  <a:pt x="370" y="77"/>
                  <a:pt x="381" y="81"/>
                  <a:pt x="392" y="86"/>
                </a:cubicBezTo>
                <a:cubicBezTo>
                  <a:pt x="398" y="89"/>
                  <a:pt x="404" y="92"/>
                  <a:pt x="409" y="94"/>
                </a:cubicBezTo>
                <a:cubicBezTo>
                  <a:pt x="415" y="97"/>
                  <a:pt x="421" y="100"/>
                  <a:pt x="426" y="103"/>
                </a:cubicBezTo>
                <a:cubicBezTo>
                  <a:pt x="438" y="109"/>
                  <a:pt x="449" y="115"/>
                  <a:pt x="460" y="121"/>
                </a:cubicBezTo>
                <a:cubicBezTo>
                  <a:pt x="464" y="124"/>
                  <a:pt x="464" y="124"/>
                  <a:pt x="464" y="124"/>
                </a:cubicBezTo>
                <a:cubicBezTo>
                  <a:pt x="468" y="126"/>
                  <a:pt x="468" y="126"/>
                  <a:pt x="468" y="126"/>
                </a:cubicBezTo>
                <a:cubicBezTo>
                  <a:pt x="471" y="128"/>
                  <a:pt x="474" y="130"/>
                  <a:pt x="477" y="131"/>
                </a:cubicBezTo>
                <a:cubicBezTo>
                  <a:pt x="483" y="134"/>
                  <a:pt x="489" y="137"/>
                  <a:pt x="496" y="139"/>
                </a:cubicBezTo>
                <a:cubicBezTo>
                  <a:pt x="508" y="144"/>
                  <a:pt x="520" y="148"/>
                  <a:pt x="533" y="151"/>
                </a:cubicBezTo>
                <a:cubicBezTo>
                  <a:pt x="558" y="158"/>
                  <a:pt x="584" y="160"/>
                  <a:pt x="609" y="160"/>
                </a:cubicBezTo>
                <a:cubicBezTo>
                  <a:pt x="633" y="160"/>
                  <a:pt x="657" y="157"/>
                  <a:pt x="679" y="152"/>
                </a:cubicBezTo>
                <a:cubicBezTo>
                  <a:pt x="701" y="147"/>
                  <a:pt x="721" y="140"/>
                  <a:pt x="739" y="132"/>
                </a:cubicBezTo>
                <a:cubicBezTo>
                  <a:pt x="743" y="130"/>
                  <a:pt x="748" y="128"/>
                  <a:pt x="752" y="126"/>
                </a:cubicBezTo>
                <a:cubicBezTo>
                  <a:pt x="756" y="124"/>
                  <a:pt x="760" y="122"/>
                  <a:pt x="764" y="120"/>
                </a:cubicBezTo>
                <a:cubicBezTo>
                  <a:pt x="772" y="117"/>
                  <a:pt x="779" y="112"/>
                  <a:pt x="786" y="108"/>
                </a:cubicBezTo>
                <a:cubicBezTo>
                  <a:pt x="800" y="100"/>
                  <a:pt x="811" y="93"/>
                  <a:pt x="821" y="86"/>
                </a:cubicBezTo>
                <a:cubicBezTo>
                  <a:pt x="830" y="80"/>
                  <a:pt x="837" y="74"/>
                  <a:pt x="842" y="71"/>
                </a:cubicBezTo>
                <a:cubicBezTo>
                  <a:pt x="846" y="67"/>
                  <a:pt x="849" y="65"/>
                  <a:pt x="849" y="65"/>
                </a:cubicBezTo>
                <a:cubicBezTo>
                  <a:pt x="849" y="65"/>
                  <a:pt x="846" y="67"/>
                  <a:pt x="841" y="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6" name="Freeform 22"/>
          <p:cNvSpPr>
            <a:spLocks/>
          </p:cNvSpPr>
          <p:nvPr/>
        </p:nvSpPr>
        <p:spPr bwMode="auto">
          <a:xfrm>
            <a:off x="6384387" y="2123055"/>
            <a:ext cx="1226344" cy="853678"/>
          </a:xfrm>
          <a:custGeom>
            <a:avLst/>
            <a:gdLst>
              <a:gd name="T0" fmla="*/ 427 w 435"/>
              <a:gd name="T1" fmla="*/ 20 h 302"/>
              <a:gd name="T2" fmla="*/ 422 w 435"/>
              <a:gd name="T3" fmla="*/ 30 h 302"/>
              <a:gd name="T4" fmla="*/ 417 w 435"/>
              <a:gd name="T5" fmla="*/ 41 h 302"/>
              <a:gd name="T6" fmla="*/ 410 w 435"/>
              <a:gd name="T7" fmla="*/ 55 h 302"/>
              <a:gd name="T8" fmla="*/ 401 w 435"/>
              <a:gd name="T9" fmla="*/ 69 h 302"/>
              <a:gd name="T10" fmla="*/ 392 w 435"/>
              <a:gd name="T11" fmla="*/ 84 h 302"/>
              <a:gd name="T12" fmla="*/ 380 w 435"/>
              <a:gd name="T13" fmla="*/ 99 h 302"/>
              <a:gd name="T14" fmla="*/ 354 w 435"/>
              <a:gd name="T15" fmla="*/ 131 h 302"/>
              <a:gd name="T16" fmla="*/ 322 w 435"/>
              <a:gd name="T17" fmla="*/ 161 h 302"/>
              <a:gd name="T18" fmla="*/ 305 w 435"/>
              <a:gd name="T19" fmla="*/ 175 h 302"/>
              <a:gd name="T20" fmla="*/ 286 w 435"/>
              <a:gd name="T21" fmla="*/ 188 h 302"/>
              <a:gd name="T22" fmla="*/ 267 w 435"/>
              <a:gd name="T23" fmla="*/ 200 h 302"/>
              <a:gd name="T24" fmla="*/ 258 w 435"/>
              <a:gd name="T25" fmla="*/ 206 h 302"/>
              <a:gd name="T26" fmla="*/ 248 w 435"/>
              <a:gd name="T27" fmla="*/ 211 h 302"/>
              <a:gd name="T28" fmla="*/ 228 w 435"/>
              <a:gd name="T29" fmla="*/ 221 h 302"/>
              <a:gd name="T30" fmla="*/ 209 w 435"/>
              <a:gd name="T31" fmla="*/ 230 h 302"/>
              <a:gd name="T32" fmla="*/ 171 w 435"/>
              <a:gd name="T33" fmla="*/ 244 h 302"/>
              <a:gd name="T34" fmla="*/ 136 w 435"/>
              <a:gd name="T35" fmla="*/ 254 h 302"/>
              <a:gd name="T36" fmla="*/ 130 w 435"/>
              <a:gd name="T37" fmla="*/ 255 h 302"/>
              <a:gd name="T38" fmla="*/ 130 w 435"/>
              <a:gd name="T39" fmla="*/ 255 h 302"/>
              <a:gd name="T40" fmla="*/ 130 w 435"/>
              <a:gd name="T41" fmla="*/ 255 h 302"/>
              <a:gd name="T42" fmla="*/ 108 w 435"/>
              <a:gd name="T43" fmla="*/ 260 h 302"/>
              <a:gd name="T44" fmla="*/ 108 w 435"/>
              <a:gd name="T45" fmla="*/ 261 h 302"/>
              <a:gd name="T46" fmla="*/ 0 w 435"/>
              <a:gd name="T47" fmla="*/ 274 h 302"/>
              <a:gd name="T48" fmla="*/ 50 w 435"/>
              <a:gd name="T49" fmla="*/ 295 h 302"/>
              <a:gd name="T50" fmla="*/ 86 w 435"/>
              <a:gd name="T51" fmla="*/ 286 h 302"/>
              <a:gd name="T52" fmla="*/ 66 w 435"/>
              <a:gd name="T53" fmla="*/ 292 h 302"/>
              <a:gd name="T54" fmla="*/ 67 w 435"/>
              <a:gd name="T55" fmla="*/ 302 h 302"/>
              <a:gd name="T56" fmla="*/ 68 w 435"/>
              <a:gd name="T57" fmla="*/ 302 h 302"/>
              <a:gd name="T58" fmla="*/ 73 w 435"/>
              <a:gd name="T59" fmla="*/ 301 h 302"/>
              <a:gd name="T60" fmla="*/ 89 w 435"/>
              <a:gd name="T61" fmla="*/ 298 h 302"/>
              <a:gd name="T62" fmla="*/ 144 w 435"/>
              <a:gd name="T63" fmla="*/ 283 h 302"/>
              <a:gd name="T64" fmla="*/ 180 w 435"/>
              <a:gd name="T65" fmla="*/ 270 h 302"/>
              <a:gd name="T66" fmla="*/ 219 w 435"/>
              <a:gd name="T67" fmla="*/ 252 h 302"/>
              <a:gd name="T68" fmla="*/ 239 w 435"/>
              <a:gd name="T69" fmla="*/ 242 h 302"/>
              <a:gd name="T70" fmla="*/ 259 w 435"/>
              <a:gd name="T71" fmla="*/ 230 h 302"/>
              <a:gd name="T72" fmla="*/ 269 w 435"/>
              <a:gd name="T73" fmla="*/ 223 h 302"/>
              <a:gd name="T74" fmla="*/ 278 w 435"/>
              <a:gd name="T75" fmla="*/ 217 h 302"/>
              <a:gd name="T76" fmla="*/ 297 w 435"/>
              <a:gd name="T77" fmla="*/ 203 h 302"/>
              <a:gd name="T78" fmla="*/ 315 w 435"/>
              <a:gd name="T79" fmla="*/ 188 h 302"/>
              <a:gd name="T80" fmla="*/ 332 w 435"/>
              <a:gd name="T81" fmla="*/ 172 h 302"/>
              <a:gd name="T82" fmla="*/ 363 w 435"/>
              <a:gd name="T83" fmla="*/ 138 h 302"/>
              <a:gd name="T84" fmla="*/ 387 w 435"/>
              <a:gd name="T85" fmla="*/ 104 h 302"/>
              <a:gd name="T86" fmla="*/ 397 w 435"/>
              <a:gd name="T87" fmla="*/ 87 h 302"/>
              <a:gd name="T88" fmla="*/ 406 w 435"/>
              <a:gd name="T89" fmla="*/ 72 h 302"/>
              <a:gd name="T90" fmla="*/ 413 w 435"/>
              <a:gd name="T91" fmla="*/ 57 h 302"/>
              <a:gd name="T92" fmla="*/ 420 w 435"/>
              <a:gd name="T93" fmla="*/ 43 h 302"/>
              <a:gd name="T94" fmla="*/ 424 w 435"/>
              <a:gd name="T95" fmla="*/ 31 h 302"/>
              <a:gd name="T96" fmla="*/ 428 w 435"/>
              <a:gd name="T97" fmla="*/ 20 h 302"/>
              <a:gd name="T98" fmla="*/ 435 w 435"/>
              <a:gd name="T99" fmla="*/ 0 h 302"/>
              <a:gd name="T100" fmla="*/ 427 w 435"/>
              <a:gd name="T101" fmla="*/ 2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5" h="302">
                <a:moveTo>
                  <a:pt x="427" y="20"/>
                </a:moveTo>
                <a:cubicBezTo>
                  <a:pt x="426" y="23"/>
                  <a:pt x="424" y="26"/>
                  <a:pt x="422" y="30"/>
                </a:cubicBezTo>
                <a:cubicBezTo>
                  <a:pt x="421" y="33"/>
                  <a:pt x="419" y="37"/>
                  <a:pt x="417" y="41"/>
                </a:cubicBezTo>
                <a:cubicBezTo>
                  <a:pt x="415" y="46"/>
                  <a:pt x="412" y="50"/>
                  <a:pt x="410" y="55"/>
                </a:cubicBezTo>
                <a:cubicBezTo>
                  <a:pt x="407" y="59"/>
                  <a:pt x="404" y="64"/>
                  <a:pt x="401" y="69"/>
                </a:cubicBezTo>
                <a:cubicBezTo>
                  <a:pt x="398" y="74"/>
                  <a:pt x="395" y="79"/>
                  <a:pt x="392" y="84"/>
                </a:cubicBezTo>
                <a:cubicBezTo>
                  <a:pt x="388" y="89"/>
                  <a:pt x="384" y="94"/>
                  <a:pt x="380" y="99"/>
                </a:cubicBezTo>
                <a:cubicBezTo>
                  <a:pt x="373" y="110"/>
                  <a:pt x="364" y="120"/>
                  <a:pt x="354" y="131"/>
                </a:cubicBezTo>
                <a:cubicBezTo>
                  <a:pt x="344" y="141"/>
                  <a:pt x="334" y="151"/>
                  <a:pt x="322" y="161"/>
                </a:cubicBezTo>
                <a:cubicBezTo>
                  <a:pt x="317" y="166"/>
                  <a:pt x="311" y="170"/>
                  <a:pt x="305" y="175"/>
                </a:cubicBezTo>
                <a:cubicBezTo>
                  <a:pt x="299" y="179"/>
                  <a:pt x="293" y="184"/>
                  <a:pt x="286" y="188"/>
                </a:cubicBezTo>
                <a:cubicBezTo>
                  <a:pt x="280" y="192"/>
                  <a:pt x="274" y="196"/>
                  <a:pt x="267" y="200"/>
                </a:cubicBezTo>
                <a:cubicBezTo>
                  <a:pt x="264" y="202"/>
                  <a:pt x="261" y="204"/>
                  <a:pt x="258" y="206"/>
                </a:cubicBezTo>
                <a:cubicBezTo>
                  <a:pt x="255" y="208"/>
                  <a:pt x="251" y="209"/>
                  <a:pt x="248" y="211"/>
                </a:cubicBezTo>
                <a:cubicBezTo>
                  <a:pt x="242" y="215"/>
                  <a:pt x="235" y="218"/>
                  <a:pt x="228" y="221"/>
                </a:cubicBezTo>
                <a:cubicBezTo>
                  <a:pt x="222" y="224"/>
                  <a:pt x="215" y="227"/>
                  <a:pt x="209" y="230"/>
                </a:cubicBezTo>
                <a:cubicBezTo>
                  <a:pt x="196" y="235"/>
                  <a:pt x="183" y="240"/>
                  <a:pt x="171" y="244"/>
                </a:cubicBezTo>
                <a:cubicBezTo>
                  <a:pt x="159" y="248"/>
                  <a:pt x="147" y="251"/>
                  <a:pt x="136" y="254"/>
                </a:cubicBezTo>
                <a:cubicBezTo>
                  <a:pt x="134" y="255"/>
                  <a:pt x="132" y="255"/>
                  <a:pt x="130" y="255"/>
                </a:cubicBezTo>
                <a:cubicBezTo>
                  <a:pt x="130" y="255"/>
                  <a:pt x="130" y="255"/>
                  <a:pt x="130" y="255"/>
                </a:cubicBezTo>
                <a:cubicBezTo>
                  <a:pt x="130" y="255"/>
                  <a:pt x="130" y="255"/>
                  <a:pt x="130" y="255"/>
                </a:cubicBezTo>
                <a:cubicBezTo>
                  <a:pt x="122" y="257"/>
                  <a:pt x="115" y="259"/>
                  <a:pt x="108" y="260"/>
                </a:cubicBezTo>
                <a:cubicBezTo>
                  <a:pt x="108" y="260"/>
                  <a:pt x="108" y="260"/>
                  <a:pt x="108" y="261"/>
                </a:cubicBezTo>
                <a:cubicBezTo>
                  <a:pt x="82" y="266"/>
                  <a:pt x="38" y="274"/>
                  <a:pt x="0" y="274"/>
                </a:cubicBezTo>
                <a:cubicBezTo>
                  <a:pt x="50" y="295"/>
                  <a:pt x="50" y="295"/>
                  <a:pt x="50" y="295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80" y="289"/>
                  <a:pt x="73" y="291"/>
                  <a:pt x="66" y="292"/>
                </a:cubicBezTo>
                <a:cubicBezTo>
                  <a:pt x="67" y="302"/>
                  <a:pt x="67" y="302"/>
                  <a:pt x="67" y="302"/>
                </a:cubicBezTo>
                <a:cubicBezTo>
                  <a:pt x="67" y="302"/>
                  <a:pt x="67" y="302"/>
                  <a:pt x="68" y="302"/>
                </a:cubicBezTo>
                <a:cubicBezTo>
                  <a:pt x="69" y="302"/>
                  <a:pt x="71" y="302"/>
                  <a:pt x="73" y="301"/>
                </a:cubicBezTo>
                <a:cubicBezTo>
                  <a:pt x="77" y="301"/>
                  <a:pt x="82" y="300"/>
                  <a:pt x="89" y="298"/>
                </a:cubicBezTo>
                <a:cubicBezTo>
                  <a:pt x="103" y="295"/>
                  <a:pt x="122" y="291"/>
                  <a:pt x="144" y="283"/>
                </a:cubicBezTo>
                <a:cubicBezTo>
                  <a:pt x="156" y="280"/>
                  <a:pt x="168" y="275"/>
                  <a:pt x="180" y="270"/>
                </a:cubicBezTo>
                <a:cubicBezTo>
                  <a:pt x="193" y="265"/>
                  <a:pt x="206" y="259"/>
                  <a:pt x="219" y="252"/>
                </a:cubicBezTo>
                <a:cubicBezTo>
                  <a:pt x="226" y="249"/>
                  <a:pt x="232" y="245"/>
                  <a:pt x="239" y="242"/>
                </a:cubicBezTo>
                <a:cubicBezTo>
                  <a:pt x="246" y="238"/>
                  <a:pt x="252" y="234"/>
                  <a:pt x="259" y="230"/>
                </a:cubicBezTo>
                <a:cubicBezTo>
                  <a:pt x="262" y="228"/>
                  <a:pt x="265" y="225"/>
                  <a:pt x="269" y="223"/>
                </a:cubicBezTo>
                <a:cubicBezTo>
                  <a:pt x="272" y="221"/>
                  <a:pt x="275" y="219"/>
                  <a:pt x="278" y="217"/>
                </a:cubicBezTo>
                <a:cubicBezTo>
                  <a:pt x="285" y="212"/>
                  <a:pt x="291" y="207"/>
                  <a:pt x="297" y="203"/>
                </a:cubicBezTo>
                <a:cubicBezTo>
                  <a:pt x="303" y="198"/>
                  <a:pt x="309" y="193"/>
                  <a:pt x="315" y="188"/>
                </a:cubicBezTo>
                <a:cubicBezTo>
                  <a:pt x="321" y="182"/>
                  <a:pt x="327" y="177"/>
                  <a:pt x="332" y="172"/>
                </a:cubicBezTo>
                <a:cubicBezTo>
                  <a:pt x="343" y="161"/>
                  <a:pt x="353" y="150"/>
                  <a:pt x="363" y="138"/>
                </a:cubicBezTo>
                <a:cubicBezTo>
                  <a:pt x="372" y="127"/>
                  <a:pt x="380" y="115"/>
                  <a:pt x="387" y="104"/>
                </a:cubicBezTo>
                <a:cubicBezTo>
                  <a:pt x="391" y="98"/>
                  <a:pt x="394" y="93"/>
                  <a:pt x="397" y="87"/>
                </a:cubicBezTo>
                <a:cubicBezTo>
                  <a:pt x="400" y="82"/>
                  <a:pt x="403" y="77"/>
                  <a:pt x="406" y="72"/>
                </a:cubicBezTo>
                <a:cubicBezTo>
                  <a:pt x="409" y="66"/>
                  <a:pt x="411" y="61"/>
                  <a:pt x="413" y="57"/>
                </a:cubicBezTo>
                <a:cubicBezTo>
                  <a:pt x="416" y="52"/>
                  <a:pt x="418" y="47"/>
                  <a:pt x="420" y="43"/>
                </a:cubicBezTo>
                <a:cubicBezTo>
                  <a:pt x="421" y="38"/>
                  <a:pt x="423" y="34"/>
                  <a:pt x="424" y="31"/>
                </a:cubicBezTo>
                <a:cubicBezTo>
                  <a:pt x="426" y="27"/>
                  <a:pt x="427" y="23"/>
                  <a:pt x="428" y="20"/>
                </a:cubicBezTo>
                <a:cubicBezTo>
                  <a:pt x="433" y="7"/>
                  <a:pt x="435" y="0"/>
                  <a:pt x="435" y="0"/>
                </a:cubicBezTo>
                <a:cubicBezTo>
                  <a:pt x="435" y="0"/>
                  <a:pt x="432" y="7"/>
                  <a:pt x="427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0" name="Freeform 26"/>
          <p:cNvSpPr>
            <a:spLocks/>
          </p:cNvSpPr>
          <p:nvPr/>
        </p:nvSpPr>
        <p:spPr bwMode="auto">
          <a:xfrm>
            <a:off x="4929133" y="3751660"/>
            <a:ext cx="3022997" cy="413147"/>
          </a:xfrm>
          <a:custGeom>
            <a:avLst/>
            <a:gdLst>
              <a:gd name="T0" fmla="*/ 24 w 1073"/>
              <a:gd name="T1" fmla="*/ 70 h 146"/>
              <a:gd name="T2" fmla="*/ 28 w 1073"/>
              <a:gd name="T3" fmla="*/ 72 h 146"/>
              <a:gd name="T4" fmla="*/ 50 w 1073"/>
              <a:gd name="T5" fmla="*/ 81 h 146"/>
              <a:gd name="T6" fmla="*/ 80 w 1073"/>
              <a:gd name="T7" fmla="*/ 90 h 146"/>
              <a:gd name="T8" fmla="*/ 96 w 1073"/>
              <a:gd name="T9" fmla="*/ 94 h 146"/>
              <a:gd name="T10" fmla="*/ 143 w 1073"/>
              <a:gd name="T11" fmla="*/ 102 h 146"/>
              <a:gd name="T12" fmla="*/ 209 w 1073"/>
              <a:gd name="T13" fmla="*/ 107 h 146"/>
              <a:gd name="T14" fmla="*/ 275 w 1073"/>
              <a:gd name="T15" fmla="*/ 107 h 146"/>
              <a:gd name="T16" fmla="*/ 308 w 1073"/>
              <a:gd name="T17" fmla="*/ 105 h 146"/>
              <a:gd name="T18" fmla="*/ 374 w 1073"/>
              <a:gd name="T19" fmla="*/ 97 h 146"/>
              <a:gd name="T20" fmla="*/ 440 w 1073"/>
              <a:gd name="T21" fmla="*/ 86 h 146"/>
              <a:gd name="T22" fmla="*/ 538 w 1073"/>
              <a:gd name="T23" fmla="*/ 64 h 146"/>
              <a:gd name="T24" fmla="*/ 570 w 1073"/>
              <a:gd name="T25" fmla="*/ 54 h 146"/>
              <a:gd name="T26" fmla="*/ 636 w 1073"/>
              <a:gd name="T27" fmla="*/ 34 h 146"/>
              <a:gd name="T28" fmla="*/ 703 w 1073"/>
              <a:gd name="T29" fmla="*/ 19 h 146"/>
              <a:gd name="T30" fmla="*/ 771 w 1073"/>
              <a:gd name="T31" fmla="*/ 7 h 146"/>
              <a:gd name="T32" fmla="*/ 840 w 1073"/>
              <a:gd name="T33" fmla="*/ 1 h 146"/>
              <a:gd name="T34" fmla="*/ 875 w 1073"/>
              <a:gd name="T35" fmla="*/ 0 h 146"/>
              <a:gd name="T36" fmla="*/ 909 w 1073"/>
              <a:gd name="T37" fmla="*/ 1 h 146"/>
              <a:gd name="T38" fmla="*/ 943 w 1073"/>
              <a:gd name="T39" fmla="*/ 4 h 146"/>
              <a:gd name="T40" fmla="*/ 978 w 1073"/>
              <a:gd name="T41" fmla="*/ 9 h 146"/>
              <a:gd name="T42" fmla="*/ 1019 w 1073"/>
              <a:gd name="T43" fmla="*/ 21 h 146"/>
              <a:gd name="T44" fmla="*/ 1043 w 1073"/>
              <a:gd name="T45" fmla="*/ 30 h 146"/>
              <a:gd name="T46" fmla="*/ 1073 w 1073"/>
              <a:gd name="T47" fmla="*/ 47 h 146"/>
              <a:gd name="T48" fmla="*/ 1042 w 1073"/>
              <a:gd name="T49" fmla="*/ 32 h 146"/>
              <a:gd name="T50" fmla="*/ 1018 w 1073"/>
              <a:gd name="T51" fmla="*/ 23 h 146"/>
              <a:gd name="T52" fmla="*/ 977 w 1073"/>
              <a:gd name="T53" fmla="*/ 14 h 146"/>
              <a:gd name="T54" fmla="*/ 943 w 1073"/>
              <a:gd name="T55" fmla="*/ 10 h 146"/>
              <a:gd name="T56" fmla="*/ 909 w 1073"/>
              <a:gd name="T57" fmla="*/ 8 h 146"/>
              <a:gd name="T58" fmla="*/ 875 w 1073"/>
              <a:gd name="T59" fmla="*/ 9 h 146"/>
              <a:gd name="T60" fmla="*/ 841 w 1073"/>
              <a:gd name="T61" fmla="*/ 11 h 146"/>
              <a:gd name="T62" fmla="*/ 773 w 1073"/>
              <a:gd name="T63" fmla="*/ 21 h 146"/>
              <a:gd name="T64" fmla="*/ 707 w 1073"/>
              <a:gd name="T65" fmla="*/ 35 h 146"/>
              <a:gd name="T66" fmla="*/ 641 w 1073"/>
              <a:gd name="T67" fmla="*/ 53 h 146"/>
              <a:gd name="T68" fmla="*/ 577 w 1073"/>
              <a:gd name="T69" fmla="*/ 75 h 146"/>
              <a:gd name="T70" fmla="*/ 545 w 1073"/>
              <a:gd name="T71" fmla="*/ 87 h 146"/>
              <a:gd name="T72" fmla="*/ 479 w 1073"/>
              <a:gd name="T73" fmla="*/ 106 h 146"/>
              <a:gd name="T74" fmla="*/ 413 w 1073"/>
              <a:gd name="T75" fmla="*/ 122 h 146"/>
              <a:gd name="T76" fmla="*/ 345 w 1073"/>
              <a:gd name="T77" fmla="*/ 135 h 146"/>
              <a:gd name="T78" fmla="*/ 294 w 1073"/>
              <a:gd name="T79" fmla="*/ 141 h 146"/>
              <a:gd name="T80" fmla="*/ 243 w 1073"/>
              <a:gd name="T81" fmla="*/ 145 h 146"/>
              <a:gd name="T82" fmla="*/ 174 w 1073"/>
              <a:gd name="T83" fmla="*/ 146 h 146"/>
              <a:gd name="T84" fmla="*/ 104 w 1073"/>
              <a:gd name="T85" fmla="*/ 140 h 146"/>
              <a:gd name="T86" fmla="*/ 78 w 1073"/>
              <a:gd name="T87" fmla="*/ 136 h 146"/>
              <a:gd name="T88" fmla="*/ 52 w 1073"/>
              <a:gd name="T89" fmla="*/ 130 h 146"/>
              <a:gd name="T90" fmla="*/ 18 w 1073"/>
              <a:gd name="T91" fmla="*/ 119 h 146"/>
              <a:gd name="T92" fmla="*/ 4 w 1073"/>
              <a:gd name="T93" fmla="*/ 113 h 146"/>
              <a:gd name="T94" fmla="*/ 0 w 1073"/>
              <a:gd name="T95" fmla="*/ 1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73" h="146">
                <a:moveTo>
                  <a:pt x="22" y="69"/>
                </a:moveTo>
                <a:cubicBezTo>
                  <a:pt x="24" y="70"/>
                  <a:pt x="24" y="70"/>
                  <a:pt x="24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35" y="75"/>
                  <a:pt x="35" y="75"/>
                  <a:pt x="35" y="75"/>
                </a:cubicBezTo>
                <a:cubicBezTo>
                  <a:pt x="40" y="77"/>
                  <a:pt x="45" y="79"/>
                  <a:pt x="50" y="81"/>
                </a:cubicBezTo>
                <a:cubicBezTo>
                  <a:pt x="65" y="86"/>
                  <a:pt x="65" y="86"/>
                  <a:pt x="65" y="86"/>
                </a:cubicBezTo>
                <a:cubicBezTo>
                  <a:pt x="70" y="87"/>
                  <a:pt x="75" y="88"/>
                  <a:pt x="80" y="90"/>
                </a:cubicBezTo>
                <a:cubicBezTo>
                  <a:pt x="83" y="91"/>
                  <a:pt x="85" y="91"/>
                  <a:pt x="88" y="92"/>
                </a:cubicBezTo>
                <a:cubicBezTo>
                  <a:pt x="96" y="94"/>
                  <a:pt x="96" y="94"/>
                  <a:pt x="96" y="94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22" y="99"/>
                  <a:pt x="133" y="101"/>
                  <a:pt x="143" y="102"/>
                </a:cubicBezTo>
                <a:cubicBezTo>
                  <a:pt x="154" y="103"/>
                  <a:pt x="165" y="105"/>
                  <a:pt x="176" y="106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20" y="108"/>
                  <a:pt x="231" y="108"/>
                  <a:pt x="242" y="108"/>
                </a:cubicBezTo>
                <a:cubicBezTo>
                  <a:pt x="253" y="108"/>
                  <a:pt x="264" y="107"/>
                  <a:pt x="275" y="107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7" y="106"/>
                  <a:pt x="302" y="106"/>
                  <a:pt x="308" y="105"/>
                </a:cubicBezTo>
                <a:cubicBezTo>
                  <a:pt x="341" y="102"/>
                  <a:pt x="341" y="102"/>
                  <a:pt x="341" y="102"/>
                </a:cubicBezTo>
                <a:cubicBezTo>
                  <a:pt x="352" y="101"/>
                  <a:pt x="363" y="99"/>
                  <a:pt x="374" y="97"/>
                </a:cubicBezTo>
                <a:cubicBezTo>
                  <a:pt x="407" y="93"/>
                  <a:pt x="407" y="93"/>
                  <a:pt x="407" y="93"/>
                </a:cubicBezTo>
                <a:cubicBezTo>
                  <a:pt x="418" y="91"/>
                  <a:pt x="429" y="89"/>
                  <a:pt x="440" y="86"/>
                </a:cubicBezTo>
                <a:cubicBezTo>
                  <a:pt x="473" y="80"/>
                  <a:pt x="473" y="80"/>
                  <a:pt x="473" y="80"/>
                </a:cubicBezTo>
                <a:cubicBezTo>
                  <a:pt x="538" y="64"/>
                  <a:pt x="538" y="64"/>
                  <a:pt x="538" y="64"/>
                </a:cubicBezTo>
                <a:cubicBezTo>
                  <a:pt x="537" y="65"/>
                  <a:pt x="537" y="65"/>
                  <a:pt x="537" y="65"/>
                </a:cubicBezTo>
                <a:cubicBezTo>
                  <a:pt x="548" y="61"/>
                  <a:pt x="559" y="57"/>
                  <a:pt x="570" y="54"/>
                </a:cubicBezTo>
                <a:cubicBezTo>
                  <a:pt x="581" y="50"/>
                  <a:pt x="592" y="47"/>
                  <a:pt x="603" y="44"/>
                </a:cubicBezTo>
                <a:cubicBezTo>
                  <a:pt x="614" y="40"/>
                  <a:pt x="625" y="37"/>
                  <a:pt x="636" y="34"/>
                </a:cubicBezTo>
                <a:cubicBezTo>
                  <a:pt x="647" y="32"/>
                  <a:pt x="658" y="29"/>
                  <a:pt x="670" y="26"/>
                </a:cubicBezTo>
                <a:cubicBezTo>
                  <a:pt x="681" y="24"/>
                  <a:pt x="692" y="21"/>
                  <a:pt x="703" y="19"/>
                </a:cubicBezTo>
                <a:cubicBezTo>
                  <a:pt x="715" y="17"/>
                  <a:pt x="726" y="15"/>
                  <a:pt x="737" y="13"/>
                </a:cubicBezTo>
                <a:cubicBezTo>
                  <a:pt x="749" y="11"/>
                  <a:pt x="760" y="9"/>
                  <a:pt x="771" y="7"/>
                </a:cubicBezTo>
                <a:cubicBezTo>
                  <a:pt x="783" y="6"/>
                  <a:pt x="794" y="5"/>
                  <a:pt x="806" y="3"/>
                </a:cubicBezTo>
                <a:cubicBezTo>
                  <a:pt x="817" y="2"/>
                  <a:pt x="829" y="1"/>
                  <a:pt x="840" y="1"/>
                </a:cubicBezTo>
                <a:cubicBezTo>
                  <a:pt x="846" y="0"/>
                  <a:pt x="852" y="0"/>
                  <a:pt x="857" y="0"/>
                </a:cubicBezTo>
                <a:cubicBezTo>
                  <a:pt x="863" y="0"/>
                  <a:pt x="869" y="0"/>
                  <a:pt x="875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909" y="1"/>
                  <a:pt x="909" y="1"/>
                  <a:pt x="909" y="1"/>
                </a:cubicBezTo>
                <a:cubicBezTo>
                  <a:pt x="915" y="1"/>
                  <a:pt x="921" y="1"/>
                  <a:pt x="926" y="2"/>
                </a:cubicBezTo>
                <a:cubicBezTo>
                  <a:pt x="932" y="2"/>
                  <a:pt x="938" y="3"/>
                  <a:pt x="943" y="4"/>
                </a:cubicBezTo>
                <a:cubicBezTo>
                  <a:pt x="949" y="4"/>
                  <a:pt x="955" y="5"/>
                  <a:pt x="961" y="6"/>
                </a:cubicBezTo>
                <a:cubicBezTo>
                  <a:pt x="978" y="9"/>
                  <a:pt x="978" y="9"/>
                  <a:pt x="978" y="9"/>
                </a:cubicBezTo>
                <a:cubicBezTo>
                  <a:pt x="989" y="12"/>
                  <a:pt x="1000" y="14"/>
                  <a:pt x="1011" y="18"/>
                </a:cubicBezTo>
                <a:cubicBezTo>
                  <a:pt x="1019" y="21"/>
                  <a:pt x="1019" y="21"/>
                  <a:pt x="1019" y="21"/>
                </a:cubicBezTo>
                <a:cubicBezTo>
                  <a:pt x="1027" y="24"/>
                  <a:pt x="1027" y="24"/>
                  <a:pt x="1027" y="24"/>
                </a:cubicBezTo>
                <a:cubicBezTo>
                  <a:pt x="1032" y="26"/>
                  <a:pt x="1038" y="28"/>
                  <a:pt x="1043" y="30"/>
                </a:cubicBezTo>
                <a:cubicBezTo>
                  <a:pt x="1048" y="33"/>
                  <a:pt x="1053" y="35"/>
                  <a:pt x="1058" y="38"/>
                </a:cubicBezTo>
                <a:cubicBezTo>
                  <a:pt x="1073" y="47"/>
                  <a:pt x="1073" y="47"/>
                  <a:pt x="1073" y="47"/>
                </a:cubicBezTo>
                <a:cubicBezTo>
                  <a:pt x="1058" y="39"/>
                  <a:pt x="1058" y="39"/>
                  <a:pt x="1058" y="39"/>
                </a:cubicBezTo>
                <a:cubicBezTo>
                  <a:pt x="1053" y="36"/>
                  <a:pt x="1047" y="34"/>
                  <a:pt x="1042" y="32"/>
                </a:cubicBezTo>
                <a:cubicBezTo>
                  <a:pt x="1037" y="29"/>
                  <a:pt x="1032" y="28"/>
                  <a:pt x="1026" y="26"/>
                </a:cubicBezTo>
                <a:cubicBezTo>
                  <a:pt x="1018" y="23"/>
                  <a:pt x="1018" y="23"/>
                  <a:pt x="1018" y="23"/>
                </a:cubicBezTo>
                <a:cubicBezTo>
                  <a:pt x="1010" y="21"/>
                  <a:pt x="1010" y="21"/>
                  <a:pt x="1010" y="21"/>
                </a:cubicBezTo>
                <a:cubicBezTo>
                  <a:pt x="999" y="18"/>
                  <a:pt x="988" y="16"/>
                  <a:pt x="977" y="14"/>
                </a:cubicBezTo>
                <a:cubicBezTo>
                  <a:pt x="960" y="11"/>
                  <a:pt x="960" y="11"/>
                  <a:pt x="960" y="11"/>
                </a:cubicBezTo>
                <a:cubicBezTo>
                  <a:pt x="954" y="10"/>
                  <a:pt x="948" y="10"/>
                  <a:pt x="943" y="10"/>
                </a:cubicBezTo>
                <a:cubicBezTo>
                  <a:pt x="937" y="9"/>
                  <a:pt x="932" y="9"/>
                  <a:pt x="926" y="9"/>
                </a:cubicBezTo>
                <a:cubicBezTo>
                  <a:pt x="920" y="8"/>
                  <a:pt x="915" y="8"/>
                  <a:pt x="909" y="8"/>
                </a:cubicBezTo>
                <a:cubicBezTo>
                  <a:pt x="892" y="8"/>
                  <a:pt x="892" y="8"/>
                  <a:pt x="892" y="8"/>
                </a:cubicBezTo>
                <a:cubicBezTo>
                  <a:pt x="875" y="9"/>
                  <a:pt x="875" y="9"/>
                  <a:pt x="875" y="9"/>
                </a:cubicBezTo>
                <a:cubicBezTo>
                  <a:pt x="869" y="9"/>
                  <a:pt x="863" y="10"/>
                  <a:pt x="858" y="10"/>
                </a:cubicBezTo>
                <a:cubicBezTo>
                  <a:pt x="852" y="10"/>
                  <a:pt x="847" y="11"/>
                  <a:pt x="841" y="11"/>
                </a:cubicBezTo>
                <a:cubicBezTo>
                  <a:pt x="830" y="12"/>
                  <a:pt x="818" y="14"/>
                  <a:pt x="807" y="15"/>
                </a:cubicBezTo>
                <a:cubicBezTo>
                  <a:pt x="796" y="17"/>
                  <a:pt x="785" y="19"/>
                  <a:pt x="773" y="21"/>
                </a:cubicBezTo>
                <a:cubicBezTo>
                  <a:pt x="762" y="23"/>
                  <a:pt x="751" y="25"/>
                  <a:pt x="740" y="27"/>
                </a:cubicBezTo>
                <a:cubicBezTo>
                  <a:pt x="729" y="30"/>
                  <a:pt x="718" y="32"/>
                  <a:pt x="707" y="35"/>
                </a:cubicBezTo>
                <a:cubicBezTo>
                  <a:pt x="696" y="38"/>
                  <a:pt x="685" y="41"/>
                  <a:pt x="674" y="44"/>
                </a:cubicBezTo>
                <a:cubicBezTo>
                  <a:pt x="663" y="47"/>
                  <a:pt x="652" y="50"/>
                  <a:pt x="641" y="53"/>
                </a:cubicBezTo>
                <a:cubicBezTo>
                  <a:pt x="631" y="57"/>
                  <a:pt x="620" y="60"/>
                  <a:pt x="609" y="64"/>
                </a:cubicBezTo>
                <a:cubicBezTo>
                  <a:pt x="598" y="67"/>
                  <a:pt x="588" y="71"/>
                  <a:pt x="577" y="75"/>
                </a:cubicBezTo>
                <a:cubicBezTo>
                  <a:pt x="566" y="79"/>
                  <a:pt x="556" y="83"/>
                  <a:pt x="545" y="87"/>
                </a:cubicBezTo>
                <a:cubicBezTo>
                  <a:pt x="545" y="87"/>
                  <a:pt x="545" y="87"/>
                  <a:pt x="545" y="87"/>
                </a:cubicBezTo>
                <a:cubicBezTo>
                  <a:pt x="544" y="88"/>
                  <a:pt x="544" y="88"/>
                  <a:pt x="544" y="8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46" y="114"/>
                  <a:pt x="446" y="114"/>
                  <a:pt x="446" y="114"/>
                </a:cubicBezTo>
                <a:cubicBezTo>
                  <a:pt x="435" y="117"/>
                  <a:pt x="424" y="120"/>
                  <a:pt x="413" y="122"/>
                </a:cubicBezTo>
                <a:cubicBezTo>
                  <a:pt x="379" y="129"/>
                  <a:pt x="379" y="129"/>
                  <a:pt x="379" y="129"/>
                </a:cubicBezTo>
                <a:cubicBezTo>
                  <a:pt x="368" y="131"/>
                  <a:pt x="357" y="133"/>
                  <a:pt x="345" y="135"/>
                </a:cubicBezTo>
                <a:cubicBezTo>
                  <a:pt x="311" y="139"/>
                  <a:pt x="311" y="139"/>
                  <a:pt x="311" y="139"/>
                </a:cubicBezTo>
                <a:cubicBezTo>
                  <a:pt x="306" y="140"/>
                  <a:pt x="300" y="141"/>
                  <a:pt x="294" y="141"/>
                </a:cubicBezTo>
                <a:cubicBezTo>
                  <a:pt x="277" y="143"/>
                  <a:pt x="277" y="143"/>
                  <a:pt x="277" y="143"/>
                </a:cubicBezTo>
                <a:cubicBezTo>
                  <a:pt x="266" y="144"/>
                  <a:pt x="254" y="145"/>
                  <a:pt x="243" y="145"/>
                </a:cubicBezTo>
                <a:cubicBezTo>
                  <a:pt x="231" y="146"/>
                  <a:pt x="220" y="146"/>
                  <a:pt x="208" y="146"/>
                </a:cubicBezTo>
                <a:cubicBezTo>
                  <a:pt x="174" y="146"/>
                  <a:pt x="174" y="146"/>
                  <a:pt x="174" y="146"/>
                </a:cubicBezTo>
                <a:cubicBezTo>
                  <a:pt x="162" y="146"/>
                  <a:pt x="151" y="145"/>
                  <a:pt x="139" y="144"/>
                </a:cubicBezTo>
                <a:cubicBezTo>
                  <a:pt x="127" y="143"/>
                  <a:pt x="116" y="141"/>
                  <a:pt x="104" y="140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5" y="135"/>
                  <a:pt x="72" y="134"/>
                  <a:pt x="69" y="134"/>
                </a:cubicBezTo>
                <a:cubicBezTo>
                  <a:pt x="64" y="132"/>
                  <a:pt x="58" y="131"/>
                  <a:pt x="52" y="13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29" y="123"/>
                  <a:pt x="23" y="121"/>
                  <a:pt x="18" y="119"/>
                </a:cubicBezTo>
                <a:cubicBezTo>
                  <a:pt x="9" y="115"/>
                  <a:pt x="9" y="115"/>
                  <a:pt x="9" y="115"/>
                </a:cubicBezTo>
                <a:cubicBezTo>
                  <a:pt x="4" y="113"/>
                  <a:pt x="4" y="113"/>
                  <a:pt x="4" y="113"/>
                </a:cubicBezTo>
                <a:cubicBezTo>
                  <a:pt x="2" y="112"/>
                  <a:pt x="2" y="112"/>
                  <a:pt x="2" y="112"/>
                </a:cubicBezTo>
                <a:cubicBezTo>
                  <a:pt x="0" y="111"/>
                  <a:pt x="0" y="111"/>
                  <a:pt x="0" y="111"/>
                </a:cubicBezTo>
                <a:lnTo>
                  <a:pt x="22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1" name="Freeform 27"/>
          <p:cNvSpPr>
            <a:spLocks/>
          </p:cNvSpPr>
          <p:nvPr/>
        </p:nvSpPr>
        <p:spPr bwMode="auto">
          <a:xfrm>
            <a:off x="6234057" y="3992165"/>
            <a:ext cx="1425179" cy="567929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5" name="Freeform 31"/>
          <p:cNvSpPr>
            <a:spLocks/>
          </p:cNvSpPr>
          <p:nvPr/>
        </p:nvSpPr>
        <p:spPr bwMode="auto">
          <a:xfrm>
            <a:off x="5514920" y="3901678"/>
            <a:ext cx="3480197" cy="531019"/>
          </a:xfrm>
          <a:custGeom>
            <a:avLst/>
            <a:gdLst>
              <a:gd name="T0" fmla="*/ 1225 w 1235"/>
              <a:gd name="T1" fmla="*/ 91 h 188"/>
              <a:gd name="T2" fmla="*/ 1212 w 1235"/>
              <a:gd name="T3" fmla="*/ 99 h 188"/>
              <a:gd name="T4" fmla="*/ 1195 w 1235"/>
              <a:gd name="T5" fmla="*/ 109 h 188"/>
              <a:gd name="T6" fmla="*/ 1173 w 1235"/>
              <a:gd name="T7" fmla="*/ 121 h 188"/>
              <a:gd name="T8" fmla="*/ 1147 w 1235"/>
              <a:gd name="T9" fmla="*/ 134 h 188"/>
              <a:gd name="T10" fmla="*/ 1082 w 1235"/>
              <a:gd name="T11" fmla="*/ 160 h 188"/>
              <a:gd name="T12" fmla="*/ 1002 w 1235"/>
              <a:gd name="T13" fmla="*/ 177 h 188"/>
              <a:gd name="T14" fmla="*/ 913 w 1235"/>
              <a:gd name="T15" fmla="*/ 166 h 188"/>
              <a:gd name="T16" fmla="*/ 869 w 1235"/>
              <a:gd name="T17" fmla="*/ 147 h 188"/>
              <a:gd name="T18" fmla="*/ 828 w 1235"/>
              <a:gd name="T19" fmla="*/ 121 h 188"/>
              <a:gd name="T20" fmla="*/ 807 w 1235"/>
              <a:gd name="T21" fmla="*/ 107 h 188"/>
              <a:gd name="T22" fmla="*/ 786 w 1235"/>
              <a:gd name="T23" fmla="*/ 93 h 188"/>
              <a:gd name="T24" fmla="*/ 764 w 1235"/>
              <a:gd name="T25" fmla="*/ 79 h 188"/>
              <a:gd name="T26" fmla="*/ 753 w 1235"/>
              <a:gd name="T27" fmla="*/ 72 h 188"/>
              <a:gd name="T28" fmla="*/ 742 w 1235"/>
              <a:gd name="T29" fmla="*/ 65 h 188"/>
              <a:gd name="T30" fmla="*/ 649 w 1235"/>
              <a:gd name="T31" fmla="*/ 20 h 188"/>
              <a:gd name="T32" fmla="*/ 637 w 1235"/>
              <a:gd name="T33" fmla="*/ 15 h 188"/>
              <a:gd name="T34" fmla="*/ 632 w 1235"/>
              <a:gd name="T35" fmla="*/ 13 h 188"/>
              <a:gd name="T36" fmla="*/ 625 w 1235"/>
              <a:gd name="T37" fmla="*/ 11 h 188"/>
              <a:gd name="T38" fmla="*/ 622 w 1235"/>
              <a:gd name="T39" fmla="*/ 9 h 188"/>
              <a:gd name="T40" fmla="*/ 618 w 1235"/>
              <a:gd name="T41" fmla="*/ 9 h 188"/>
              <a:gd name="T42" fmla="*/ 612 w 1235"/>
              <a:gd name="T43" fmla="*/ 7 h 188"/>
              <a:gd name="T44" fmla="*/ 599 w 1235"/>
              <a:gd name="T45" fmla="*/ 4 h 188"/>
              <a:gd name="T46" fmla="*/ 549 w 1235"/>
              <a:gd name="T47" fmla="*/ 1 h 188"/>
              <a:gd name="T48" fmla="*/ 455 w 1235"/>
              <a:gd name="T49" fmla="*/ 4 h 188"/>
              <a:gd name="T50" fmla="*/ 372 w 1235"/>
              <a:gd name="T51" fmla="*/ 12 h 188"/>
              <a:gd name="T52" fmla="*/ 322 w 1235"/>
              <a:gd name="T53" fmla="*/ 18 h 188"/>
              <a:gd name="T54" fmla="*/ 306 w 1235"/>
              <a:gd name="T55" fmla="*/ 26 h 188"/>
              <a:gd name="T56" fmla="*/ 245 w 1235"/>
              <a:gd name="T57" fmla="*/ 41 h 188"/>
              <a:gd name="T58" fmla="*/ 252 w 1235"/>
              <a:gd name="T59" fmla="*/ 51 h 188"/>
              <a:gd name="T60" fmla="*/ 176 w 1235"/>
              <a:gd name="T61" fmla="*/ 54 h 188"/>
              <a:gd name="T62" fmla="*/ 0 w 1235"/>
              <a:gd name="T63" fmla="*/ 93 h 188"/>
              <a:gd name="T64" fmla="*/ 257 w 1235"/>
              <a:gd name="T65" fmla="*/ 62 h 188"/>
              <a:gd name="T66" fmla="*/ 376 w 1235"/>
              <a:gd name="T67" fmla="*/ 42 h 188"/>
              <a:gd name="T68" fmla="*/ 458 w 1235"/>
              <a:gd name="T69" fmla="*/ 31 h 188"/>
              <a:gd name="T70" fmla="*/ 549 w 1235"/>
              <a:gd name="T71" fmla="*/ 25 h 188"/>
              <a:gd name="T72" fmla="*/ 596 w 1235"/>
              <a:gd name="T73" fmla="*/ 27 h 188"/>
              <a:gd name="T74" fmla="*/ 607 w 1235"/>
              <a:gd name="T75" fmla="*/ 29 h 188"/>
              <a:gd name="T76" fmla="*/ 618 w 1235"/>
              <a:gd name="T77" fmla="*/ 32 h 188"/>
              <a:gd name="T78" fmla="*/ 623 w 1235"/>
              <a:gd name="T79" fmla="*/ 33 h 188"/>
              <a:gd name="T80" fmla="*/ 629 w 1235"/>
              <a:gd name="T81" fmla="*/ 36 h 188"/>
              <a:gd name="T82" fmla="*/ 641 w 1235"/>
              <a:gd name="T83" fmla="*/ 40 h 188"/>
              <a:gd name="T84" fmla="*/ 733 w 1235"/>
              <a:gd name="T85" fmla="*/ 81 h 188"/>
              <a:gd name="T86" fmla="*/ 744 w 1235"/>
              <a:gd name="T87" fmla="*/ 87 h 188"/>
              <a:gd name="T88" fmla="*/ 755 w 1235"/>
              <a:gd name="T89" fmla="*/ 93 h 188"/>
              <a:gd name="T90" fmla="*/ 777 w 1235"/>
              <a:gd name="T91" fmla="*/ 106 h 188"/>
              <a:gd name="T92" fmla="*/ 798 w 1235"/>
              <a:gd name="T93" fmla="*/ 120 h 188"/>
              <a:gd name="T94" fmla="*/ 819 w 1235"/>
              <a:gd name="T95" fmla="*/ 134 h 188"/>
              <a:gd name="T96" fmla="*/ 863 w 1235"/>
              <a:gd name="T97" fmla="*/ 159 h 188"/>
              <a:gd name="T98" fmla="*/ 910 w 1235"/>
              <a:gd name="T99" fmla="*/ 177 h 188"/>
              <a:gd name="T100" fmla="*/ 1003 w 1235"/>
              <a:gd name="T101" fmla="*/ 185 h 188"/>
              <a:gd name="T102" fmla="*/ 1084 w 1235"/>
              <a:gd name="T103" fmla="*/ 165 h 188"/>
              <a:gd name="T104" fmla="*/ 1148 w 1235"/>
              <a:gd name="T105" fmla="*/ 137 h 188"/>
              <a:gd name="T106" fmla="*/ 1174 w 1235"/>
              <a:gd name="T107" fmla="*/ 123 h 188"/>
              <a:gd name="T108" fmla="*/ 1195 w 1235"/>
              <a:gd name="T109" fmla="*/ 110 h 188"/>
              <a:gd name="T110" fmla="*/ 1212 w 1235"/>
              <a:gd name="T111" fmla="*/ 100 h 188"/>
              <a:gd name="T112" fmla="*/ 1225 w 1235"/>
              <a:gd name="T113" fmla="*/ 92 h 188"/>
              <a:gd name="T114" fmla="*/ 1235 w 1235"/>
              <a:gd name="T115" fmla="*/ 85 h 188"/>
              <a:gd name="T116" fmla="*/ 1225 w 1235"/>
              <a:gd name="T117" fmla="*/ 9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5" h="188">
                <a:moveTo>
                  <a:pt x="1225" y="91"/>
                </a:moveTo>
                <a:cubicBezTo>
                  <a:pt x="1221" y="93"/>
                  <a:pt x="1217" y="96"/>
                  <a:pt x="1212" y="99"/>
                </a:cubicBezTo>
                <a:cubicBezTo>
                  <a:pt x="1207" y="102"/>
                  <a:pt x="1201" y="105"/>
                  <a:pt x="1195" y="109"/>
                </a:cubicBezTo>
                <a:cubicBezTo>
                  <a:pt x="1188" y="113"/>
                  <a:pt x="1181" y="117"/>
                  <a:pt x="1173" y="121"/>
                </a:cubicBezTo>
                <a:cubicBezTo>
                  <a:pt x="1165" y="125"/>
                  <a:pt x="1156" y="129"/>
                  <a:pt x="1147" y="134"/>
                </a:cubicBezTo>
                <a:cubicBezTo>
                  <a:pt x="1128" y="143"/>
                  <a:pt x="1107" y="152"/>
                  <a:pt x="1082" y="160"/>
                </a:cubicBezTo>
                <a:cubicBezTo>
                  <a:pt x="1058" y="168"/>
                  <a:pt x="1031" y="174"/>
                  <a:pt x="1002" y="177"/>
                </a:cubicBezTo>
                <a:cubicBezTo>
                  <a:pt x="974" y="179"/>
                  <a:pt x="943" y="176"/>
                  <a:pt x="913" y="166"/>
                </a:cubicBezTo>
                <a:cubicBezTo>
                  <a:pt x="898" y="161"/>
                  <a:pt x="884" y="155"/>
                  <a:pt x="869" y="147"/>
                </a:cubicBezTo>
                <a:cubicBezTo>
                  <a:pt x="855" y="140"/>
                  <a:pt x="841" y="131"/>
                  <a:pt x="828" y="121"/>
                </a:cubicBezTo>
                <a:cubicBezTo>
                  <a:pt x="821" y="117"/>
                  <a:pt x="814" y="112"/>
                  <a:pt x="807" y="107"/>
                </a:cubicBezTo>
                <a:cubicBezTo>
                  <a:pt x="800" y="102"/>
                  <a:pt x="793" y="97"/>
                  <a:pt x="786" y="93"/>
                </a:cubicBezTo>
                <a:cubicBezTo>
                  <a:pt x="779" y="88"/>
                  <a:pt x="771" y="83"/>
                  <a:pt x="764" y="79"/>
                </a:cubicBezTo>
                <a:cubicBezTo>
                  <a:pt x="760" y="76"/>
                  <a:pt x="757" y="74"/>
                  <a:pt x="753" y="72"/>
                </a:cubicBezTo>
                <a:cubicBezTo>
                  <a:pt x="742" y="65"/>
                  <a:pt x="742" y="65"/>
                  <a:pt x="742" y="65"/>
                </a:cubicBezTo>
                <a:cubicBezTo>
                  <a:pt x="712" y="48"/>
                  <a:pt x="680" y="33"/>
                  <a:pt x="649" y="20"/>
                </a:cubicBezTo>
                <a:cubicBezTo>
                  <a:pt x="645" y="19"/>
                  <a:pt x="641" y="17"/>
                  <a:pt x="637" y="15"/>
                </a:cubicBezTo>
                <a:cubicBezTo>
                  <a:pt x="632" y="13"/>
                  <a:pt x="632" y="13"/>
                  <a:pt x="632" y="13"/>
                </a:cubicBezTo>
                <a:cubicBezTo>
                  <a:pt x="625" y="11"/>
                  <a:pt x="625" y="11"/>
                  <a:pt x="625" y="11"/>
                </a:cubicBezTo>
                <a:cubicBezTo>
                  <a:pt x="622" y="9"/>
                  <a:pt x="622" y="9"/>
                  <a:pt x="622" y="9"/>
                </a:cubicBezTo>
                <a:cubicBezTo>
                  <a:pt x="621" y="9"/>
                  <a:pt x="619" y="9"/>
                  <a:pt x="618" y="9"/>
                </a:cubicBezTo>
                <a:cubicBezTo>
                  <a:pt x="612" y="7"/>
                  <a:pt x="612" y="7"/>
                  <a:pt x="612" y="7"/>
                </a:cubicBezTo>
                <a:cubicBezTo>
                  <a:pt x="607" y="6"/>
                  <a:pt x="603" y="5"/>
                  <a:pt x="599" y="4"/>
                </a:cubicBezTo>
                <a:cubicBezTo>
                  <a:pt x="582" y="2"/>
                  <a:pt x="565" y="1"/>
                  <a:pt x="549" y="1"/>
                </a:cubicBezTo>
                <a:cubicBezTo>
                  <a:pt x="516" y="0"/>
                  <a:pt x="485" y="2"/>
                  <a:pt x="455" y="4"/>
                </a:cubicBezTo>
                <a:cubicBezTo>
                  <a:pt x="426" y="6"/>
                  <a:pt x="398" y="9"/>
                  <a:pt x="372" y="12"/>
                </a:cubicBezTo>
                <a:cubicBezTo>
                  <a:pt x="354" y="14"/>
                  <a:pt x="338" y="16"/>
                  <a:pt x="322" y="18"/>
                </a:cubicBezTo>
                <a:cubicBezTo>
                  <a:pt x="318" y="21"/>
                  <a:pt x="312" y="24"/>
                  <a:pt x="306" y="26"/>
                </a:cubicBezTo>
                <a:cubicBezTo>
                  <a:pt x="286" y="33"/>
                  <a:pt x="266" y="38"/>
                  <a:pt x="245" y="41"/>
                </a:cubicBezTo>
                <a:cubicBezTo>
                  <a:pt x="248" y="44"/>
                  <a:pt x="250" y="47"/>
                  <a:pt x="252" y="51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120" y="97"/>
                  <a:pt x="257" y="62"/>
                </a:cubicBezTo>
                <a:cubicBezTo>
                  <a:pt x="286" y="56"/>
                  <a:pt x="327" y="49"/>
                  <a:pt x="376" y="42"/>
                </a:cubicBezTo>
                <a:cubicBezTo>
                  <a:pt x="401" y="38"/>
                  <a:pt x="429" y="34"/>
                  <a:pt x="458" y="31"/>
                </a:cubicBezTo>
                <a:cubicBezTo>
                  <a:pt x="487" y="28"/>
                  <a:pt x="517" y="25"/>
                  <a:pt x="549" y="25"/>
                </a:cubicBezTo>
                <a:cubicBezTo>
                  <a:pt x="564" y="25"/>
                  <a:pt x="580" y="25"/>
                  <a:pt x="596" y="27"/>
                </a:cubicBezTo>
                <a:cubicBezTo>
                  <a:pt x="599" y="28"/>
                  <a:pt x="603" y="28"/>
                  <a:pt x="607" y="29"/>
                </a:cubicBezTo>
                <a:cubicBezTo>
                  <a:pt x="611" y="30"/>
                  <a:pt x="615" y="30"/>
                  <a:pt x="618" y="32"/>
                </a:cubicBezTo>
                <a:cubicBezTo>
                  <a:pt x="623" y="33"/>
                  <a:pt x="623" y="33"/>
                  <a:pt x="623" y="33"/>
                </a:cubicBezTo>
                <a:cubicBezTo>
                  <a:pt x="629" y="36"/>
                  <a:pt x="629" y="36"/>
                  <a:pt x="629" y="36"/>
                </a:cubicBezTo>
                <a:cubicBezTo>
                  <a:pt x="633" y="37"/>
                  <a:pt x="637" y="39"/>
                  <a:pt x="641" y="40"/>
                </a:cubicBezTo>
                <a:cubicBezTo>
                  <a:pt x="672" y="52"/>
                  <a:pt x="703" y="65"/>
                  <a:pt x="733" y="81"/>
                </a:cubicBezTo>
                <a:cubicBezTo>
                  <a:pt x="744" y="87"/>
                  <a:pt x="744" y="87"/>
                  <a:pt x="744" y="87"/>
                </a:cubicBezTo>
                <a:cubicBezTo>
                  <a:pt x="748" y="89"/>
                  <a:pt x="751" y="91"/>
                  <a:pt x="755" y="93"/>
                </a:cubicBezTo>
                <a:cubicBezTo>
                  <a:pt x="762" y="98"/>
                  <a:pt x="770" y="102"/>
                  <a:pt x="777" y="106"/>
                </a:cubicBezTo>
                <a:cubicBezTo>
                  <a:pt x="784" y="111"/>
                  <a:pt x="791" y="115"/>
                  <a:pt x="798" y="120"/>
                </a:cubicBezTo>
                <a:cubicBezTo>
                  <a:pt x="805" y="124"/>
                  <a:pt x="812" y="129"/>
                  <a:pt x="819" y="134"/>
                </a:cubicBezTo>
                <a:cubicBezTo>
                  <a:pt x="834" y="143"/>
                  <a:pt x="848" y="151"/>
                  <a:pt x="863" y="159"/>
                </a:cubicBezTo>
                <a:cubicBezTo>
                  <a:pt x="878" y="166"/>
                  <a:pt x="894" y="173"/>
                  <a:pt x="910" y="177"/>
                </a:cubicBezTo>
                <a:cubicBezTo>
                  <a:pt x="941" y="186"/>
                  <a:pt x="974" y="188"/>
                  <a:pt x="1003" y="185"/>
                </a:cubicBezTo>
                <a:cubicBezTo>
                  <a:pt x="1033" y="181"/>
                  <a:pt x="1060" y="174"/>
                  <a:pt x="1084" y="165"/>
                </a:cubicBezTo>
                <a:cubicBezTo>
                  <a:pt x="1108" y="156"/>
                  <a:pt x="1130" y="146"/>
                  <a:pt x="1148" y="137"/>
                </a:cubicBezTo>
                <a:cubicBezTo>
                  <a:pt x="1158" y="132"/>
                  <a:pt x="1166" y="127"/>
                  <a:pt x="1174" y="123"/>
                </a:cubicBezTo>
                <a:cubicBezTo>
                  <a:pt x="1182" y="118"/>
                  <a:pt x="1189" y="114"/>
                  <a:pt x="1195" y="110"/>
                </a:cubicBezTo>
                <a:cubicBezTo>
                  <a:pt x="1202" y="106"/>
                  <a:pt x="1207" y="103"/>
                  <a:pt x="1212" y="100"/>
                </a:cubicBezTo>
                <a:cubicBezTo>
                  <a:pt x="1217" y="97"/>
                  <a:pt x="1221" y="94"/>
                  <a:pt x="1225" y="92"/>
                </a:cubicBezTo>
                <a:cubicBezTo>
                  <a:pt x="1231" y="87"/>
                  <a:pt x="1235" y="85"/>
                  <a:pt x="1235" y="85"/>
                </a:cubicBezTo>
                <a:cubicBezTo>
                  <a:pt x="1235" y="85"/>
                  <a:pt x="1231" y="87"/>
                  <a:pt x="1225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" name="TextBox 1"/>
          <p:cNvSpPr txBox="1"/>
          <p:nvPr/>
        </p:nvSpPr>
        <p:spPr>
          <a:xfrm>
            <a:off x="2929260" y="1920366"/>
            <a:ext cx="32855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Different types of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vitamins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and their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sources</a:t>
            </a:r>
            <a:r>
              <a:rPr lang="en-US" sz="13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.</a:t>
            </a:r>
            <a:endParaRPr lang="en-US" sz="13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8912" y="1367820"/>
            <a:ext cx="5166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Different Types of Vitamins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322841" y="2591121"/>
            <a:ext cx="2283619" cy="692944"/>
          </a:xfrm>
          <a:custGeom>
            <a:avLst/>
            <a:gdLst>
              <a:gd name="T0" fmla="*/ 787 w 810"/>
              <a:gd name="T1" fmla="*/ 129 h 245"/>
              <a:gd name="T2" fmla="*/ 765 w 810"/>
              <a:gd name="T3" fmla="*/ 133 h 245"/>
              <a:gd name="T4" fmla="*/ 742 w 810"/>
              <a:gd name="T5" fmla="*/ 135 h 245"/>
              <a:gd name="T6" fmla="*/ 719 w 810"/>
              <a:gd name="T7" fmla="*/ 137 h 245"/>
              <a:gd name="T8" fmla="*/ 689 w 810"/>
              <a:gd name="T9" fmla="*/ 138 h 245"/>
              <a:gd name="T10" fmla="*/ 658 w 810"/>
              <a:gd name="T11" fmla="*/ 138 h 245"/>
              <a:gd name="T12" fmla="*/ 598 w 810"/>
              <a:gd name="T13" fmla="*/ 134 h 245"/>
              <a:gd name="T14" fmla="*/ 537 w 810"/>
              <a:gd name="T15" fmla="*/ 128 h 245"/>
              <a:gd name="T16" fmla="*/ 522 w 810"/>
              <a:gd name="T17" fmla="*/ 126 h 245"/>
              <a:gd name="T18" fmla="*/ 505 w 810"/>
              <a:gd name="T19" fmla="*/ 124 h 245"/>
              <a:gd name="T20" fmla="*/ 472 w 810"/>
              <a:gd name="T21" fmla="*/ 126 h 245"/>
              <a:gd name="T22" fmla="*/ 408 w 810"/>
              <a:gd name="T23" fmla="*/ 153 h 245"/>
              <a:gd name="T24" fmla="*/ 389 w 810"/>
              <a:gd name="T25" fmla="*/ 165 h 245"/>
              <a:gd name="T26" fmla="*/ 374 w 810"/>
              <a:gd name="T27" fmla="*/ 144 h 245"/>
              <a:gd name="T28" fmla="*/ 357 w 810"/>
              <a:gd name="T29" fmla="*/ 125 h 245"/>
              <a:gd name="T30" fmla="*/ 332 w 810"/>
              <a:gd name="T31" fmla="*/ 104 h 245"/>
              <a:gd name="T32" fmla="*/ 297 w 810"/>
              <a:gd name="T33" fmla="*/ 82 h 245"/>
              <a:gd name="T34" fmla="*/ 276 w 810"/>
              <a:gd name="T35" fmla="*/ 70 h 245"/>
              <a:gd name="T36" fmla="*/ 232 w 810"/>
              <a:gd name="T37" fmla="*/ 51 h 245"/>
              <a:gd name="T38" fmla="*/ 186 w 810"/>
              <a:gd name="T39" fmla="*/ 36 h 245"/>
              <a:gd name="T40" fmla="*/ 171 w 810"/>
              <a:gd name="T41" fmla="*/ 31 h 245"/>
              <a:gd name="T42" fmla="*/ 140 w 810"/>
              <a:gd name="T43" fmla="*/ 23 h 245"/>
              <a:gd name="T44" fmla="*/ 94 w 810"/>
              <a:gd name="T45" fmla="*/ 13 h 245"/>
              <a:gd name="T46" fmla="*/ 63 w 810"/>
              <a:gd name="T47" fmla="*/ 8 h 245"/>
              <a:gd name="T48" fmla="*/ 0 w 810"/>
              <a:gd name="T49" fmla="*/ 0 h 245"/>
              <a:gd name="T50" fmla="*/ 61 w 810"/>
              <a:gd name="T51" fmla="*/ 17 h 245"/>
              <a:gd name="T52" fmla="*/ 91 w 810"/>
              <a:gd name="T53" fmla="*/ 25 h 245"/>
              <a:gd name="T54" fmla="*/ 150 w 810"/>
              <a:gd name="T55" fmla="*/ 45 h 245"/>
              <a:gd name="T56" fmla="*/ 172 w 810"/>
              <a:gd name="T57" fmla="*/ 53 h 245"/>
              <a:gd name="T58" fmla="*/ 208 w 810"/>
              <a:gd name="T59" fmla="*/ 67 h 245"/>
              <a:gd name="T60" fmla="*/ 236 w 810"/>
              <a:gd name="T61" fmla="*/ 80 h 245"/>
              <a:gd name="T62" fmla="*/ 276 w 810"/>
              <a:gd name="T63" fmla="*/ 102 h 245"/>
              <a:gd name="T64" fmla="*/ 289 w 810"/>
              <a:gd name="T65" fmla="*/ 110 h 245"/>
              <a:gd name="T66" fmla="*/ 325 w 810"/>
              <a:gd name="T67" fmla="*/ 137 h 245"/>
              <a:gd name="T68" fmla="*/ 345 w 810"/>
              <a:gd name="T69" fmla="*/ 158 h 245"/>
              <a:gd name="T70" fmla="*/ 354 w 810"/>
              <a:gd name="T71" fmla="*/ 169 h 245"/>
              <a:gd name="T72" fmla="*/ 368 w 810"/>
              <a:gd name="T73" fmla="*/ 193 h 245"/>
              <a:gd name="T74" fmla="*/ 372 w 810"/>
              <a:gd name="T75" fmla="*/ 232 h 245"/>
              <a:gd name="T76" fmla="*/ 372 w 810"/>
              <a:gd name="T77" fmla="*/ 242 h 245"/>
              <a:gd name="T78" fmla="*/ 405 w 810"/>
              <a:gd name="T79" fmla="*/ 245 h 245"/>
              <a:gd name="T80" fmla="*/ 407 w 810"/>
              <a:gd name="T81" fmla="*/ 234 h 245"/>
              <a:gd name="T82" fmla="*/ 414 w 810"/>
              <a:gd name="T83" fmla="*/ 196 h 245"/>
              <a:gd name="T84" fmla="*/ 476 w 810"/>
              <a:gd name="T85" fmla="*/ 155 h 245"/>
              <a:gd name="T86" fmla="*/ 490 w 810"/>
              <a:gd name="T87" fmla="*/ 153 h 245"/>
              <a:gd name="T88" fmla="*/ 512 w 810"/>
              <a:gd name="T89" fmla="*/ 152 h 245"/>
              <a:gd name="T90" fmla="*/ 523 w 810"/>
              <a:gd name="T91" fmla="*/ 153 h 245"/>
              <a:gd name="T92" fmla="*/ 526 w 810"/>
              <a:gd name="T93" fmla="*/ 153 h 245"/>
              <a:gd name="T94" fmla="*/ 527 w 810"/>
              <a:gd name="T95" fmla="*/ 153 h 245"/>
              <a:gd name="T96" fmla="*/ 526 w 810"/>
              <a:gd name="T97" fmla="*/ 153 h 245"/>
              <a:gd name="T98" fmla="*/ 565 w 810"/>
              <a:gd name="T99" fmla="*/ 156 h 245"/>
              <a:gd name="T100" fmla="*/ 628 w 810"/>
              <a:gd name="T101" fmla="*/ 157 h 245"/>
              <a:gd name="T102" fmla="*/ 690 w 810"/>
              <a:gd name="T103" fmla="*/ 153 h 245"/>
              <a:gd name="T104" fmla="*/ 721 w 810"/>
              <a:gd name="T105" fmla="*/ 149 h 245"/>
              <a:gd name="T106" fmla="*/ 744 w 810"/>
              <a:gd name="T107" fmla="*/ 145 h 245"/>
              <a:gd name="T108" fmla="*/ 766 w 810"/>
              <a:gd name="T109" fmla="*/ 140 h 245"/>
              <a:gd name="T110" fmla="*/ 789 w 810"/>
              <a:gd name="T111" fmla="*/ 133 h 245"/>
              <a:gd name="T112" fmla="*/ 810 w 810"/>
              <a:gd name="T113" fmla="*/ 12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10" h="245">
                <a:moveTo>
                  <a:pt x="795" y="127"/>
                </a:moveTo>
                <a:cubicBezTo>
                  <a:pt x="787" y="129"/>
                  <a:pt x="787" y="129"/>
                  <a:pt x="787" y="129"/>
                </a:cubicBezTo>
                <a:cubicBezTo>
                  <a:pt x="780" y="130"/>
                  <a:pt x="780" y="130"/>
                  <a:pt x="780" y="130"/>
                </a:cubicBezTo>
                <a:cubicBezTo>
                  <a:pt x="765" y="133"/>
                  <a:pt x="765" y="133"/>
                  <a:pt x="765" y="133"/>
                </a:cubicBezTo>
                <a:cubicBezTo>
                  <a:pt x="750" y="135"/>
                  <a:pt x="750" y="135"/>
                  <a:pt x="750" y="135"/>
                </a:cubicBezTo>
                <a:cubicBezTo>
                  <a:pt x="742" y="135"/>
                  <a:pt x="742" y="135"/>
                  <a:pt x="742" y="135"/>
                </a:cubicBezTo>
                <a:cubicBezTo>
                  <a:pt x="734" y="136"/>
                  <a:pt x="734" y="136"/>
                  <a:pt x="734" y="136"/>
                </a:cubicBezTo>
                <a:cubicBezTo>
                  <a:pt x="719" y="137"/>
                  <a:pt x="719" y="137"/>
                  <a:pt x="719" y="137"/>
                </a:cubicBezTo>
                <a:cubicBezTo>
                  <a:pt x="714" y="137"/>
                  <a:pt x="709" y="138"/>
                  <a:pt x="704" y="138"/>
                </a:cubicBezTo>
                <a:cubicBezTo>
                  <a:pt x="699" y="138"/>
                  <a:pt x="694" y="138"/>
                  <a:pt x="689" y="138"/>
                </a:cubicBezTo>
                <a:cubicBezTo>
                  <a:pt x="674" y="138"/>
                  <a:pt x="674" y="138"/>
                  <a:pt x="674" y="138"/>
                </a:cubicBezTo>
                <a:cubicBezTo>
                  <a:pt x="668" y="138"/>
                  <a:pt x="663" y="138"/>
                  <a:pt x="658" y="138"/>
                </a:cubicBezTo>
                <a:cubicBezTo>
                  <a:pt x="648" y="138"/>
                  <a:pt x="638" y="137"/>
                  <a:pt x="628" y="137"/>
                </a:cubicBezTo>
                <a:cubicBezTo>
                  <a:pt x="618" y="136"/>
                  <a:pt x="608" y="135"/>
                  <a:pt x="598" y="134"/>
                </a:cubicBezTo>
                <a:cubicBezTo>
                  <a:pt x="587" y="134"/>
                  <a:pt x="577" y="133"/>
                  <a:pt x="567" y="132"/>
                </a:cubicBezTo>
                <a:cubicBezTo>
                  <a:pt x="557" y="130"/>
                  <a:pt x="547" y="129"/>
                  <a:pt x="537" y="128"/>
                </a:cubicBezTo>
                <a:cubicBezTo>
                  <a:pt x="530" y="127"/>
                  <a:pt x="530" y="127"/>
                  <a:pt x="530" y="127"/>
                </a:cubicBezTo>
                <a:cubicBezTo>
                  <a:pt x="522" y="126"/>
                  <a:pt x="522" y="126"/>
                  <a:pt x="522" y="126"/>
                </a:cubicBezTo>
                <a:cubicBezTo>
                  <a:pt x="519" y="125"/>
                  <a:pt x="517" y="125"/>
                  <a:pt x="514" y="125"/>
                </a:cubicBezTo>
                <a:cubicBezTo>
                  <a:pt x="505" y="124"/>
                  <a:pt x="505" y="124"/>
                  <a:pt x="505" y="124"/>
                </a:cubicBezTo>
                <a:cubicBezTo>
                  <a:pt x="500" y="124"/>
                  <a:pt x="494" y="124"/>
                  <a:pt x="489" y="124"/>
                </a:cubicBezTo>
                <a:cubicBezTo>
                  <a:pt x="483" y="125"/>
                  <a:pt x="478" y="125"/>
                  <a:pt x="472" y="126"/>
                </a:cubicBezTo>
                <a:cubicBezTo>
                  <a:pt x="461" y="127"/>
                  <a:pt x="450" y="130"/>
                  <a:pt x="439" y="134"/>
                </a:cubicBezTo>
                <a:cubicBezTo>
                  <a:pt x="428" y="139"/>
                  <a:pt x="417" y="145"/>
                  <a:pt x="408" y="153"/>
                </a:cubicBezTo>
                <a:cubicBezTo>
                  <a:pt x="402" y="159"/>
                  <a:pt x="397" y="165"/>
                  <a:pt x="392" y="172"/>
                </a:cubicBezTo>
                <a:cubicBezTo>
                  <a:pt x="391" y="170"/>
                  <a:pt x="390" y="167"/>
                  <a:pt x="389" y="165"/>
                </a:cubicBezTo>
                <a:cubicBezTo>
                  <a:pt x="386" y="160"/>
                  <a:pt x="383" y="155"/>
                  <a:pt x="379" y="151"/>
                </a:cubicBezTo>
                <a:cubicBezTo>
                  <a:pt x="378" y="149"/>
                  <a:pt x="376" y="146"/>
                  <a:pt x="374" y="144"/>
                </a:cubicBezTo>
                <a:cubicBezTo>
                  <a:pt x="369" y="137"/>
                  <a:pt x="369" y="137"/>
                  <a:pt x="369" y="137"/>
                </a:cubicBezTo>
                <a:cubicBezTo>
                  <a:pt x="365" y="133"/>
                  <a:pt x="361" y="129"/>
                  <a:pt x="357" y="125"/>
                </a:cubicBezTo>
                <a:cubicBezTo>
                  <a:pt x="353" y="121"/>
                  <a:pt x="349" y="118"/>
                  <a:pt x="345" y="114"/>
                </a:cubicBezTo>
                <a:cubicBezTo>
                  <a:pt x="340" y="110"/>
                  <a:pt x="336" y="107"/>
                  <a:pt x="332" y="104"/>
                </a:cubicBezTo>
                <a:cubicBezTo>
                  <a:pt x="323" y="97"/>
                  <a:pt x="314" y="91"/>
                  <a:pt x="304" y="86"/>
                </a:cubicBezTo>
                <a:cubicBezTo>
                  <a:pt x="297" y="82"/>
                  <a:pt x="297" y="82"/>
                  <a:pt x="297" y="82"/>
                </a:cubicBezTo>
                <a:cubicBezTo>
                  <a:pt x="295" y="80"/>
                  <a:pt x="293" y="79"/>
                  <a:pt x="290" y="78"/>
                </a:cubicBezTo>
                <a:cubicBezTo>
                  <a:pt x="285" y="75"/>
                  <a:pt x="281" y="73"/>
                  <a:pt x="276" y="70"/>
                </a:cubicBezTo>
                <a:cubicBezTo>
                  <a:pt x="266" y="66"/>
                  <a:pt x="256" y="61"/>
                  <a:pt x="246" y="57"/>
                </a:cubicBezTo>
                <a:cubicBezTo>
                  <a:pt x="241" y="55"/>
                  <a:pt x="237" y="53"/>
                  <a:pt x="232" y="51"/>
                </a:cubicBezTo>
                <a:cubicBezTo>
                  <a:pt x="217" y="45"/>
                  <a:pt x="217" y="45"/>
                  <a:pt x="217" y="45"/>
                </a:cubicBezTo>
                <a:cubicBezTo>
                  <a:pt x="207" y="42"/>
                  <a:pt x="196" y="39"/>
                  <a:pt x="186" y="36"/>
                </a:cubicBezTo>
                <a:cubicBezTo>
                  <a:pt x="179" y="33"/>
                  <a:pt x="179" y="33"/>
                  <a:pt x="179" y="33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56" y="27"/>
                  <a:pt x="156" y="27"/>
                  <a:pt x="156" y="27"/>
                </a:cubicBezTo>
                <a:cubicBezTo>
                  <a:pt x="150" y="26"/>
                  <a:pt x="145" y="24"/>
                  <a:pt x="140" y="23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14" y="17"/>
                  <a:pt x="104" y="15"/>
                  <a:pt x="94" y="13"/>
                </a:cubicBezTo>
                <a:cubicBezTo>
                  <a:pt x="78" y="10"/>
                  <a:pt x="78" y="10"/>
                  <a:pt x="78" y="10"/>
                </a:cubicBezTo>
                <a:cubicBezTo>
                  <a:pt x="63" y="8"/>
                  <a:pt x="63" y="8"/>
                  <a:pt x="63" y="8"/>
                </a:cubicBezTo>
                <a:cubicBezTo>
                  <a:pt x="52" y="6"/>
                  <a:pt x="42" y="5"/>
                  <a:pt x="31" y="3"/>
                </a:cubicBezTo>
                <a:cubicBezTo>
                  <a:pt x="21" y="2"/>
                  <a:pt x="10" y="1"/>
                  <a:pt x="0" y="0"/>
                </a:cubicBezTo>
                <a:cubicBezTo>
                  <a:pt x="10" y="3"/>
                  <a:pt x="20" y="6"/>
                  <a:pt x="30" y="8"/>
                </a:cubicBezTo>
                <a:cubicBezTo>
                  <a:pt x="41" y="11"/>
                  <a:pt x="51" y="14"/>
                  <a:pt x="61" y="17"/>
                </a:cubicBezTo>
                <a:cubicBezTo>
                  <a:pt x="76" y="21"/>
                  <a:pt x="76" y="21"/>
                  <a:pt x="76" y="21"/>
                </a:cubicBezTo>
                <a:cubicBezTo>
                  <a:pt x="91" y="25"/>
                  <a:pt x="91" y="25"/>
                  <a:pt x="91" y="25"/>
                </a:cubicBezTo>
                <a:cubicBezTo>
                  <a:pt x="101" y="29"/>
                  <a:pt x="111" y="31"/>
                  <a:pt x="121" y="35"/>
                </a:cubicBezTo>
                <a:cubicBezTo>
                  <a:pt x="130" y="38"/>
                  <a:pt x="140" y="41"/>
                  <a:pt x="150" y="45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72" y="53"/>
                  <a:pt x="172" y="53"/>
                  <a:pt x="172" y="53"/>
                </a:cubicBezTo>
                <a:cubicBezTo>
                  <a:pt x="179" y="56"/>
                  <a:pt x="179" y="56"/>
                  <a:pt x="179" y="56"/>
                </a:cubicBezTo>
                <a:cubicBezTo>
                  <a:pt x="189" y="59"/>
                  <a:pt x="199" y="63"/>
                  <a:pt x="208" y="67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45" y="84"/>
                  <a:pt x="254" y="89"/>
                  <a:pt x="263" y="94"/>
                </a:cubicBezTo>
                <a:cubicBezTo>
                  <a:pt x="268" y="96"/>
                  <a:pt x="272" y="99"/>
                  <a:pt x="276" y="102"/>
                </a:cubicBezTo>
                <a:cubicBezTo>
                  <a:pt x="279" y="103"/>
                  <a:pt x="281" y="104"/>
                  <a:pt x="283" y="106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98" y="115"/>
                  <a:pt x="306" y="121"/>
                  <a:pt x="314" y="127"/>
                </a:cubicBezTo>
                <a:cubicBezTo>
                  <a:pt x="317" y="130"/>
                  <a:pt x="321" y="133"/>
                  <a:pt x="325" y="137"/>
                </a:cubicBezTo>
                <a:cubicBezTo>
                  <a:pt x="329" y="140"/>
                  <a:pt x="332" y="143"/>
                  <a:pt x="336" y="147"/>
                </a:cubicBezTo>
                <a:cubicBezTo>
                  <a:pt x="339" y="151"/>
                  <a:pt x="343" y="154"/>
                  <a:pt x="345" y="158"/>
                </a:cubicBezTo>
                <a:cubicBezTo>
                  <a:pt x="350" y="163"/>
                  <a:pt x="350" y="163"/>
                  <a:pt x="350" y="163"/>
                </a:cubicBezTo>
                <a:cubicBezTo>
                  <a:pt x="351" y="165"/>
                  <a:pt x="353" y="167"/>
                  <a:pt x="354" y="169"/>
                </a:cubicBezTo>
                <a:cubicBezTo>
                  <a:pt x="357" y="173"/>
                  <a:pt x="359" y="177"/>
                  <a:pt x="362" y="181"/>
                </a:cubicBezTo>
                <a:cubicBezTo>
                  <a:pt x="364" y="185"/>
                  <a:pt x="366" y="189"/>
                  <a:pt x="368" y="193"/>
                </a:cubicBezTo>
                <a:cubicBezTo>
                  <a:pt x="371" y="201"/>
                  <a:pt x="373" y="209"/>
                  <a:pt x="374" y="217"/>
                </a:cubicBezTo>
                <a:cubicBezTo>
                  <a:pt x="373" y="222"/>
                  <a:pt x="373" y="227"/>
                  <a:pt x="372" y="232"/>
                </a:cubicBezTo>
                <a:cubicBezTo>
                  <a:pt x="372" y="235"/>
                  <a:pt x="372" y="238"/>
                  <a:pt x="372" y="241"/>
                </a:cubicBezTo>
                <a:cubicBezTo>
                  <a:pt x="372" y="241"/>
                  <a:pt x="372" y="241"/>
                  <a:pt x="372" y="242"/>
                </a:cubicBezTo>
                <a:cubicBezTo>
                  <a:pt x="376" y="241"/>
                  <a:pt x="380" y="240"/>
                  <a:pt x="385" y="240"/>
                </a:cubicBezTo>
                <a:cubicBezTo>
                  <a:pt x="392" y="240"/>
                  <a:pt x="399" y="242"/>
                  <a:pt x="405" y="245"/>
                </a:cubicBezTo>
                <a:cubicBezTo>
                  <a:pt x="405" y="244"/>
                  <a:pt x="406" y="244"/>
                  <a:pt x="406" y="244"/>
                </a:cubicBezTo>
                <a:cubicBezTo>
                  <a:pt x="406" y="240"/>
                  <a:pt x="406" y="237"/>
                  <a:pt x="407" y="234"/>
                </a:cubicBezTo>
                <a:cubicBezTo>
                  <a:pt x="407" y="229"/>
                  <a:pt x="407" y="224"/>
                  <a:pt x="406" y="218"/>
                </a:cubicBezTo>
                <a:cubicBezTo>
                  <a:pt x="408" y="211"/>
                  <a:pt x="411" y="203"/>
                  <a:pt x="414" y="196"/>
                </a:cubicBezTo>
                <a:cubicBezTo>
                  <a:pt x="422" y="181"/>
                  <a:pt x="435" y="169"/>
                  <a:pt x="451" y="162"/>
                </a:cubicBezTo>
                <a:cubicBezTo>
                  <a:pt x="459" y="159"/>
                  <a:pt x="467" y="156"/>
                  <a:pt x="476" y="155"/>
                </a:cubicBezTo>
                <a:cubicBezTo>
                  <a:pt x="479" y="154"/>
                  <a:pt x="481" y="154"/>
                  <a:pt x="483" y="154"/>
                </a:cubicBezTo>
                <a:cubicBezTo>
                  <a:pt x="490" y="153"/>
                  <a:pt x="490" y="153"/>
                  <a:pt x="490" y="153"/>
                </a:cubicBezTo>
                <a:cubicBezTo>
                  <a:pt x="495" y="153"/>
                  <a:pt x="500" y="152"/>
                  <a:pt x="505" y="152"/>
                </a:cubicBezTo>
                <a:cubicBezTo>
                  <a:pt x="512" y="152"/>
                  <a:pt x="512" y="152"/>
                  <a:pt x="512" y="152"/>
                </a:cubicBezTo>
                <a:cubicBezTo>
                  <a:pt x="514" y="152"/>
                  <a:pt x="517" y="153"/>
                  <a:pt x="519" y="153"/>
                </a:cubicBezTo>
                <a:cubicBezTo>
                  <a:pt x="523" y="153"/>
                  <a:pt x="523" y="153"/>
                  <a:pt x="523" y="153"/>
                </a:cubicBezTo>
                <a:cubicBezTo>
                  <a:pt x="525" y="153"/>
                  <a:pt x="525" y="153"/>
                  <a:pt x="525" y="153"/>
                </a:cubicBezTo>
                <a:cubicBezTo>
                  <a:pt x="526" y="153"/>
                  <a:pt x="526" y="153"/>
                  <a:pt x="526" y="153"/>
                </a:cubicBezTo>
                <a:cubicBezTo>
                  <a:pt x="526" y="153"/>
                  <a:pt x="526" y="153"/>
                  <a:pt x="526" y="153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6" y="153"/>
                  <a:pt x="527" y="154"/>
                  <a:pt x="526" y="153"/>
                </a:cubicBezTo>
                <a:cubicBezTo>
                  <a:pt x="534" y="154"/>
                  <a:pt x="534" y="154"/>
                  <a:pt x="534" y="154"/>
                </a:cubicBezTo>
                <a:cubicBezTo>
                  <a:pt x="544" y="155"/>
                  <a:pt x="555" y="156"/>
                  <a:pt x="565" y="156"/>
                </a:cubicBezTo>
                <a:cubicBezTo>
                  <a:pt x="576" y="157"/>
                  <a:pt x="586" y="157"/>
                  <a:pt x="596" y="157"/>
                </a:cubicBezTo>
                <a:cubicBezTo>
                  <a:pt x="607" y="158"/>
                  <a:pt x="617" y="158"/>
                  <a:pt x="628" y="157"/>
                </a:cubicBezTo>
                <a:cubicBezTo>
                  <a:pt x="638" y="157"/>
                  <a:pt x="648" y="157"/>
                  <a:pt x="659" y="156"/>
                </a:cubicBezTo>
                <a:cubicBezTo>
                  <a:pt x="669" y="155"/>
                  <a:pt x="679" y="155"/>
                  <a:pt x="690" y="153"/>
                </a:cubicBezTo>
                <a:cubicBezTo>
                  <a:pt x="695" y="153"/>
                  <a:pt x="700" y="152"/>
                  <a:pt x="705" y="152"/>
                </a:cubicBezTo>
                <a:cubicBezTo>
                  <a:pt x="710" y="151"/>
                  <a:pt x="715" y="150"/>
                  <a:pt x="721" y="149"/>
                </a:cubicBezTo>
                <a:cubicBezTo>
                  <a:pt x="736" y="147"/>
                  <a:pt x="736" y="147"/>
                  <a:pt x="736" y="147"/>
                </a:cubicBezTo>
                <a:cubicBezTo>
                  <a:pt x="738" y="146"/>
                  <a:pt x="741" y="146"/>
                  <a:pt x="744" y="145"/>
                </a:cubicBezTo>
                <a:cubicBezTo>
                  <a:pt x="751" y="143"/>
                  <a:pt x="751" y="143"/>
                  <a:pt x="751" y="143"/>
                </a:cubicBezTo>
                <a:cubicBezTo>
                  <a:pt x="766" y="140"/>
                  <a:pt x="766" y="140"/>
                  <a:pt x="766" y="140"/>
                </a:cubicBezTo>
                <a:cubicBezTo>
                  <a:pt x="781" y="135"/>
                  <a:pt x="781" y="135"/>
                  <a:pt x="781" y="135"/>
                </a:cubicBezTo>
                <a:cubicBezTo>
                  <a:pt x="789" y="133"/>
                  <a:pt x="789" y="133"/>
                  <a:pt x="789" y="133"/>
                </a:cubicBezTo>
                <a:cubicBezTo>
                  <a:pt x="796" y="130"/>
                  <a:pt x="796" y="130"/>
                  <a:pt x="796" y="130"/>
                </a:cubicBezTo>
                <a:cubicBezTo>
                  <a:pt x="810" y="124"/>
                  <a:pt x="810" y="124"/>
                  <a:pt x="810" y="124"/>
                </a:cubicBezTo>
                <a:lnTo>
                  <a:pt x="795" y="1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778725" y="3292400"/>
            <a:ext cx="1688306" cy="390525"/>
          </a:xfrm>
          <a:custGeom>
            <a:avLst/>
            <a:gdLst>
              <a:gd name="T0" fmla="*/ 599 w 599"/>
              <a:gd name="T1" fmla="*/ 1 h 138"/>
              <a:gd name="T2" fmla="*/ 599 w 599"/>
              <a:gd name="T3" fmla="*/ 4 h 138"/>
              <a:gd name="T4" fmla="*/ 598 w 599"/>
              <a:gd name="T5" fmla="*/ 10 h 138"/>
              <a:gd name="T6" fmla="*/ 591 w 599"/>
              <a:gd name="T7" fmla="*/ 34 h 138"/>
              <a:gd name="T8" fmla="*/ 574 w 599"/>
              <a:gd name="T9" fmla="*/ 65 h 138"/>
              <a:gd name="T10" fmla="*/ 540 w 599"/>
              <a:gd name="T11" fmla="*/ 97 h 138"/>
              <a:gd name="T12" fmla="*/ 493 w 599"/>
              <a:gd name="T13" fmla="*/ 121 h 138"/>
              <a:gd name="T14" fmla="*/ 437 w 599"/>
              <a:gd name="T15" fmla="*/ 134 h 138"/>
              <a:gd name="T16" fmla="*/ 407 w 599"/>
              <a:gd name="T17" fmla="*/ 137 h 138"/>
              <a:gd name="T18" fmla="*/ 377 w 599"/>
              <a:gd name="T19" fmla="*/ 138 h 138"/>
              <a:gd name="T20" fmla="*/ 346 w 599"/>
              <a:gd name="T21" fmla="*/ 137 h 138"/>
              <a:gd name="T22" fmla="*/ 316 w 599"/>
              <a:gd name="T23" fmla="*/ 135 h 138"/>
              <a:gd name="T24" fmla="*/ 285 w 599"/>
              <a:gd name="T25" fmla="*/ 131 h 138"/>
              <a:gd name="T26" fmla="*/ 255 w 599"/>
              <a:gd name="T27" fmla="*/ 125 h 138"/>
              <a:gd name="T28" fmla="*/ 225 w 599"/>
              <a:gd name="T29" fmla="*/ 119 h 138"/>
              <a:gd name="T30" fmla="*/ 197 w 599"/>
              <a:gd name="T31" fmla="*/ 112 h 138"/>
              <a:gd name="T32" fmla="*/ 144 w 599"/>
              <a:gd name="T33" fmla="*/ 98 h 138"/>
              <a:gd name="T34" fmla="*/ 96 w 599"/>
              <a:gd name="T35" fmla="*/ 84 h 138"/>
              <a:gd name="T36" fmla="*/ 57 w 599"/>
              <a:gd name="T37" fmla="*/ 72 h 138"/>
              <a:gd name="T38" fmla="*/ 26 w 599"/>
              <a:gd name="T39" fmla="*/ 62 h 138"/>
              <a:gd name="T40" fmla="*/ 0 w 599"/>
              <a:gd name="T41" fmla="*/ 54 h 138"/>
              <a:gd name="T42" fmla="*/ 27 w 599"/>
              <a:gd name="T43" fmla="*/ 61 h 138"/>
              <a:gd name="T44" fmla="*/ 58 w 599"/>
              <a:gd name="T45" fmla="*/ 69 h 138"/>
              <a:gd name="T46" fmla="*/ 98 w 599"/>
              <a:gd name="T47" fmla="*/ 79 h 138"/>
              <a:gd name="T48" fmla="*/ 146 w 599"/>
              <a:gd name="T49" fmla="*/ 90 h 138"/>
              <a:gd name="T50" fmla="*/ 199 w 599"/>
              <a:gd name="T51" fmla="*/ 101 h 138"/>
              <a:gd name="T52" fmla="*/ 228 w 599"/>
              <a:gd name="T53" fmla="*/ 106 h 138"/>
              <a:gd name="T54" fmla="*/ 257 w 599"/>
              <a:gd name="T55" fmla="*/ 111 h 138"/>
              <a:gd name="T56" fmla="*/ 287 w 599"/>
              <a:gd name="T57" fmla="*/ 115 h 138"/>
              <a:gd name="T58" fmla="*/ 316 w 599"/>
              <a:gd name="T59" fmla="*/ 117 h 138"/>
              <a:gd name="T60" fmla="*/ 347 w 599"/>
              <a:gd name="T61" fmla="*/ 117 h 138"/>
              <a:gd name="T62" fmla="*/ 376 w 599"/>
              <a:gd name="T63" fmla="*/ 117 h 138"/>
              <a:gd name="T64" fmla="*/ 405 w 599"/>
              <a:gd name="T65" fmla="*/ 114 h 138"/>
              <a:gd name="T66" fmla="*/ 433 w 599"/>
              <a:gd name="T67" fmla="*/ 110 h 138"/>
              <a:gd name="T68" fmla="*/ 483 w 599"/>
              <a:gd name="T69" fmla="*/ 95 h 138"/>
              <a:gd name="T70" fmla="*/ 522 w 599"/>
              <a:gd name="T71" fmla="*/ 73 h 138"/>
              <a:gd name="T72" fmla="*/ 547 w 599"/>
              <a:gd name="T73" fmla="*/ 46 h 138"/>
              <a:gd name="T74" fmla="*/ 559 w 599"/>
              <a:gd name="T75" fmla="*/ 22 h 138"/>
              <a:gd name="T76" fmla="*/ 563 w 599"/>
              <a:gd name="T77" fmla="*/ 5 h 138"/>
              <a:gd name="T78" fmla="*/ 563 w 599"/>
              <a:gd name="T79" fmla="*/ 1 h 138"/>
              <a:gd name="T80" fmla="*/ 563 w 599"/>
              <a:gd name="T81" fmla="*/ 0 h 138"/>
              <a:gd name="T82" fmla="*/ 599 w 599"/>
              <a:gd name="T83" fmla="*/ 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9" h="138">
                <a:moveTo>
                  <a:pt x="599" y="1"/>
                </a:moveTo>
                <a:cubicBezTo>
                  <a:pt x="599" y="1"/>
                  <a:pt x="599" y="2"/>
                  <a:pt x="599" y="4"/>
                </a:cubicBezTo>
                <a:cubicBezTo>
                  <a:pt x="599" y="5"/>
                  <a:pt x="598" y="7"/>
                  <a:pt x="598" y="10"/>
                </a:cubicBezTo>
                <a:cubicBezTo>
                  <a:pt x="597" y="16"/>
                  <a:pt x="595" y="24"/>
                  <a:pt x="591" y="34"/>
                </a:cubicBezTo>
                <a:cubicBezTo>
                  <a:pt x="588" y="43"/>
                  <a:pt x="582" y="54"/>
                  <a:pt x="574" y="65"/>
                </a:cubicBezTo>
                <a:cubicBezTo>
                  <a:pt x="565" y="77"/>
                  <a:pt x="554" y="88"/>
                  <a:pt x="540" y="97"/>
                </a:cubicBezTo>
                <a:cubicBezTo>
                  <a:pt x="526" y="107"/>
                  <a:pt x="510" y="115"/>
                  <a:pt x="493" y="121"/>
                </a:cubicBezTo>
                <a:cubicBezTo>
                  <a:pt x="475" y="127"/>
                  <a:pt x="456" y="132"/>
                  <a:pt x="437" y="134"/>
                </a:cubicBezTo>
                <a:cubicBezTo>
                  <a:pt x="427" y="136"/>
                  <a:pt x="417" y="136"/>
                  <a:pt x="407" y="137"/>
                </a:cubicBezTo>
                <a:cubicBezTo>
                  <a:pt x="397" y="138"/>
                  <a:pt x="387" y="138"/>
                  <a:pt x="377" y="138"/>
                </a:cubicBezTo>
                <a:cubicBezTo>
                  <a:pt x="366" y="138"/>
                  <a:pt x="356" y="137"/>
                  <a:pt x="346" y="137"/>
                </a:cubicBezTo>
                <a:cubicBezTo>
                  <a:pt x="336" y="136"/>
                  <a:pt x="326" y="136"/>
                  <a:pt x="316" y="135"/>
                </a:cubicBezTo>
                <a:cubicBezTo>
                  <a:pt x="305" y="134"/>
                  <a:pt x="295" y="132"/>
                  <a:pt x="285" y="131"/>
                </a:cubicBezTo>
                <a:cubicBezTo>
                  <a:pt x="274" y="129"/>
                  <a:pt x="264" y="127"/>
                  <a:pt x="255" y="125"/>
                </a:cubicBezTo>
                <a:cubicBezTo>
                  <a:pt x="245" y="123"/>
                  <a:pt x="235" y="121"/>
                  <a:pt x="225" y="119"/>
                </a:cubicBezTo>
                <a:cubicBezTo>
                  <a:pt x="216" y="117"/>
                  <a:pt x="206" y="115"/>
                  <a:pt x="197" y="112"/>
                </a:cubicBezTo>
                <a:cubicBezTo>
                  <a:pt x="179" y="107"/>
                  <a:pt x="161" y="103"/>
                  <a:pt x="144" y="98"/>
                </a:cubicBezTo>
                <a:cubicBezTo>
                  <a:pt x="127" y="93"/>
                  <a:pt x="111" y="89"/>
                  <a:pt x="96" y="84"/>
                </a:cubicBezTo>
                <a:cubicBezTo>
                  <a:pt x="82" y="80"/>
                  <a:pt x="69" y="76"/>
                  <a:pt x="57" y="72"/>
                </a:cubicBezTo>
                <a:cubicBezTo>
                  <a:pt x="45" y="68"/>
                  <a:pt x="35" y="65"/>
                  <a:pt x="26" y="62"/>
                </a:cubicBezTo>
                <a:cubicBezTo>
                  <a:pt x="9" y="57"/>
                  <a:pt x="0" y="54"/>
                  <a:pt x="0" y="54"/>
                </a:cubicBezTo>
                <a:cubicBezTo>
                  <a:pt x="0" y="54"/>
                  <a:pt x="9" y="57"/>
                  <a:pt x="27" y="61"/>
                </a:cubicBezTo>
                <a:cubicBezTo>
                  <a:pt x="35" y="63"/>
                  <a:pt x="46" y="66"/>
                  <a:pt x="58" y="69"/>
                </a:cubicBezTo>
                <a:cubicBezTo>
                  <a:pt x="70" y="72"/>
                  <a:pt x="83" y="76"/>
                  <a:pt x="98" y="79"/>
                </a:cubicBezTo>
                <a:cubicBezTo>
                  <a:pt x="113" y="82"/>
                  <a:pt x="129" y="86"/>
                  <a:pt x="146" y="90"/>
                </a:cubicBezTo>
                <a:cubicBezTo>
                  <a:pt x="163" y="94"/>
                  <a:pt x="181" y="97"/>
                  <a:pt x="199" y="101"/>
                </a:cubicBezTo>
                <a:cubicBezTo>
                  <a:pt x="209" y="103"/>
                  <a:pt x="218" y="104"/>
                  <a:pt x="228" y="106"/>
                </a:cubicBezTo>
                <a:cubicBezTo>
                  <a:pt x="237" y="108"/>
                  <a:pt x="247" y="110"/>
                  <a:pt x="257" y="111"/>
                </a:cubicBezTo>
                <a:cubicBezTo>
                  <a:pt x="267" y="112"/>
                  <a:pt x="277" y="113"/>
                  <a:pt x="287" y="115"/>
                </a:cubicBezTo>
                <a:cubicBezTo>
                  <a:pt x="297" y="115"/>
                  <a:pt x="307" y="116"/>
                  <a:pt x="316" y="117"/>
                </a:cubicBezTo>
                <a:cubicBezTo>
                  <a:pt x="326" y="117"/>
                  <a:pt x="336" y="117"/>
                  <a:pt x="347" y="117"/>
                </a:cubicBezTo>
                <a:cubicBezTo>
                  <a:pt x="356" y="117"/>
                  <a:pt x="366" y="117"/>
                  <a:pt x="376" y="117"/>
                </a:cubicBezTo>
                <a:cubicBezTo>
                  <a:pt x="386" y="116"/>
                  <a:pt x="396" y="115"/>
                  <a:pt x="405" y="114"/>
                </a:cubicBezTo>
                <a:cubicBezTo>
                  <a:pt x="414" y="113"/>
                  <a:pt x="424" y="112"/>
                  <a:pt x="433" y="110"/>
                </a:cubicBezTo>
                <a:cubicBezTo>
                  <a:pt x="451" y="107"/>
                  <a:pt x="468" y="102"/>
                  <a:pt x="483" y="95"/>
                </a:cubicBezTo>
                <a:cubicBezTo>
                  <a:pt x="498" y="89"/>
                  <a:pt x="511" y="81"/>
                  <a:pt x="522" y="73"/>
                </a:cubicBezTo>
                <a:cubicBezTo>
                  <a:pt x="533" y="64"/>
                  <a:pt x="541" y="55"/>
                  <a:pt x="547" y="46"/>
                </a:cubicBezTo>
                <a:cubicBezTo>
                  <a:pt x="553" y="37"/>
                  <a:pt x="557" y="29"/>
                  <a:pt x="559" y="22"/>
                </a:cubicBezTo>
                <a:cubicBezTo>
                  <a:pt x="561" y="15"/>
                  <a:pt x="562" y="9"/>
                  <a:pt x="563" y="5"/>
                </a:cubicBezTo>
                <a:cubicBezTo>
                  <a:pt x="563" y="3"/>
                  <a:pt x="563" y="2"/>
                  <a:pt x="563" y="1"/>
                </a:cubicBezTo>
                <a:cubicBezTo>
                  <a:pt x="563" y="1"/>
                  <a:pt x="563" y="0"/>
                  <a:pt x="563" y="0"/>
                </a:cubicBezTo>
                <a:lnTo>
                  <a:pt x="5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6" name="TextBox 245"/>
          <p:cNvSpPr txBox="1"/>
          <p:nvPr/>
        </p:nvSpPr>
        <p:spPr>
          <a:xfrm rot="18859415">
            <a:off x="5026251" y="3079688"/>
            <a:ext cx="10234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2"/>
                </a:solidFill>
              </a:rPr>
              <a:t>Omega-3’s</a:t>
            </a:r>
            <a:endParaRPr lang="id-ID" sz="1500" b="1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598450">
            <a:off x="6764178" y="2395041"/>
            <a:ext cx="6383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Walnuts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46542" y="2739968"/>
            <a:ext cx="649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Sardines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08527" y="3027608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Wild Rice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67937" y="3512402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Tuna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49414" y="4072016"/>
            <a:ext cx="6848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Egg yolks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085530">
            <a:off x="6768986" y="4190922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Sunlight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20938302">
            <a:off x="5462810" y="3693516"/>
            <a:ext cx="9762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1"/>
                </a:solidFill>
              </a:rPr>
              <a:t>Vitamin D</a:t>
            </a:r>
            <a:endParaRPr lang="id-ID" sz="1500" b="1" dirty="0">
              <a:solidFill>
                <a:schemeClr val="accent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611311">
            <a:off x="5661654" y="4737975"/>
            <a:ext cx="8738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>
                <a:solidFill>
                  <a:schemeClr val="accent4"/>
                </a:solidFill>
              </a:rPr>
              <a:t>Vitamin E</a:t>
            </a:r>
            <a:endParaRPr lang="id-ID" sz="135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97157" y="4603474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Vegetable Oils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303915">
            <a:off x="7485249" y="5059848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id-ID" sz="1050" dirty="0" smtClean="0">
                <a:solidFill>
                  <a:schemeClr val="bg1">
                    <a:lumMod val="50000"/>
                  </a:schemeClr>
                </a:solidFill>
              </a:rPr>
              <a:t>hole 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id-ID" sz="1050" dirty="0" smtClean="0">
                <a:solidFill>
                  <a:schemeClr val="bg1">
                    <a:lumMod val="50000"/>
                  </a:schemeClr>
                </a:solidFill>
              </a:rPr>
              <a:t>rains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352175">
            <a:off x="7077039" y="5404788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Nuts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153330">
            <a:off x="2670894" y="3566982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Vitamin C</a:t>
            </a:r>
            <a:endParaRPr lang="id-ID" sz="1200" b="1" dirty="0">
              <a:solidFill>
                <a:schemeClr val="accent3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476715">
            <a:off x="1545405" y="2970035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Spinach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359357">
            <a:off x="1630133" y="2474593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Citrus Fruits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5187" y="2694205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Kiwi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476715">
            <a:off x="1232957" y="3337829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Peppers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21436140">
            <a:off x="2437561" y="4092566"/>
            <a:ext cx="971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5"/>
                </a:solidFill>
              </a:rPr>
              <a:t>Vitamin A</a:t>
            </a:r>
            <a:endParaRPr lang="id-ID" sz="1500" b="1" dirty="0">
              <a:solidFill>
                <a:schemeClr val="accent5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12790" y="4153422"/>
            <a:ext cx="5822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Carrots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724548">
            <a:off x="560106" y="414188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Pumpkin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7216" y="4565356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Kale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785867">
            <a:off x="555368" y="3684066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id-ID" sz="1050" dirty="0" smtClean="0">
                <a:solidFill>
                  <a:schemeClr val="bg1">
                    <a:lumMod val="50000"/>
                  </a:schemeClr>
                </a:solidFill>
              </a:rPr>
              <a:t>antaloupe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20764630">
            <a:off x="1682823" y="4771722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Milk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17993474">
            <a:off x="1733790" y="5242604"/>
            <a:ext cx="431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Eggs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15514285">
            <a:off x="2252624" y="5361134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iver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78336" y="3257087"/>
            <a:ext cx="1673556" cy="1673556"/>
            <a:chOff x="3678336" y="3257087"/>
            <a:chExt cx="1673556" cy="1673556"/>
          </a:xfrm>
        </p:grpSpPr>
        <p:sp>
          <p:nvSpPr>
            <p:cNvPr id="5" name="Oval 4"/>
            <p:cNvSpPr/>
            <p:nvPr/>
          </p:nvSpPr>
          <p:spPr>
            <a:xfrm>
              <a:off x="3678336" y="3257087"/>
              <a:ext cx="1673556" cy="16735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316" y="3681302"/>
              <a:ext cx="877751" cy="883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2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8" grpId="0" animBg="1"/>
      <p:bldP spid="29" grpId="0" animBg="1"/>
      <p:bldP spid="31" grpId="0" animBg="1"/>
      <p:bldP spid="229" grpId="0" animBg="1"/>
      <p:bldP spid="230" grpId="0" animBg="1"/>
      <p:bldP spid="242" grpId="0" animBg="1"/>
      <p:bldP spid="243" grpId="0" animBg="1"/>
      <p:bldP spid="244" grpId="0" animBg="1"/>
      <p:bldP spid="234" grpId="0" animBg="1"/>
      <p:bldP spid="235" grpId="0" animBg="1"/>
      <p:bldP spid="236" grpId="0" animBg="1"/>
      <p:bldP spid="240" grpId="0" animBg="1"/>
      <p:bldP spid="241" grpId="0" animBg="1"/>
      <p:bldP spid="245" grpId="0" animBg="1"/>
      <p:bldP spid="2" grpId="0"/>
      <p:bldP spid="3" grpId="0"/>
      <p:bldP spid="10" grpId="0" animBg="1"/>
      <p:bldP spid="12" grpId="0" animBg="1"/>
      <p:bldP spid="246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983512" y="3066181"/>
            <a:ext cx="3309938" cy="1133475"/>
          </a:xfrm>
          <a:custGeom>
            <a:avLst/>
            <a:gdLst>
              <a:gd name="T0" fmla="*/ 1136 w 1174"/>
              <a:gd name="T1" fmla="*/ 391 h 401"/>
              <a:gd name="T2" fmla="*/ 1094 w 1174"/>
              <a:gd name="T3" fmla="*/ 370 h 401"/>
              <a:gd name="T4" fmla="*/ 1055 w 1174"/>
              <a:gd name="T5" fmla="*/ 346 h 401"/>
              <a:gd name="T6" fmla="*/ 1016 w 1174"/>
              <a:gd name="T7" fmla="*/ 321 h 401"/>
              <a:gd name="T8" fmla="*/ 980 w 1174"/>
              <a:gd name="T9" fmla="*/ 294 h 401"/>
              <a:gd name="T10" fmla="*/ 944 w 1174"/>
              <a:gd name="T11" fmla="*/ 265 h 401"/>
              <a:gd name="T12" fmla="*/ 910 w 1174"/>
              <a:gd name="T13" fmla="*/ 235 h 401"/>
              <a:gd name="T14" fmla="*/ 876 w 1174"/>
              <a:gd name="T15" fmla="*/ 204 h 401"/>
              <a:gd name="T16" fmla="*/ 858 w 1174"/>
              <a:gd name="T17" fmla="*/ 186 h 401"/>
              <a:gd name="T18" fmla="*/ 858 w 1174"/>
              <a:gd name="T19" fmla="*/ 185 h 401"/>
              <a:gd name="T20" fmla="*/ 853 w 1174"/>
              <a:gd name="T21" fmla="*/ 181 h 401"/>
              <a:gd name="T22" fmla="*/ 837 w 1174"/>
              <a:gd name="T23" fmla="*/ 168 h 401"/>
              <a:gd name="T24" fmla="*/ 819 w 1174"/>
              <a:gd name="T25" fmla="*/ 157 h 401"/>
              <a:gd name="T26" fmla="*/ 810 w 1174"/>
              <a:gd name="T27" fmla="*/ 152 h 401"/>
              <a:gd name="T28" fmla="*/ 771 w 1174"/>
              <a:gd name="T29" fmla="*/ 134 h 401"/>
              <a:gd name="T30" fmla="*/ 756 w 1174"/>
              <a:gd name="T31" fmla="*/ 129 h 401"/>
              <a:gd name="T32" fmla="*/ 730 w 1174"/>
              <a:gd name="T33" fmla="*/ 121 h 401"/>
              <a:gd name="T34" fmla="*/ 698 w 1174"/>
              <a:gd name="T35" fmla="*/ 112 h 401"/>
              <a:gd name="T36" fmla="*/ 666 w 1174"/>
              <a:gd name="T37" fmla="*/ 106 h 401"/>
              <a:gd name="T38" fmla="*/ 622 w 1174"/>
              <a:gd name="T39" fmla="*/ 99 h 401"/>
              <a:gd name="T40" fmla="*/ 578 w 1174"/>
              <a:gd name="T41" fmla="*/ 94 h 401"/>
              <a:gd name="T42" fmla="*/ 535 w 1174"/>
              <a:gd name="T43" fmla="*/ 90 h 401"/>
              <a:gd name="T44" fmla="*/ 466 w 1174"/>
              <a:gd name="T45" fmla="*/ 89 h 401"/>
              <a:gd name="T46" fmla="*/ 432 w 1174"/>
              <a:gd name="T47" fmla="*/ 86 h 401"/>
              <a:gd name="T48" fmla="*/ 364 w 1174"/>
              <a:gd name="T49" fmla="*/ 79 h 401"/>
              <a:gd name="T50" fmla="*/ 297 w 1174"/>
              <a:gd name="T51" fmla="*/ 70 h 401"/>
              <a:gd name="T52" fmla="*/ 230 w 1174"/>
              <a:gd name="T53" fmla="*/ 58 h 401"/>
              <a:gd name="T54" fmla="*/ 164 w 1174"/>
              <a:gd name="T55" fmla="*/ 44 h 401"/>
              <a:gd name="T56" fmla="*/ 114 w 1174"/>
              <a:gd name="T57" fmla="*/ 32 h 401"/>
              <a:gd name="T58" fmla="*/ 65 w 1174"/>
              <a:gd name="T59" fmla="*/ 19 h 401"/>
              <a:gd name="T60" fmla="*/ 0 w 1174"/>
              <a:gd name="T61" fmla="*/ 0 h 401"/>
              <a:gd name="T62" fmla="*/ 66 w 1174"/>
              <a:gd name="T63" fmla="*/ 16 h 401"/>
              <a:gd name="T64" fmla="*/ 115 w 1174"/>
              <a:gd name="T65" fmla="*/ 28 h 401"/>
              <a:gd name="T66" fmla="*/ 165 w 1174"/>
              <a:gd name="T67" fmla="*/ 38 h 401"/>
              <a:gd name="T68" fmla="*/ 232 w 1174"/>
              <a:gd name="T69" fmla="*/ 49 h 401"/>
              <a:gd name="T70" fmla="*/ 299 w 1174"/>
              <a:gd name="T71" fmla="*/ 58 h 401"/>
              <a:gd name="T72" fmla="*/ 366 w 1174"/>
              <a:gd name="T73" fmla="*/ 65 h 401"/>
              <a:gd name="T74" fmla="*/ 433 w 1174"/>
              <a:gd name="T75" fmla="*/ 70 h 401"/>
              <a:gd name="T76" fmla="*/ 467 w 1174"/>
              <a:gd name="T77" fmla="*/ 71 h 401"/>
              <a:gd name="T78" fmla="*/ 533 w 1174"/>
              <a:gd name="T79" fmla="*/ 70 h 401"/>
              <a:gd name="T80" fmla="*/ 534 w 1174"/>
              <a:gd name="T81" fmla="*/ 70 h 401"/>
              <a:gd name="T82" fmla="*/ 602 w 1174"/>
              <a:gd name="T83" fmla="*/ 73 h 401"/>
              <a:gd name="T84" fmla="*/ 647 w 1174"/>
              <a:gd name="T85" fmla="*/ 77 h 401"/>
              <a:gd name="T86" fmla="*/ 692 w 1174"/>
              <a:gd name="T87" fmla="*/ 84 h 401"/>
              <a:gd name="T88" fmla="*/ 715 w 1174"/>
              <a:gd name="T89" fmla="*/ 88 h 401"/>
              <a:gd name="T90" fmla="*/ 759 w 1174"/>
              <a:gd name="T91" fmla="*/ 99 h 401"/>
              <a:gd name="T92" fmla="*/ 770 w 1174"/>
              <a:gd name="T93" fmla="*/ 102 h 401"/>
              <a:gd name="T94" fmla="*/ 803 w 1174"/>
              <a:gd name="T95" fmla="*/ 114 h 401"/>
              <a:gd name="T96" fmla="*/ 830 w 1174"/>
              <a:gd name="T97" fmla="*/ 126 h 401"/>
              <a:gd name="T98" fmla="*/ 845 w 1174"/>
              <a:gd name="T99" fmla="*/ 134 h 401"/>
              <a:gd name="T100" fmla="*/ 866 w 1174"/>
              <a:gd name="T101" fmla="*/ 148 h 401"/>
              <a:gd name="T102" fmla="*/ 880 w 1174"/>
              <a:gd name="T103" fmla="*/ 160 h 401"/>
              <a:gd name="T104" fmla="*/ 884 w 1174"/>
              <a:gd name="T105" fmla="*/ 164 h 401"/>
              <a:gd name="T106" fmla="*/ 884 w 1174"/>
              <a:gd name="T107" fmla="*/ 164 h 401"/>
              <a:gd name="T108" fmla="*/ 917 w 1174"/>
              <a:gd name="T109" fmla="*/ 193 h 401"/>
              <a:gd name="T110" fmla="*/ 951 w 1174"/>
              <a:gd name="T111" fmla="*/ 221 h 401"/>
              <a:gd name="T112" fmla="*/ 986 w 1174"/>
              <a:gd name="T113" fmla="*/ 248 h 401"/>
              <a:gd name="T114" fmla="*/ 1022 w 1174"/>
              <a:gd name="T115" fmla="*/ 274 h 401"/>
              <a:gd name="T116" fmla="*/ 1059 w 1174"/>
              <a:gd name="T117" fmla="*/ 298 h 401"/>
              <a:gd name="T118" fmla="*/ 1096 w 1174"/>
              <a:gd name="T119" fmla="*/ 320 h 401"/>
              <a:gd name="T120" fmla="*/ 1135 w 1174"/>
              <a:gd name="T121" fmla="*/ 339 h 401"/>
              <a:gd name="T122" fmla="*/ 1174 w 1174"/>
              <a:gd name="T123" fmla="*/ 355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74" h="401">
                <a:moveTo>
                  <a:pt x="1158" y="401"/>
                </a:moveTo>
                <a:cubicBezTo>
                  <a:pt x="1150" y="398"/>
                  <a:pt x="1143" y="394"/>
                  <a:pt x="1136" y="391"/>
                </a:cubicBezTo>
                <a:cubicBezTo>
                  <a:pt x="1129" y="388"/>
                  <a:pt x="1122" y="385"/>
                  <a:pt x="1115" y="381"/>
                </a:cubicBezTo>
                <a:cubicBezTo>
                  <a:pt x="1108" y="377"/>
                  <a:pt x="1101" y="374"/>
                  <a:pt x="1094" y="370"/>
                </a:cubicBezTo>
                <a:cubicBezTo>
                  <a:pt x="1087" y="366"/>
                  <a:pt x="1081" y="362"/>
                  <a:pt x="1074" y="358"/>
                </a:cubicBezTo>
                <a:cubicBezTo>
                  <a:pt x="1068" y="355"/>
                  <a:pt x="1061" y="350"/>
                  <a:pt x="1055" y="346"/>
                </a:cubicBezTo>
                <a:cubicBezTo>
                  <a:pt x="1048" y="342"/>
                  <a:pt x="1042" y="338"/>
                  <a:pt x="1035" y="334"/>
                </a:cubicBezTo>
                <a:cubicBezTo>
                  <a:pt x="1029" y="330"/>
                  <a:pt x="1023" y="325"/>
                  <a:pt x="1016" y="321"/>
                </a:cubicBezTo>
                <a:cubicBezTo>
                  <a:pt x="1010" y="316"/>
                  <a:pt x="1004" y="312"/>
                  <a:pt x="998" y="307"/>
                </a:cubicBezTo>
                <a:cubicBezTo>
                  <a:pt x="980" y="294"/>
                  <a:pt x="980" y="294"/>
                  <a:pt x="980" y="294"/>
                </a:cubicBezTo>
                <a:cubicBezTo>
                  <a:pt x="974" y="289"/>
                  <a:pt x="968" y="284"/>
                  <a:pt x="962" y="279"/>
                </a:cubicBezTo>
                <a:cubicBezTo>
                  <a:pt x="956" y="275"/>
                  <a:pt x="950" y="270"/>
                  <a:pt x="944" y="265"/>
                </a:cubicBezTo>
                <a:cubicBezTo>
                  <a:pt x="927" y="250"/>
                  <a:pt x="927" y="250"/>
                  <a:pt x="927" y="250"/>
                </a:cubicBezTo>
                <a:cubicBezTo>
                  <a:pt x="921" y="245"/>
                  <a:pt x="915" y="240"/>
                  <a:pt x="910" y="235"/>
                </a:cubicBezTo>
                <a:cubicBezTo>
                  <a:pt x="893" y="220"/>
                  <a:pt x="893" y="220"/>
                  <a:pt x="893" y="220"/>
                </a:cubicBezTo>
                <a:cubicBezTo>
                  <a:pt x="887" y="215"/>
                  <a:pt x="882" y="209"/>
                  <a:pt x="876" y="204"/>
                </a:cubicBezTo>
                <a:cubicBezTo>
                  <a:pt x="860" y="188"/>
                  <a:pt x="860" y="188"/>
                  <a:pt x="860" y="188"/>
                </a:cubicBezTo>
                <a:cubicBezTo>
                  <a:pt x="858" y="186"/>
                  <a:pt x="858" y="186"/>
                  <a:pt x="858" y="186"/>
                </a:cubicBezTo>
                <a:cubicBezTo>
                  <a:pt x="858" y="186"/>
                  <a:pt x="858" y="186"/>
                  <a:pt x="858" y="186"/>
                </a:cubicBezTo>
                <a:cubicBezTo>
                  <a:pt x="858" y="185"/>
                  <a:pt x="858" y="185"/>
                  <a:pt x="858" y="185"/>
                </a:cubicBezTo>
                <a:cubicBezTo>
                  <a:pt x="857" y="185"/>
                  <a:pt x="857" y="184"/>
                  <a:pt x="856" y="184"/>
                </a:cubicBezTo>
                <a:cubicBezTo>
                  <a:pt x="853" y="181"/>
                  <a:pt x="853" y="181"/>
                  <a:pt x="853" y="181"/>
                </a:cubicBezTo>
                <a:cubicBezTo>
                  <a:pt x="850" y="179"/>
                  <a:pt x="848" y="176"/>
                  <a:pt x="845" y="174"/>
                </a:cubicBezTo>
                <a:cubicBezTo>
                  <a:pt x="843" y="172"/>
                  <a:pt x="840" y="170"/>
                  <a:pt x="837" y="168"/>
                </a:cubicBezTo>
                <a:cubicBezTo>
                  <a:pt x="829" y="162"/>
                  <a:pt x="829" y="162"/>
                  <a:pt x="829" y="162"/>
                </a:cubicBezTo>
                <a:cubicBezTo>
                  <a:pt x="819" y="157"/>
                  <a:pt x="819" y="157"/>
                  <a:pt x="819" y="157"/>
                </a:cubicBezTo>
                <a:cubicBezTo>
                  <a:pt x="815" y="154"/>
                  <a:pt x="815" y="154"/>
                  <a:pt x="815" y="154"/>
                </a:cubicBezTo>
                <a:cubicBezTo>
                  <a:pt x="810" y="152"/>
                  <a:pt x="810" y="152"/>
                  <a:pt x="810" y="152"/>
                </a:cubicBezTo>
                <a:cubicBezTo>
                  <a:pt x="804" y="149"/>
                  <a:pt x="798" y="145"/>
                  <a:pt x="791" y="143"/>
                </a:cubicBezTo>
                <a:cubicBezTo>
                  <a:pt x="784" y="140"/>
                  <a:pt x="778" y="137"/>
                  <a:pt x="771" y="134"/>
                </a:cubicBezTo>
                <a:cubicBezTo>
                  <a:pt x="761" y="131"/>
                  <a:pt x="761" y="131"/>
                  <a:pt x="761" y="131"/>
                </a:cubicBezTo>
                <a:cubicBezTo>
                  <a:pt x="756" y="129"/>
                  <a:pt x="756" y="129"/>
                  <a:pt x="756" y="129"/>
                </a:cubicBezTo>
                <a:cubicBezTo>
                  <a:pt x="751" y="127"/>
                  <a:pt x="751" y="127"/>
                  <a:pt x="751" y="127"/>
                </a:cubicBezTo>
                <a:cubicBezTo>
                  <a:pt x="730" y="121"/>
                  <a:pt x="730" y="121"/>
                  <a:pt x="730" y="121"/>
                </a:cubicBezTo>
                <a:cubicBezTo>
                  <a:pt x="709" y="115"/>
                  <a:pt x="709" y="115"/>
                  <a:pt x="709" y="115"/>
                </a:cubicBezTo>
                <a:cubicBezTo>
                  <a:pt x="705" y="114"/>
                  <a:pt x="701" y="113"/>
                  <a:pt x="698" y="112"/>
                </a:cubicBezTo>
                <a:cubicBezTo>
                  <a:pt x="687" y="110"/>
                  <a:pt x="687" y="110"/>
                  <a:pt x="687" y="110"/>
                </a:cubicBezTo>
                <a:cubicBezTo>
                  <a:pt x="666" y="106"/>
                  <a:pt x="666" y="106"/>
                  <a:pt x="666" y="106"/>
                </a:cubicBezTo>
                <a:cubicBezTo>
                  <a:pt x="658" y="104"/>
                  <a:pt x="651" y="103"/>
                  <a:pt x="644" y="102"/>
                </a:cubicBezTo>
                <a:cubicBezTo>
                  <a:pt x="636" y="101"/>
                  <a:pt x="629" y="100"/>
                  <a:pt x="622" y="99"/>
                </a:cubicBezTo>
                <a:cubicBezTo>
                  <a:pt x="600" y="96"/>
                  <a:pt x="600" y="96"/>
                  <a:pt x="600" y="96"/>
                </a:cubicBezTo>
                <a:cubicBezTo>
                  <a:pt x="593" y="95"/>
                  <a:pt x="585" y="94"/>
                  <a:pt x="578" y="94"/>
                </a:cubicBezTo>
                <a:cubicBezTo>
                  <a:pt x="534" y="90"/>
                  <a:pt x="534" y="90"/>
                  <a:pt x="534" y="90"/>
                </a:cubicBezTo>
                <a:cubicBezTo>
                  <a:pt x="535" y="90"/>
                  <a:pt x="535" y="90"/>
                  <a:pt x="535" y="90"/>
                </a:cubicBezTo>
                <a:cubicBezTo>
                  <a:pt x="523" y="91"/>
                  <a:pt x="512" y="90"/>
                  <a:pt x="500" y="90"/>
                </a:cubicBezTo>
                <a:cubicBezTo>
                  <a:pt x="489" y="90"/>
                  <a:pt x="477" y="89"/>
                  <a:pt x="466" y="89"/>
                </a:cubicBezTo>
                <a:cubicBezTo>
                  <a:pt x="449" y="88"/>
                  <a:pt x="449" y="88"/>
                  <a:pt x="449" y="88"/>
                </a:cubicBezTo>
                <a:cubicBezTo>
                  <a:pt x="432" y="86"/>
                  <a:pt x="432" y="86"/>
                  <a:pt x="432" y="86"/>
                </a:cubicBezTo>
                <a:cubicBezTo>
                  <a:pt x="421" y="85"/>
                  <a:pt x="409" y="84"/>
                  <a:pt x="398" y="83"/>
                </a:cubicBezTo>
                <a:cubicBezTo>
                  <a:pt x="387" y="82"/>
                  <a:pt x="375" y="81"/>
                  <a:pt x="364" y="79"/>
                </a:cubicBezTo>
                <a:cubicBezTo>
                  <a:pt x="353" y="78"/>
                  <a:pt x="342" y="76"/>
                  <a:pt x="331" y="75"/>
                </a:cubicBezTo>
                <a:cubicBezTo>
                  <a:pt x="319" y="73"/>
                  <a:pt x="308" y="72"/>
                  <a:pt x="297" y="70"/>
                </a:cubicBezTo>
                <a:cubicBezTo>
                  <a:pt x="263" y="64"/>
                  <a:pt x="263" y="64"/>
                  <a:pt x="263" y="64"/>
                </a:cubicBezTo>
                <a:cubicBezTo>
                  <a:pt x="230" y="58"/>
                  <a:pt x="230" y="58"/>
                  <a:pt x="230" y="58"/>
                </a:cubicBezTo>
                <a:cubicBezTo>
                  <a:pt x="219" y="56"/>
                  <a:pt x="208" y="53"/>
                  <a:pt x="197" y="51"/>
                </a:cubicBezTo>
                <a:cubicBezTo>
                  <a:pt x="186" y="49"/>
                  <a:pt x="175" y="46"/>
                  <a:pt x="164" y="44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98" y="28"/>
                  <a:pt x="98" y="28"/>
                  <a:pt x="98" y="28"/>
                </a:cubicBezTo>
                <a:cubicBezTo>
                  <a:pt x="65" y="19"/>
                  <a:pt x="65" y="19"/>
                  <a:pt x="65" y="19"/>
                </a:cubicBezTo>
                <a:cubicBezTo>
                  <a:pt x="54" y="16"/>
                  <a:pt x="43" y="13"/>
                  <a:pt x="32" y="10"/>
                </a:cubicBezTo>
                <a:cubicBezTo>
                  <a:pt x="0" y="0"/>
                  <a:pt x="0" y="0"/>
                  <a:pt x="0" y="0"/>
                </a:cubicBezTo>
                <a:cubicBezTo>
                  <a:pt x="33" y="8"/>
                  <a:pt x="33" y="8"/>
                  <a:pt x="33" y="8"/>
                </a:cubicBezTo>
                <a:cubicBezTo>
                  <a:pt x="44" y="11"/>
                  <a:pt x="55" y="14"/>
                  <a:pt x="66" y="16"/>
                </a:cubicBezTo>
                <a:cubicBezTo>
                  <a:pt x="99" y="24"/>
                  <a:pt x="99" y="24"/>
                  <a:pt x="99" y="24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76" y="40"/>
                  <a:pt x="187" y="41"/>
                  <a:pt x="198" y="43"/>
                </a:cubicBezTo>
                <a:cubicBezTo>
                  <a:pt x="209" y="45"/>
                  <a:pt x="220" y="47"/>
                  <a:pt x="232" y="49"/>
                </a:cubicBezTo>
                <a:cubicBezTo>
                  <a:pt x="265" y="54"/>
                  <a:pt x="265" y="54"/>
                  <a:pt x="265" y="54"/>
                </a:cubicBezTo>
                <a:cubicBezTo>
                  <a:pt x="299" y="58"/>
                  <a:pt x="299" y="58"/>
                  <a:pt x="299" y="58"/>
                </a:cubicBezTo>
                <a:cubicBezTo>
                  <a:pt x="310" y="60"/>
                  <a:pt x="321" y="61"/>
                  <a:pt x="332" y="62"/>
                </a:cubicBezTo>
                <a:cubicBezTo>
                  <a:pt x="343" y="63"/>
                  <a:pt x="354" y="64"/>
                  <a:pt x="366" y="65"/>
                </a:cubicBezTo>
                <a:cubicBezTo>
                  <a:pt x="377" y="66"/>
                  <a:pt x="388" y="67"/>
                  <a:pt x="399" y="68"/>
                </a:cubicBezTo>
                <a:cubicBezTo>
                  <a:pt x="411" y="68"/>
                  <a:pt x="422" y="69"/>
                  <a:pt x="433" y="70"/>
                </a:cubicBezTo>
                <a:cubicBezTo>
                  <a:pt x="450" y="70"/>
                  <a:pt x="450" y="70"/>
                  <a:pt x="450" y="70"/>
                </a:cubicBezTo>
                <a:cubicBezTo>
                  <a:pt x="467" y="71"/>
                  <a:pt x="467" y="71"/>
                  <a:pt x="467" y="71"/>
                </a:cubicBezTo>
                <a:cubicBezTo>
                  <a:pt x="478" y="71"/>
                  <a:pt x="489" y="71"/>
                  <a:pt x="500" y="71"/>
                </a:cubicBezTo>
                <a:cubicBezTo>
                  <a:pt x="511" y="71"/>
                  <a:pt x="523" y="70"/>
                  <a:pt x="533" y="70"/>
                </a:cubicBezTo>
                <a:cubicBezTo>
                  <a:pt x="534" y="70"/>
                  <a:pt x="534" y="70"/>
                  <a:pt x="534" y="70"/>
                </a:cubicBezTo>
                <a:cubicBezTo>
                  <a:pt x="534" y="70"/>
                  <a:pt x="534" y="70"/>
                  <a:pt x="534" y="70"/>
                </a:cubicBezTo>
                <a:cubicBezTo>
                  <a:pt x="580" y="71"/>
                  <a:pt x="580" y="71"/>
                  <a:pt x="580" y="71"/>
                </a:cubicBezTo>
                <a:cubicBezTo>
                  <a:pt x="587" y="72"/>
                  <a:pt x="595" y="72"/>
                  <a:pt x="602" y="73"/>
                </a:cubicBezTo>
                <a:cubicBezTo>
                  <a:pt x="625" y="75"/>
                  <a:pt x="625" y="75"/>
                  <a:pt x="625" y="75"/>
                </a:cubicBezTo>
                <a:cubicBezTo>
                  <a:pt x="632" y="75"/>
                  <a:pt x="640" y="76"/>
                  <a:pt x="647" y="77"/>
                </a:cubicBezTo>
                <a:cubicBezTo>
                  <a:pt x="655" y="78"/>
                  <a:pt x="662" y="79"/>
                  <a:pt x="670" y="80"/>
                </a:cubicBezTo>
                <a:cubicBezTo>
                  <a:pt x="692" y="84"/>
                  <a:pt x="692" y="84"/>
                  <a:pt x="692" y="84"/>
                </a:cubicBezTo>
                <a:cubicBezTo>
                  <a:pt x="703" y="86"/>
                  <a:pt x="703" y="86"/>
                  <a:pt x="703" y="86"/>
                </a:cubicBezTo>
                <a:cubicBezTo>
                  <a:pt x="707" y="87"/>
                  <a:pt x="711" y="87"/>
                  <a:pt x="715" y="88"/>
                </a:cubicBezTo>
                <a:cubicBezTo>
                  <a:pt x="737" y="93"/>
                  <a:pt x="737" y="93"/>
                  <a:pt x="737" y="93"/>
                </a:cubicBezTo>
                <a:cubicBezTo>
                  <a:pt x="759" y="99"/>
                  <a:pt x="759" y="99"/>
                  <a:pt x="759" y="99"/>
                </a:cubicBezTo>
                <a:cubicBezTo>
                  <a:pt x="765" y="101"/>
                  <a:pt x="765" y="101"/>
                  <a:pt x="765" y="101"/>
                </a:cubicBezTo>
                <a:cubicBezTo>
                  <a:pt x="770" y="102"/>
                  <a:pt x="770" y="102"/>
                  <a:pt x="770" y="102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89" y="108"/>
                  <a:pt x="796" y="111"/>
                  <a:pt x="803" y="114"/>
                </a:cubicBezTo>
                <a:cubicBezTo>
                  <a:pt x="810" y="117"/>
                  <a:pt x="817" y="120"/>
                  <a:pt x="824" y="124"/>
                </a:cubicBezTo>
                <a:cubicBezTo>
                  <a:pt x="830" y="126"/>
                  <a:pt x="830" y="126"/>
                  <a:pt x="830" y="126"/>
                </a:cubicBezTo>
                <a:cubicBezTo>
                  <a:pt x="835" y="129"/>
                  <a:pt x="835" y="129"/>
                  <a:pt x="835" y="129"/>
                </a:cubicBezTo>
                <a:cubicBezTo>
                  <a:pt x="845" y="134"/>
                  <a:pt x="845" y="134"/>
                  <a:pt x="845" y="134"/>
                </a:cubicBezTo>
                <a:cubicBezTo>
                  <a:pt x="856" y="141"/>
                  <a:pt x="856" y="141"/>
                  <a:pt x="856" y="141"/>
                </a:cubicBezTo>
                <a:cubicBezTo>
                  <a:pt x="859" y="143"/>
                  <a:pt x="862" y="145"/>
                  <a:pt x="866" y="148"/>
                </a:cubicBezTo>
                <a:cubicBezTo>
                  <a:pt x="869" y="150"/>
                  <a:pt x="872" y="153"/>
                  <a:pt x="875" y="155"/>
                </a:cubicBezTo>
                <a:cubicBezTo>
                  <a:pt x="880" y="160"/>
                  <a:pt x="880" y="160"/>
                  <a:pt x="880" y="160"/>
                </a:cubicBezTo>
                <a:cubicBezTo>
                  <a:pt x="881" y="161"/>
                  <a:pt x="882" y="162"/>
                  <a:pt x="883" y="162"/>
                </a:cubicBezTo>
                <a:cubicBezTo>
                  <a:pt x="884" y="164"/>
                  <a:pt x="884" y="164"/>
                  <a:pt x="884" y="164"/>
                </a:cubicBezTo>
                <a:cubicBezTo>
                  <a:pt x="886" y="166"/>
                  <a:pt x="886" y="166"/>
                  <a:pt x="886" y="166"/>
                </a:cubicBezTo>
                <a:cubicBezTo>
                  <a:pt x="884" y="164"/>
                  <a:pt x="884" y="164"/>
                  <a:pt x="884" y="164"/>
                </a:cubicBezTo>
                <a:cubicBezTo>
                  <a:pt x="900" y="178"/>
                  <a:pt x="900" y="178"/>
                  <a:pt x="900" y="178"/>
                </a:cubicBezTo>
                <a:cubicBezTo>
                  <a:pt x="906" y="183"/>
                  <a:pt x="911" y="188"/>
                  <a:pt x="917" y="193"/>
                </a:cubicBezTo>
                <a:cubicBezTo>
                  <a:pt x="934" y="207"/>
                  <a:pt x="934" y="207"/>
                  <a:pt x="934" y="207"/>
                </a:cubicBezTo>
                <a:cubicBezTo>
                  <a:pt x="940" y="212"/>
                  <a:pt x="945" y="217"/>
                  <a:pt x="951" y="221"/>
                </a:cubicBezTo>
                <a:cubicBezTo>
                  <a:pt x="968" y="235"/>
                  <a:pt x="968" y="235"/>
                  <a:pt x="968" y="235"/>
                </a:cubicBezTo>
                <a:cubicBezTo>
                  <a:pt x="974" y="240"/>
                  <a:pt x="980" y="244"/>
                  <a:pt x="986" y="248"/>
                </a:cubicBezTo>
                <a:cubicBezTo>
                  <a:pt x="992" y="253"/>
                  <a:pt x="998" y="257"/>
                  <a:pt x="1004" y="261"/>
                </a:cubicBezTo>
                <a:cubicBezTo>
                  <a:pt x="1022" y="274"/>
                  <a:pt x="1022" y="274"/>
                  <a:pt x="1022" y="274"/>
                </a:cubicBezTo>
                <a:cubicBezTo>
                  <a:pt x="1028" y="278"/>
                  <a:pt x="1034" y="282"/>
                  <a:pt x="1040" y="286"/>
                </a:cubicBezTo>
                <a:cubicBezTo>
                  <a:pt x="1046" y="290"/>
                  <a:pt x="1052" y="294"/>
                  <a:pt x="1059" y="298"/>
                </a:cubicBezTo>
                <a:cubicBezTo>
                  <a:pt x="1065" y="302"/>
                  <a:pt x="1071" y="305"/>
                  <a:pt x="1077" y="309"/>
                </a:cubicBezTo>
                <a:cubicBezTo>
                  <a:pt x="1084" y="313"/>
                  <a:pt x="1090" y="316"/>
                  <a:pt x="1096" y="320"/>
                </a:cubicBezTo>
                <a:cubicBezTo>
                  <a:pt x="1103" y="323"/>
                  <a:pt x="1109" y="327"/>
                  <a:pt x="1115" y="330"/>
                </a:cubicBezTo>
                <a:cubicBezTo>
                  <a:pt x="1122" y="333"/>
                  <a:pt x="1128" y="336"/>
                  <a:pt x="1135" y="339"/>
                </a:cubicBezTo>
                <a:cubicBezTo>
                  <a:pt x="1141" y="342"/>
                  <a:pt x="1148" y="345"/>
                  <a:pt x="1155" y="348"/>
                </a:cubicBezTo>
                <a:cubicBezTo>
                  <a:pt x="1161" y="351"/>
                  <a:pt x="1168" y="353"/>
                  <a:pt x="1174" y="355"/>
                </a:cubicBezTo>
                <a:lnTo>
                  <a:pt x="1158" y="4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1282018" y="4170018"/>
            <a:ext cx="3051572" cy="973931"/>
          </a:xfrm>
          <a:custGeom>
            <a:avLst/>
            <a:gdLst>
              <a:gd name="T0" fmla="*/ 1060 w 1083"/>
              <a:gd name="T1" fmla="*/ 51 h 345"/>
              <a:gd name="T2" fmla="*/ 1016 w 1083"/>
              <a:gd name="T3" fmla="*/ 46 h 345"/>
              <a:gd name="T4" fmla="*/ 927 w 1083"/>
              <a:gd name="T5" fmla="*/ 46 h 345"/>
              <a:gd name="T6" fmla="*/ 868 w 1083"/>
              <a:gd name="T7" fmla="*/ 53 h 345"/>
              <a:gd name="T8" fmla="*/ 839 w 1083"/>
              <a:gd name="T9" fmla="*/ 58 h 345"/>
              <a:gd name="T10" fmla="*/ 810 w 1083"/>
              <a:gd name="T11" fmla="*/ 65 h 345"/>
              <a:gd name="T12" fmla="*/ 781 w 1083"/>
              <a:gd name="T13" fmla="*/ 73 h 345"/>
              <a:gd name="T14" fmla="*/ 753 w 1083"/>
              <a:gd name="T15" fmla="*/ 82 h 345"/>
              <a:gd name="T16" fmla="*/ 711 w 1083"/>
              <a:gd name="T17" fmla="*/ 99 h 345"/>
              <a:gd name="T18" fmla="*/ 684 w 1083"/>
              <a:gd name="T19" fmla="*/ 111 h 345"/>
              <a:gd name="T20" fmla="*/ 645 w 1083"/>
              <a:gd name="T21" fmla="*/ 133 h 345"/>
              <a:gd name="T22" fmla="*/ 621 w 1083"/>
              <a:gd name="T23" fmla="*/ 148 h 345"/>
              <a:gd name="T24" fmla="*/ 586 w 1083"/>
              <a:gd name="T25" fmla="*/ 172 h 345"/>
              <a:gd name="T26" fmla="*/ 531 w 1083"/>
              <a:gd name="T27" fmla="*/ 202 h 345"/>
              <a:gd name="T28" fmla="*/ 504 w 1083"/>
              <a:gd name="T29" fmla="*/ 216 h 345"/>
              <a:gd name="T30" fmla="*/ 475 w 1083"/>
              <a:gd name="T31" fmla="*/ 229 h 345"/>
              <a:gd name="T32" fmla="*/ 437 w 1083"/>
              <a:gd name="T33" fmla="*/ 245 h 345"/>
              <a:gd name="T34" fmla="*/ 418 w 1083"/>
              <a:gd name="T35" fmla="*/ 252 h 345"/>
              <a:gd name="T36" fmla="*/ 380 w 1083"/>
              <a:gd name="T37" fmla="*/ 266 h 345"/>
              <a:gd name="T38" fmla="*/ 341 w 1083"/>
              <a:gd name="T39" fmla="*/ 278 h 345"/>
              <a:gd name="T40" fmla="*/ 321 w 1083"/>
              <a:gd name="T41" fmla="*/ 284 h 345"/>
              <a:gd name="T42" fmla="*/ 262 w 1083"/>
              <a:gd name="T43" fmla="*/ 300 h 345"/>
              <a:gd name="T44" fmla="*/ 202 w 1083"/>
              <a:gd name="T45" fmla="*/ 314 h 345"/>
              <a:gd name="T46" fmla="*/ 121 w 1083"/>
              <a:gd name="T47" fmla="*/ 329 h 345"/>
              <a:gd name="T48" fmla="*/ 41 w 1083"/>
              <a:gd name="T49" fmla="*/ 340 h 345"/>
              <a:gd name="T50" fmla="*/ 40 w 1083"/>
              <a:gd name="T51" fmla="*/ 339 h 345"/>
              <a:gd name="T52" fmla="*/ 120 w 1083"/>
              <a:gd name="T53" fmla="*/ 324 h 345"/>
              <a:gd name="T54" fmla="*/ 200 w 1083"/>
              <a:gd name="T55" fmla="*/ 306 h 345"/>
              <a:gd name="T56" fmla="*/ 259 w 1083"/>
              <a:gd name="T57" fmla="*/ 290 h 345"/>
              <a:gd name="T58" fmla="*/ 317 w 1083"/>
              <a:gd name="T59" fmla="*/ 271 h 345"/>
              <a:gd name="T60" fmla="*/ 336 w 1083"/>
              <a:gd name="T61" fmla="*/ 265 h 345"/>
              <a:gd name="T62" fmla="*/ 374 w 1083"/>
              <a:gd name="T63" fmla="*/ 251 h 345"/>
              <a:gd name="T64" fmla="*/ 412 w 1083"/>
              <a:gd name="T65" fmla="*/ 235 h 345"/>
              <a:gd name="T66" fmla="*/ 430 w 1083"/>
              <a:gd name="T67" fmla="*/ 227 h 345"/>
              <a:gd name="T68" fmla="*/ 467 w 1083"/>
              <a:gd name="T69" fmla="*/ 210 h 345"/>
              <a:gd name="T70" fmla="*/ 494 w 1083"/>
              <a:gd name="T71" fmla="*/ 196 h 345"/>
              <a:gd name="T72" fmla="*/ 520 w 1083"/>
              <a:gd name="T73" fmla="*/ 182 h 345"/>
              <a:gd name="T74" fmla="*/ 572 w 1083"/>
              <a:gd name="T75" fmla="*/ 150 h 345"/>
              <a:gd name="T76" fmla="*/ 603 w 1083"/>
              <a:gd name="T77" fmla="*/ 127 h 345"/>
              <a:gd name="T78" fmla="*/ 604 w 1083"/>
              <a:gd name="T79" fmla="*/ 127 h 345"/>
              <a:gd name="T80" fmla="*/ 656 w 1083"/>
              <a:gd name="T81" fmla="*/ 92 h 345"/>
              <a:gd name="T82" fmla="*/ 684 w 1083"/>
              <a:gd name="T83" fmla="*/ 77 h 345"/>
              <a:gd name="T84" fmla="*/ 712 w 1083"/>
              <a:gd name="T85" fmla="*/ 63 h 345"/>
              <a:gd name="T86" fmla="*/ 755 w 1083"/>
              <a:gd name="T87" fmla="*/ 45 h 345"/>
              <a:gd name="T88" fmla="*/ 785 w 1083"/>
              <a:gd name="T89" fmla="*/ 34 h 345"/>
              <a:gd name="T90" fmla="*/ 815 w 1083"/>
              <a:gd name="T91" fmla="*/ 25 h 345"/>
              <a:gd name="T92" fmla="*/ 846 w 1083"/>
              <a:gd name="T93" fmla="*/ 17 h 345"/>
              <a:gd name="T94" fmla="*/ 892 w 1083"/>
              <a:gd name="T95" fmla="*/ 9 h 345"/>
              <a:gd name="T96" fmla="*/ 955 w 1083"/>
              <a:gd name="T97" fmla="*/ 2 h 345"/>
              <a:gd name="T98" fmla="*/ 1050 w 1083"/>
              <a:gd name="T99" fmla="*/ 3 h 345"/>
              <a:gd name="T100" fmla="*/ 1083 w 1083"/>
              <a:gd name="T101" fmla="*/ 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83" h="345">
                <a:moveTo>
                  <a:pt x="1073" y="54"/>
                </a:moveTo>
                <a:cubicBezTo>
                  <a:pt x="1069" y="53"/>
                  <a:pt x="1064" y="52"/>
                  <a:pt x="1060" y="51"/>
                </a:cubicBezTo>
                <a:cubicBezTo>
                  <a:pt x="1055" y="50"/>
                  <a:pt x="1050" y="50"/>
                  <a:pt x="1045" y="49"/>
                </a:cubicBezTo>
                <a:cubicBezTo>
                  <a:pt x="1036" y="48"/>
                  <a:pt x="1026" y="47"/>
                  <a:pt x="1016" y="46"/>
                </a:cubicBezTo>
                <a:cubicBezTo>
                  <a:pt x="996" y="45"/>
                  <a:pt x="977" y="44"/>
                  <a:pt x="957" y="45"/>
                </a:cubicBezTo>
                <a:cubicBezTo>
                  <a:pt x="947" y="45"/>
                  <a:pt x="937" y="45"/>
                  <a:pt x="927" y="46"/>
                </a:cubicBezTo>
                <a:cubicBezTo>
                  <a:pt x="917" y="47"/>
                  <a:pt x="907" y="48"/>
                  <a:pt x="898" y="49"/>
                </a:cubicBezTo>
                <a:cubicBezTo>
                  <a:pt x="888" y="50"/>
                  <a:pt x="878" y="51"/>
                  <a:pt x="868" y="53"/>
                </a:cubicBezTo>
                <a:cubicBezTo>
                  <a:pt x="863" y="53"/>
                  <a:pt x="858" y="54"/>
                  <a:pt x="853" y="55"/>
                </a:cubicBezTo>
                <a:cubicBezTo>
                  <a:pt x="849" y="56"/>
                  <a:pt x="844" y="57"/>
                  <a:pt x="839" y="58"/>
                </a:cubicBezTo>
                <a:cubicBezTo>
                  <a:pt x="824" y="61"/>
                  <a:pt x="824" y="61"/>
                  <a:pt x="824" y="61"/>
                </a:cubicBezTo>
                <a:cubicBezTo>
                  <a:pt x="810" y="65"/>
                  <a:pt x="810" y="65"/>
                  <a:pt x="810" y="65"/>
                </a:cubicBezTo>
                <a:cubicBezTo>
                  <a:pt x="805" y="66"/>
                  <a:pt x="800" y="67"/>
                  <a:pt x="796" y="68"/>
                </a:cubicBezTo>
                <a:cubicBezTo>
                  <a:pt x="791" y="70"/>
                  <a:pt x="786" y="71"/>
                  <a:pt x="781" y="73"/>
                </a:cubicBezTo>
                <a:cubicBezTo>
                  <a:pt x="767" y="77"/>
                  <a:pt x="767" y="77"/>
                  <a:pt x="767" y="77"/>
                </a:cubicBezTo>
                <a:cubicBezTo>
                  <a:pt x="762" y="79"/>
                  <a:pt x="758" y="80"/>
                  <a:pt x="753" y="82"/>
                </a:cubicBezTo>
                <a:cubicBezTo>
                  <a:pt x="744" y="85"/>
                  <a:pt x="734" y="89"/>
                  <a:pt x="725" y="93"/>
                </a:cubicBezTo>
                <a:cubicBezTo>
                  <a:pt x="721" y="95"/>
                  <a:pt x="716" y="97"/>
                  <a:pt x="711" y="99"/>
                </a:cubicBezTo>
                <a:cubicBezTo>
                  <a:pt x="707" y="101"/>
                  <a:pt x="702" y="103"/>
                  <a:pt x="698" y="105"/>
                </a:cubicBezTo>
                <a:cubicBezTo>
                  <a:pt x="684" y="111"/>
                  <a:pt x="684" y="111"/>
                  <a:pt x="684" y="111"/>
                </a:cubicBezTo>
                <a:cubicBezTo>
                  <a:pt x="680" y="114"/>
                  <a:pt x="676" y="116"/>
                  <a:pt x="671" y="118"/>
                </a:cubicBezTo>
                <a:cubicBezTo>
                  <a:pt x="662" y="123"/>
                  <a:pt x="654" y="128"/>
                  <a:pt x="645" y="133"/>
                </a:cubicBezTo>
                <a:cubicBezTo>
                  <a:pt x="637" y="138"/>
                  <a:pt x="628" y="144"/>
                  <a:pt x="620" y="149"/>
                </a:cubicBezTo>
                <a:cubicBezTo>
                  <a:pt x="621" y="148"/>
                  <a:pt x="621" y="148"/>
                  <a:pt x="621" y="148"/>
                </a:cubicBezTo>
                <a:cubicBezTo>
                  <a:pt x="615" y="153"/>
                  <a:pt x="609" y="157"/>
                  <a:pt x="603" y="161"/>
                </a:cubicBezTo>
                <a:cubicBezTo>
                  <a:pt x="597" y="165"/>
                  <a:pt x="591" y="168"/>
                  <a:pt x="586" y="172"/>
                </a:cubicBezTo>
                <a:cubicBezTo>
                  <a:pt x="574" y="179"/>
                  <a:pt x="562" y="186"/>
                  <a:pt x="550" y="193"/>
                </a:cubicBezTo>
                <a:cubicBezTo>
                  <a:pt x="544" y="196"/>
                  <a:pt x="538" y="199"/>
                  <a:pt x="531" y="202"/>
                </a:cubicBezTo>
                <a:cubicBezTo>
                  <a:pt x="513" y="211"/>
                  <a:pt x="513" y="211"/>
                  <a:pt x="513" y="211"/>
                </a:cubicBezTo>
                <a:cubicBezTo>
                  <a:pt x="504" y="216"/>
                  <a:pt x="504" y="216"/>
                  <a:pt x="504" y="216"/>
                </a:cubicBezTo>
                <a:cubicBezTo>
                  <a:pt x="494" y="220"/>
                  <a:pt x="494" y="220"/>
                  <a:pt x="494" y="220"/>
                </a:cubicBezTo>
                <a:cubicBezTo>
                  <a:pt x="475" y="229"/>
                  <a:pt x="475" y="229"/>
                  <a:pt x="475" y="229"/>
                </a:cubicBezTo>
                <a:cubicBezTo>
                  <a:pt x="469" y="232"/>
                  <a:pt x="463" y="234"/>
                  <a:pt x="456" y="237"/>
                </a:cubicBezTo>
                <a:cubicBezTo>
                  <a:pt x="437" y="245"/>
                  <a:pt x="437" y="245"/>
                  <a:pt x="437" y="245"/>
                </a:cubicBezTo>
                <a:cubicBezTo>
                  <a:pt x="428" y="248"/>
                  <a:pt x="428" y="248"/>
                  <a:pt x="428" y="248"/>
                </a:cubicBezTo>
                <a:cubicBezTo>
                  <a:pt x="418" y="252"/>
                  <a:pt x="418" y="252"/>
                  <a:pt x="418" y="252"/>
                </a:cubicBezTo>
                <a:cubicBezTo>
                  <a:pt x="399" y="259"/>
                  <a:pt x="399" y="259"/>
                  <a:pt x="399" y="259"/>
                </a:cubicBezTo>
                <a:cubicBezTo>
                  <a:pt x="392" y="261"/>
                  <a:pt x="386" y="264"/>
                  <a:pt x="380" y="266"/>
                </a:cubicBezTo>
                <a:cubicBezTo>
                  <a:pt x="360" y="272"/>
                  <a:pt x="360" y="272"/>
                  <a:pt x="360" y="272"/>
                </a:cubicBezTo>
                <a:cubicBezTo>
                  <a:pt x="341" y="278"/>
                  <a:pt x="341" y="278"/>
                  <a:pt x="341" y="278"/>
                </a:cubicBezTo>
                <a:cubicBezTo>
                  <a:pt x="331" y="282"/>
                  <a:pt x="331" y="282"/>
                  <a:pt x="331" y="282"/>
                </a:cubicBezTo>
                <a:cubicBezTo>
                  <a:pt x="321" y="284"/>
                  <a:pt x="321" y="284"/>
                  <a:pt x="321" y="284"/>
                </a:cubicBezTo>
                <a:cubicBezTo>
                  <a:pt x="281" y="295"/>
                  <a:pt x="281" y="295"/>
                  <a:pt x="281" y="295"/>
                </a:cubicBezTo>
                <a:cubicBezTo>
                  <a:pt x="275" y="297"/>
                  <a:pt x="268" y="299"/>
                  <a:pt x="262" y="300"/>
                </a:cubicBezTo>
                <a:cubicBezTo>
                  <a:pt x="242" y="305"/>
                  <a:pt x="242" y="305"/>
                  <a:pt x="242" y="305"/>
                </a:cubicBezTo>
                <a:cubicBezTo>
                  <a:pt x="228" y="308"/>
                  <a:pt x="215" y="312"/>
                  <a:pt x="202" y="314"/>
                </a:cubicBezTo>
                <a:cubicBezTo>
                  <a:pt x="162" y="322"/>
                  <a:pt x="162" y="322"/>
                  <a:pt x="162" y="322"/>
                </a:cubicBezTo>
                <a:cubicBezTo>
                  <a:pt x="148" y="325"/>
                  <a:pt x="135" y="327"/>
                  <a:pt x="121" y="329"/>
                </a:cubicBezTo>
                <a:cubicBezTo>
                  <a:pt x="81" y="335"/>
                  <a:pt x="81" y="335"/>
                  <a:pt x="81" y="335"/>
                </a:cubicBezTo>
                <a:cubicBezTo>
                  <a:pt x="68" y="337"/>
                  <a:pt x="54" y="339"/>
                  <a:pt x="41" y="340"/>
                </a:cubicBezTo>
                <a:cubicBezTo>
                  <a:pt x="0" y="345"/>
                  <a:pt x="0" y="345"/>
                  <a:pt x="0" y="345"/>
                </a:cubicBezTo>
                <a:cubicBezTo>
                  <a:pt x="40" y="339"/>
                  <a:pt x="40" y="339"/>
                  <a:pt x="40" y="339"/>
                </a:cubicBezTo>
                <a:cubicBezTo>
                  <a:pt x="54" y="336"/>
                  <a:pt x="67" y="334"/>
                  <a:pt x="81" y="332"/>
                </a:cubicBezTo>
                <a:cubicBezTo>
                  <a:pt x="120" y="324"/>
                  <a:pt x="120" y="324"/>
                  <a:pt x="120" y="324"/>
                </a:cubicBezTo>
                <a:cubicBezTo>
                  <a:pt x="134" y="321"/>
                  <a:pt x="147" y="319"/>
                  <a:pt x="160" y="315"/>
                </a:cubicBezTo>
                <a:cubicBezTo>
                  <a:pt x="200" y="306"/>
                  <a:pt x="200" y="306"/>
                  <a:pt x="200" y="306"/>
                </a:cubicBezTo>
                <a:cubicBezTo>
                  <a:pt x="213" y="303"/>
                  <a:pt x="226" y="299"/>
                  <a:pt x="239" y="295"/>
                </a:cubicBezTo>
                <a:cubicBezTo>
                  <a:pt x="259" y="290"/>
                  <a:pt x="259" y="290"/>
                  <a:pt x="259" y="290"/>
                </a:cubicBezTo>
                <a:cubicBezTo>
                  <a:pt x="265" y="288"/>
                  <a:pt x="272" y="286"/>
                  <a:pt x="278" y="284"/>
                </a:cubicBezTo>
                <a:cubicBezTo>
                  <a:pt x="317" y="271"/>
                  <a:pt x="317" y="271"/>
                  <a:pt x="317" y="271"/>
                </a:cubicBezTo>
                <a:cubicBezTo>
                  <a:pt x="326" y="268"/>
                  <a:pt x="326" y="268"/>
                  <a:pt x="326" y="268"/>
                </a:cubicBezTo>
                <a:cubicBezTo>
                  <a:pt x="336" y="265"/>
                  <a:pt x="336" y="265"/>
                  <a:pt x="336" y="265"/>
                </a:cubicBezTo>
                <a:cubicBezTo>
                  <a:pt x="355" y="258"/>
                  <a:pt x="355" y="258"/>
                  <a:pt x="355" y="258"/>
                </a:cubicBezTo>
                <a:cubicBezTo>
                  <a:pt x="374" y="251"/>
                  <a:pt x="374" y="251"/>
                  <a:pt x="374" y="251"/>
                </a:cubicBezTo>
                <a:cubicBezTo>
                  <a:pt x="380" y="248"/>
                  <a:pt x="387" y="245"/>
                  <a:pt x="393" y="243"/>
                </a:cubicBezTo>
                <a:cubicBezTo>
                  <a:pt x="412" y="235"/>
                  <a:pt x="412" y="235"/>
                  <a:pt x="412" y="235"/>
                </a:cubicBezTo>
                <a:cubicBezTo>
                  <a:pt x="421" y="231"/>
                  <a:pt x="421" y="231"/>
                  <a:pt x="421" y="231"/>
                </a:cubicBezTo>
                <a:cubicBezTo>
                  <a:pt x="430" y="227"/>
                  <a:pt x="430" y="227"/>
                  <a:pt x="430" y="227"/>
                </a:cubicBezTo>
                <a:cubicBezTo>
                  <a:pt x="448" y="219"/>
                  <a:pt x="448" y="219"/>
                  <a:pt x="448" y="219"/>
                </a:cubicBezTo>
                <a:cubicBezTo>
                  <a:pt x="455" y="216"/>
                  <a:pt x="461" y="213"/>
                  <a:pt x="467" y="210"/>
                </a:cubicBezTo>
                <a:cubicBezTo>
                  <a:pt x="485" y="201"/>
                  <a:pt x="485" y="201"/>
                  <a:pt x="485" y="201"/>
                </a:cubicBezTo>
                <a:cubicBezTo>
                  <a:pt x="494" y="196"/>
                  <a:pt x="494" y="196"/>
                  <a:pt x="494" y="196"/>
                </a:cubicBezTo>
                <a:cubicBezTo>
                  <a:pt x="503" y="192"/>
                  <a:pt x="503" y="192"/>
                  <a:pt x="503" y="192"/>
                </a:cubicBezTo>
                <a:cubicBezTo>
                  <a:pt x="520" y="182"/>
                  <a:pt x="520" y="182"/>
                  <a:pt x="520" y="182"/>
                </a:cubicBezTo>
                <a:cubicBezTo>
                  <a:pt x="526" y="179"/>
                  <a:pt x="532" y="175"/>
                  <a:pt x="538" y="172"/>
                </a:cubicBezTo>
                <a:cubicBezTo>
                  <a:pt x="549" y="165"/>
                  <a:pt x="561" y="158"/>
                  <a:pt x="572" y="150"/>
                </a:cubicBezTo>
                <a:cubicBezTo>
                  <a:pt x="577" y="147"/>
                  <a:pt x="583" y="143"/>
                  <a:pt x="588" y="139"/>
                </a:cubicBezTo>
                <a:cubicBezTo>
                  <a:pt x="593" y="135"/>
                  <a:pt x="599" y="131"/>
                  <a:pt x="603" y="127"/>
                </a:cubicBezTo>
                <a:cubicBezTo>
                  <a:pt x="604" y="127"/>
                  <a:pt x="604" y="127"/>
                  <a:pt x="604" y="127"/>
                </a:cubicBezTo>
                <a:cubicBezTo>
                  <a:pt x="604" y="127"/>
                  <a:pt x="604" y="127"/>
                  <a:pt x="604" y="127"/>
                </a:cubicBezTo>
                <a:cubicBezTo>
                  <a:pt x="613" y="121"/>
                  <a:pt x="621" y="114"/>
                  <a:pt x="630" y="109"/>
                </a:cubicBezTo>
                <a:cubicBezTo>
                  <a:pt x="639" y="103"/>
                  <a:pt x="647" y="97"/>
                  <a:pt x="656" y="92"/>
                </a:cubicBezTo>
                <a:cubicBezTo>
                  <a:pt x="661" y="90"/>
                  <a:pt x="665" y="87"/>
                  <a:pt x="670" y="84"/>
                </a:cubicBezTo>
                <a:cubicBezTo>
                  <a:pt x="684" y="77"/>
                  <a:pt x="684" y="77"/>
                  <a:pt x="684" y="77"/>
                </a:cubicBezTo>
                <a:cubicBezTo>
                  <a:pt x="688" y="74"/>
                  <a:pt x="693" y="72"/>
                  <a:pt x="698" y="70"/>
                </a:cubicBezTo>
                <a:cubicBezTo>
                  <a:pt x="703" y="67"/>
                  <a:pt x="707" y="65"/>
                  <a:pt x="712" y="63"/>
                </a:cubicBezTo>
                <a:cubicBezTo>
                  <a:pt x="722" y="59"/>
                  <a:pt x="731" y="54"/>
                  <a:pt x="741" y="50"/>
                </a:cubicBezTo>
                <a:cubicBezTo>
                  <a:pt x="746" y="48"/>
                  <a:pt x="751" y="46"/>
                  <a:pt x="755" y="45"/>
                </a:cubicBezTo>
                <a:cubicBezTo>
                  <a:pt x="770" y="39"/>
                  <a:pt x="770" y="39"/>
                  <a:pt x="770" y="39"/>
                </a:cubicBezTo>
                <a:cubicBezTo>
                  <a:pt x="775" y="37"/>
                  <a:pt x="780" y="36"/>
                  <a:pt x="785" y="34"/>
                </a:cubicBezTo>
                <a:cubicBezTo>
                  <a:pt x="790" y="33"/>
                  <a:pt x="795" y="31"/>
                  <a:pt x="800" y="29"/>
                </a:cubicBezTo>
                <a:cubicBezTo>
                  <a:pt x="815" y="25"/>
                  <a:pt x="815" y="25"/>
                  <a:pt x="815" y="25"/>
                </a:cubicBezTo>
                <a:cubicBezTo>
                  <a:pt x="831" y="21"/>
                  <a:pt x="831" y="21"/>
                  <a:pt x="831" y="21"/>
                </a:cubicBezTo>
                <a:cubicBezTo>
                  <a:pt x="836" y="20"/>
                  <a:pt x="841" y="19"/>
                  <a:pt x="846" y="17"/>
                </a:cubicBezTo>
                <a:cubicBezTo>
                  <a:pt x="851" y="16"/>
                  <a:pt x="856" y="15"/>
                  <a:pt x="861" y="14"/>
                </a:cubicBezTo>
                <a:cubicBezTo>
                  <a:pt x="872" y="12"/>
                  <a:pt x="882" y="10"/>
                  <a:pt x="892" y="9"/>
                </a:cubicBezTo>
                <a:cubicBezTo>
                  <a:pt x="903" y="7"/>
                  <a:pt x="913" y="6"/>
                  <a:pt x="924" y="5"/>
                </a:cubicBezTo>
                <a:cubicBezTo>
                  <a:pt x="934" y="3"/>
                  <a:pt x="945" y="3"/>
                  <a:pt x="955" y="2"/>
                </a:cubicBezTo>
                <a:cubicBezTo>
                  <a:pt x="976" y="1"/>
                  <a:pt x="997" y="0"/>
                  <a:pt x="1018" y="1"/>
                </a:cubicBezTo>
                <a:cubicBezTo>
                  <a:pt x="1029" y="1"/>
                  <a:pt x="1039" y="2"/>
                  <a:pt x="1050" y="3"/>
                </a:cubicBezTo>
                <a:cubicBezTo>
                  <a:pt x="1055" y="3"/>
                  <a:pt x="1061" y="4"/>
                  <a:pt x="1066" y="4"/>
                </a:cubicBezTo>
                <a:cubicBezTo>
                  <a:pt x="1072" y="5"/>
                  <a:pt x="1077" y="5"/>
                  <a:pt x="1083" y="6"/>
                </a:cubicBezTo>
                <a:lnTo>
                  <a:pt x="1073" y="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1977343" y="4748661"/>
            <a:ext cx="741760" cy="1072754"/>
          </a:xfrm>
          <a:custGeom>
            <a:avLst/>
            <a:gdLst>
              <a:gd name="T0" fmla="*/ 242 w 263"/>
              <a:gd name="T1" fmla="*/ 0 h 380"/>
              <a:gd name="T2" fmla="*/ 211 w 263"/>
              <a:gd name="T3" fmla="*/ 22 h 380"/>
              <a:gd name="T4" fmla="*/ 181 w 263"/>
              <a:gd name="T5" fmla="*/ 47 h 380"/>
              <a:gd name="T6" fmla="*/ 150 w 263"/>
              <a:gd name="T7" fmla="*/ 76 h 380"/>
              <a:gd name="T8" fmla="*/ 119 w 263"/>
              <a:gd name="T9" fmla="*/ 111 h 380"/>
              <a:gd name="T10" fmla="*/ 105 w 263"/>
              <a:gd name="T11" fmla="*/ 129 h 380"/>
              <a:gd name="T12" fmla="*/ 98 w 263"/>
              <a:gd name="T13" fmla="*/ 139 h 380"/>
              <a:gd name="T14" fmla="*/ 91 w 263"/>
              <a:gd name="T15" fmla="*/ 149 h 380"/>
              <a:gd name="T16" fmla="*/ 78 w 263"/>
              <a:gd name="T17" fmla="*/ 169 h 380"/>
              <a:gd name="T18" fmla="*/ 66 w 263"/>
              <a:gd name="T19" fmla="*/ 189 h 380"/>
              <a:gd name="T20" fmla="*/ 46 w 263"/>
              <a:gd name="T21" fmla="*/ 229 h 380"/>
              <a:gd name="T22" fmla="*/ 30 w 263"/>
              <a:gd name="T23" fmla="*/ 268 h 380"/>
              <a:gd name="T24" fmla="*/ 26 w 263"/>
              <a:gd name="T25" fmla="*/ 278 h 380"/>
              <a:gd name="T26" fmla="*/ 23 w 263"/>
              <a:gd name="T27" fmla="*/ 287 h 380"/>
              <a:gd name="T28" fmla="*/ 18 w 263"/>
              <a:gd name="T29" fmla="*/ 304 h 380"/>
              <a:gd name="T30" fmla="*/ 9 w 263"/>
              <a:gd name="T31" fmla="*/ 335 h 380"/>
              <a:gd name="T32" fmla="*/ 4 w 263"/>
              <a:gd name="T33" fmla="*/ 359 h 380"/>
              <a:gd name="T34" fmla="*/ 0 w 263"/>
              <a:gd name="T35" fmla="*/ 380 h 380"/>
              <a:gd name="T36" fmla="*/ 6 w 263"/>
              <a:gd name="T37" fmla="*/ 359 h 380"/>
              <a:gd name="T38" fmla="*/ 13 w 263"/>
              <a:gd name="T39" fmla="*/ 336 h 380"/>
              <a:gd name="T40" fmla="*/ 23 w 263"/>
              <a:gd name="T41" fmla="*/ 306 h 380"/>
              <a:gd name="T42" fmla="*/ 30 w 263"/>
              <a:gd name="T43" fmla="*/ 289 h 380"/>
              <a:gd name="T44" fmla="*/ 33 w 263"/>
              <a:gd name="T45" fmla="*/ 280 h 380"/>
              <a:gd name="T46" fmla="*/ 37 w 263"/>
              <a:gd name="T47" fmla="*/ 272 h 380"/>
              <a:gd name="T48" fmla="*/ 56 w 263"/>
              <a:gd name="T49" fmla="*/ 234 h 380"/>
              <a:gd name="T50" fmla="*/ 79 w 263"/>
              <a:gd name="T51" fmla="*/ 196 h 380"/>
              <a:gd name="T52" fmla="*/ 92 w 263"/>
              <a:gd name="T53" fmla="*/ 178 h 380"/>
              <a:gd name="T54" fmla="*/ 106 w 263"/>
              <a:gd name="T55" fmla="*/ 159 h 380"/>
              <a:gd name="T56" fmla="*/ 113 w 263"/>
              <a:gd name="T57" fmla="*/ 150 h 380"/>
              <a:gd name="T58" fmla="*/ 120 w 263"/>
              <a:gd name="T59" fmla="*/ 142 h 380"/>
              <a:gd name="T60" fmla="*/ 135 w 263"/>
              <a:gd name="T61" fmla="*/ 125 h 380"/>
              <a:gd name="T62" fmla="*/ 167 w 263"/>
              <a:gd name="T63" fmla="*/ 94 h 380"/>
              <a:gd name="T64" fmla="*/ 198 w 263"/>
              <a:gd name="T65" fmla="*/ 68 h 380"/>
              <a:gd name="T66" fmla="*/ 228 w 263"/>
              <a:gd name="T67" fmla="*/ 47 h 380"/>
              <a:gd name="T68" fmla="*/ 263 w 263"/>
              <a:gd name="T69" fmla="*/ 26 h 380"/>
              <a:gd name="T70" fmla="*/ 242 w 263"/>
              <a:gd name="T71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3" h="380">
                <a:moveTo>
                  <a:pt x="242" y="0"/>
                </a:moveTo>
                <a:cubicBezTo>
                  <a:pt x="232" y="6"/>
                  <a:pt x="222" y="13"/>
                  <a:pt x="211" y="22"/>
                </a:cubicBezTo>
                <a:cubicBezTo>
                  <a:pt x="201" y="29"/>
                  <a:pt x="191" y="37"/>
                  <a:pt x="181" y="47"/>
                </a:cubicBezTo>
                <a:cubicBezTo>
                  <a:pt x="171" y="56"/>
                  <a:pt x="160" y="66"/>
                  <a:pt x="150" y="76"/>
                </a:cubicBezTo>
                <a:cubicBezTo>
                  <a:pt x="139" y="87"/>
                  <a:pt x="129" y="99"/>
                  <a:pt x="119" y="111"/>
                </a:cubicBezTo>
                <a:cubicBezTo>
                  <a:pt x="115" y="117"/>
                  <a:pt x="109" y="123"/>
                  <a:pt x="105" y="129"/>
                </a:cubicBezTo>
                <a:cubicBezTo>
                  <a:pt x="98" y="139"/>
                  <a:pt x="98" y="139"/>
                  <a:pt x="98" y="139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55"/>
                  <a:pt x="82" y="162"/>
                  <a:pt x="78" y="169"/>
                </a:cubicBezTo>
                <a:cubicBezTo>
                  <a:pt x="74" y="175"/>
                  <a:pt x="70" y="182"/>
                  <a:pt x="66" y="189"/>
                </a:cubicBezTo>
                <a:cubicBezTo>
                  <a:pt x="59" y="202"/>
                  <a:pt x="52" y="216"/>
                  <a:pt x="46" y="229"/>
                </a:cubicBezTo>
                <a:cubicBezTo>
                  <a:pt x="40" y="243"/>
                  <a:pt x="34" y="256"/>
                  <a:pt x="30" y="268"/>
                </a:cubicBezTo>
                <a:cubicBezTo>
                  <a:pt x="29" y="272"/>
                  <a:pt x="27" y="275"/>
                  <a:pt x="26" y="278"/>
                </a:cubicBezTo>
                <a:cubicBezTo>
                  <a:pt x="25" y="281"/>
                  <a:pt x="24" y="284"/>
                  <a:pt x="23" y="287"/>
                </a:cubicBezTo>
                <a:cubicBezTo>
                  <a:pt x="21" y="293"/>
                  <a:pt x="19" y="299"/>
                  <a:pt x="18" y="304"/>
                </a:cubicBezTo>
                <a:cubicBezTo>
                  <a:pt x="15" y="316"/>
                  <a:pt x="11" y="326"/>
                  <a:pt x="9" y="335"/>
                </a:cubicBezTo>
                <a:cubicBezTo>
                  <a:pt x="7" y="344"/>
                  <a:pt x="5" y="352"/>
                  <a:pt x="4" y="359"/>
                </a:cubicBezTo>
                <a:cubicBezTo>
                  <a:pt x="2" y="372"/>
                  <a:pt x="0" y="380"/>
                  <a:pt x="0" y="380"/>
                </a:cubicBezTo>
                <a:cubicBezTo>
                  <a:pt x="0" y="380"/>
                  <a:pt x="2" y="373"/>
                  <a:pt x="6" y="359"/>
                </a:cubicBezTo>
                <a:cubicBezTo>
                  <a:pt x="7" y="353"/>
                  <a:pt x="10" y="345"/>
                  <a:pt x="13" y="336"/>
                </a:cubicBezTo>
                <a:cubicBezTo>
                  <a:pt x="15" y="327"/>
                  <a:pt x="19" y="317"/>
                  <a:pt x="23" y="306"/>
                </a:cubicBezTo>
                <a:cubicBezTo>
                  <a:pt x="25" y="301"/>
                  <a:pt x="27" y="295"/>
                  <a:pt x="30" y="289"/>
                </a:cubicBezTo>
                <a:cubicBezTo>
                  <a:pt x="31" y="286"/>
                  <a:pt x="32" y="283"/>
                  <a:pt x="33" y="280"/>
                </a:cubicBezTo>
                <a:cubicBezTo>
                  <a:pt x="35" y="278"/>
                  <a:pt x="36" y="275"/>
                  <a:pt x="37" y="272"/>
                </a:cubicBezTo>
                <a:cubicBezTo>
                  <a:pt x="43" y="259"/>
                  <a:pt x="49" y="247"/>
                  <a:pt x="56" y="234"/>
                </a:cubicBezTo>
                <a:cubicBezTo>
                  <a:pt x="63" y="222"/>
                  <a:pt x="71" y="209"/>
                  <a:pt x="79" y="196"/>
                </a:cubicBezTo>
                <a:cubicBezTo>
                  <a:pt x="83" y="190"/>
                  <a:pt x="87" y="184"/>
                  <a:pt x="92" y="178"/>
                </a:cubicBezTo>
                <a:cubicBezTo>
                  <a:pt x="96" y="171"/>
                  <a:pt x="101" y="165"/>
                  <a:pt x="106" y="159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20" y="142"/>
                  <a:pt x="120" y="142"/>
                  <a:pt x="120" y="142"/>
                </a:cubicBezTo>
                <a:cubicBezTo>
                  <a:pt x="125" y="136"/>
                  <a:pt x="130" y="130"/>
                  <a:pt x="135" y="125"/>
                </a:cubicBezTo>
                <a:cubicBezTo>
                  <a:pt x="146" y="114"/>
                  <a:pt x="156" y="104"/>
                  <a:pt x="167" y="94"/>
                </a:cubicBezTo>
                <a:cubicBezTo>
                  <a:pt x="177" y="84"/>
                  <a:pt x="188" y="76"/>
                  <a:pt x="198" y="68"/>
                </a:cubicBezTo>
                <a:cubicBezTo>
                  <a:pt x="209" y="60"/>
                  <a:pt x="219" y="53"/>
                  <a:pt x="228" y="47"/>
                </a:cubicBezTo>
                <a:cubicBezTo>
                  <a:pt x="241" y="38"/>
                  <a:pt x="253" y="31"/>
                  <a:pt x="263" y="26"/>
                </a:cubicBezTo>
                <a:cubicBezTo>
                  <a:pt x="252" y="20"/>
                  <a:pt x="245" y="11"/>
                  <a:pt x="2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529793" y="4647458"/>
            <a:ext cx="375047" cy="1276350"/>
          </a:xfrm>
          <a:custGeom>
            <a:avLst/>
            <a:gdLst>
              <a:gd name="T0" fmla="*/ 122 w 133"/>
              <a:gd name="T1" fmla="*/ 1 h 452"/>
              <a:gd name="T2" fmla="*/ 119 w 133"/>
              <a:gd name="T3" fmla="*/ 1 h 452"/>
              <a:gd name="T4" fmla="*/ 108 w 133"/>
              <a:gd name="T5" fmla="*/ 0 h 452"/>
              <a:gd name="T6" fmla="*/ 92 w 133"/>
              <a:gd name="T7" fmla="*/ 13 h 452"/>
              <a:gd name="T8" fmla="*/ 66 w 133"/>
              <a:gd name="T9" fmla="*/ 21 h 452"/>
              <a:gd name="T10" fmla="*/ 65 w 133"/>
              <a:gd name="T11" fmla="*/ 21 h 452"/>
              <a:gd name="T12" fmla="*/ 51 w 133"/>
              <a:gd name="T13" fmla="*/ 38 h 452"/>
              <a:gd name="T14" fmla="*/ 28 w 133"/>
              <a:gd name="T15" fmla="*/ 74 h 452"/>
              <a:gd name="T16" fmla="*/ 10 w 133"/>
              <a:gd name="T17" fmla="*/ 117 h 452"/>
              <a:gd name="T18" fmla="*/ 1 w 133"/>
              <a:gd name="T19" fmla="*/ 166 h 452"/>
              <a:gd name="T20" fmla="*/ 2 w 133"/>
              <a:gd name="T21" fmla="*/ 217 h 452"/>
              <a:gd name="T22" fmla="*/ 4 w 133"/>
              <a:gd name="T23" fmla="*/ 230 h 452"/>
              <a:gd name="T24" fmla="*/ 6 w 133"/>
              <a:gd name="T25" fmla="*/ 242 h 452"/>
              <a:gd name="T26" fmla="*/ 12 w 133"/>
              <a:gd name="T27" fmla="*/ 267 h 452"/>
              <a:gd name="T28" fmla="*/ 29 w 133"/>
              <a:gd name="T29" fmla="*/ 312 h 452"/>
              <a:gd name="T30" fmla="*/ 39 w 133"/>
              <a:gd name="T31" fmla="*/ 333 h 452"/>
              <a:gd name="T32" fmla="*/ 44 w 133"/>
              <a:gd name="T33" fmla="*/ 343 h 452"/>
              <a:gd name="T34" fmla="*/ 50 w 133"/>
              <a:gd name="T35" fmla="*/ 353 h 452"/>
              <a:gd name="T36" fmla="*/ 60 w 133"/>
              <a:gd name="T37" fmla="*/ 371 h 452"/>
              <a:gd name="T38" fmla="*/ 71 w 133"/>
              <a:gd name="T39" fmla="*/ 387 h 452"/>
              <a:gd name="T40" fmla="*/ 91 w 133"/>
              <a:gd name="T41" fmla="*/ 414 h 452"/>
              <a:gd name="T42" fmla="*/ 99 w 133"/>
              <a:gd name="T43" fmla="*/ 426 h 452"/>
              <a:gd name="T44" fmla="*/ 107 w 133"/>
              <a:gd name="T45" fmla="*/ 435 h 452"/>
              <a:gd name="T46" fmla="*/ 121 w 133"/>
              <a:gd name="T47" fmla="*/ 452 h 452"/>
              <a:gd name="T48" fmla="*/ 108 w 133"/>
              <a:gd name="T49" fmla="*/ 434 h 452"/>
              <a:gd name="T50" fmla="*/ 101 w 133"/>
              <a:gd name="T51" fmla="*/ 424 h 452"/>
              <a:gd name="T52" fmla="*/ 93 w 133"/>
              <a:gd name="T53" fmla="*/ 412 h 452"/>
              <a:gd name="T54" fmla="*/ 76 w 133"/>
              <a:gd name="T55" fmla="*/ 384 h 452"/>
              <a:gd name="T56" fmla="*/ 66 w 133"/>
              <a:gd name="T57" fmla="*/ 367 h 452"/>
              <a:gd name="T58" fmla="*/ 57 w 133"/>
              <a:gd name="T59" fmla="*/ 349 h 452"/>
              <a:gd name="T60" fmla="*/ 52 w 133"/>
              <a:gd name="T61" fmla="*/ 339 h 452"/>
              <a:gd name="T62" fmla="*/ 48 w 133"/>
              <a:gd name="T63" fmla="*/ 329 h 452"/>
              <a:gd name="T64" fmla="*/ 40 w 133"/>
              <a:gd name="T65" fmla="*/ 308 h 452"/>
              <a:gd name="T66" fmla="*/ 27 w 133"/>
              <a:gd name="T67" fmla="*/ 263 h 452"/>
              <a:gd name="T68" fmla="*/ 22 w 133"/>
              <a:gd name="T69" fmla="*/ 240 h 452"/>
              <a:gd name="T70" fmla="*/ 21 w 133"/>
              <a:gd name="T71" fmla="*/ 228 h 452"/>
              <a:gd name="T72" fmla="*/ 20 w 133"/>
              <a:gd name="T73" fmla="*/ 216 h 452"/>
              <a:gd name="T74" fmla="*/ 22 w 133"/>
              <a:gd name="T75" fmla="*/ 169 h 452"/>
              <a:gd name="T76" fmla="*/ 34 w 133"/>
              <a:gd name="T77" fmla="*/ 125 h 452"/>
              <a:gd name="T78" fmla="*/ 52 w 133"/>
              <a:gd name="T79" fmla="*/ 87 h 452"/>
              <a:gd name="T80" fmla="*/ 75 w 133"/>
              <a:gd name="T81" fmla="*/ 57 h 452"/>
              <a:gd name="T82" fmla="*/ 97 w 133"/>
              <a:gd name="T83" fmla="*/ 34 h 452"/>
              <a:gd name="T84" fmla="*/ 116 w 133"/>
              <a:gd name="T85" fmla="*/ 19 h 452"/>
              <a:gd name="T86" fmla="*/ 129 w 133"/>
              <a:gd name="T87" fmla="*/ 10 h 452"/>
              <a:gd name="T88" fmla="*/ 131 w 133"/>
              <a:gd name="T89" fmla="*/ 9 h 452"/>
              <a:gd name="T90" fmla="*/ 132 w 133"/>
              <a:gd name="T91" fmla="*/ 9 h 452"/>
              <a:gd name="T92" fmla="*/ 133 w 133"/>
              <a:gd name="T93" fmla="*/ 8 h 452"/>
              <a:gd name="T94" fmla="*/ 129 w 133"/>
              <a:gd name="T95" fmla="*/ 0 h 452"/>
              <a:gd name="T96" fmla="*/ 122 w 133"/>
              <a:gd name="T97" fmla="*/ 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3" h="452">
                <a:moveTo>
                  <a:pt x="122" y="1"/>
                </a:moveTo>
                <a:cubicBezTo>
                  <a:pt x="119" y="1"/>
                  <a:pt x="119" y="1"/>
                  <a:pt x="119" y="1"/>
                </a:cubicBezTo>
                <a:cubicBezTo>
                  <a:pt x="115" y="1"/>
                  <a:pt x="111" y="1"/>
                  <a:pt x="108" y="0"/>
                </a:cubicBezTo>
                <a:cubicBezTo>
                  <a:pt x="103" y="5"/>
                  <a:pt x="98" y="10"/>
                  <a:pt x="92" y="13"/>
                </a:cubicBezTo>
                <a:cubicBezTo>
                  <a:pt x="84" y="18"/>
                  <a:pt x="76" y="20"/>
                  <a:pt x="66" y="21"/>
                </a:cubicBezTo>
                <a:cubicBezTo>
                  <a:pt x="66" y="21"/>
                  <a:pt x="66" y="21"/>
                  <a:pt x="65" y="21"/>
                </a:cubicBezTo>
                <a:cubicBezTo>
                  <a:pt x="61" y="26"/>
                  <a:pt x="56" y="32"/>
                  <a:pt x="51" y="38"/>
                </a:cubicBezTo>
                <a:cubicBezTo>
                  <a:pt x="43" y="48"/>
                  <a:pt x="35" y="60"/>
                  <a:pt x="28" y="74"/>
                </a:cubicBezTo>
                <a:cubicBezTo>
                  <a:pt x="21" y="87"/>
                  <a:pt x="15" y="102"/>
                  <a:pt x="10" y="117"/>
                </a:cubicBezTo>
                <a:cubicBezTo>
                  <a:pt x="6" y="133"/>
                  <a:pt x="3" y="149"/>
                  <a:pt x="1" y="166"/>
                </a:cubicBezTo>
                <a:cubicBezTo>
                  <a:pt x="0" y="183"/>
                  <a:pt x="0" y="200"/>
                  <a:pt x="2" y="217"/>
                </a:cubicBezTo>
                <a:cubicBezTo>
                  <a:pt x="3" y="222"/>
                  <a:pt x="3" y="226"/>
                  <a:pt x="4" y="230"/>
                </a:cubicBezTo>
                <a:cubicBezTo>
                  <a:pt x="5" y="234"/>
                  <a:pt x="5" y="238"/>
                  <a:pt x="6" y="242"/>
                </a:cubicBezTo>
                <a:cubicBezTo>
                  <a:pt x="8" y="251"/>
                  <a:pt x="10" y="259"/>
                  <a:pt x="12" y="267"/>
                </a:cubicBezTo>
                <a:cubicBezTo>
                  <a:pt x="17" y="283"/>
                  <a:pt x="23" y="298"/>
                  <a:pt x="29" y="312"/>
                </a:cubicBezTo>
                <a:cubicBezTo>
                  <a:pt x="32" y="320"/>
                  <a:pt x="36" y="326"/>
                  <a:pt x="39" y="333"/>
                </a:cubicBezTo>
                <a:cubicBezTo>
                  <a:pt x="41" y="337"/>
                  <a:pt x="43" y="340"/>
                  <a:pt x="44" y="343"/>
                </a:cubicBezTo>
                <a:cubicBezTo>
                  <a:pt x="46" y="346"/>
                  <a:pt x="48" y="349"/>
                  <a:pt x="50" y="353"/>
                </a:cubicBezTo>
                <a:cubicBezTo>
                  <a:pt x="53" y="359"/>
                  <a:pt x="57" y="365"/>
                  <a:pt x="60" y="371"/>
                </a:cubicBezTo>
                <a:cubicBezTo>
                  <a:pt x="64" y="376"/>
                  <a:pt x="67" y="382"/>
                  <a:pt x="71" y="387"/>
                </a:cubicBezTo>
                <a:cubicBezTo>
                  <a:pt x="78" y="397"/>
                  <a:pt x="85" y="406"/>
                  <a:pt x="91" y="414"/>
                </a:cubicBezTo>
                <a:cubicBezTo>
                  <a:pt x="94" y="418"/>
                  <a:pt x="96" y="422"/>
                  <a:pt x="99" y="426"/>
                </a:cubicBezTo>
                <a:cubicBezTo>
                  <a:pt x="102" y="429"/>
                  <a:pt x="104" y="432"/>
                  <a:pt x="107" y="435"/>
                </a:cubicBezTo>
                <a:cubicBezTo>
                  <a:pt x="116" y="446"/>
                  <a:pt x="121" y="452"/>
                  <a:pt x="121" y="452"/>
                </a:cubicBezTo>
                <a:cubicBezTo>
                  <a:pt x="121" y="452"/>
                  <a:pt x="116" y="446"/>
                  <a:pt x="108" y="434"/>
                </a:cubicBezTo>
                <a:cubicBezTo>
                  <a:pt x="106" y="431"/>
                  <a:pt x="104" y="428"/>
                  <a:pt x="101" y="424"/>
                </a:cubicBezTo>
                <a:cubicBezTo>
                  <a:pt x="99" y="421"/>
                  <a:pt x="96" y="417"/>
                  <a:pt x="93" y="412"/>
                </a:cubicBezTo>
                <a:cubicBezTo>
                  <a:pt x="88" y="404"/>
                  <a:pt x="82" y="395"/>
                  <a:pt x="76" y="384"/>
                </a:cubicBezTo>
                <a:cubicBezTo>
                  <a:pt x="73" y="378"/>
                  <a:pt x="69" y="373"/>
                  <a:pt x="66" y="367"/>
                </a:cubicBezTo>
                <a:cubicBezTo>
                  <a:pt x="63" y="361"/>
                  <a:pt x="60" y="355"/>
                  <a:pt x="57" y="349"/>
                </a:cubicBezTo>
                <a:cubicBezTo>
                  <a:pt x="56" y="346"/>
                  <a:pt x="54" y="342"/>
                  <a:pt x="52" y="339"/>
                </a:cubicBezTo>
                <a:cubicBezTo>
                  <a:pt x="51" y="336"/>
                  <a:pt x="50" y="332"/>
                  <a:pt x="48" y="329"/>
                </a:cubicBezTo>
                <a:cubicBezTo>
                  <a:pt x="45" y="322"/>
                  <a:pt x="42" y="315"/>
                  <a:pt x="40" y="308"/>
                </a:cubicBezTo>
                <a:cubicBezTo>
                  <a:pt x="34" y="294"/>
                  <a:pt x="30" y="279"/>
                  <a:pt x="27" y="263"/>
                </a:cubicBezTo>
                <a:cubicBezTo>
                  <a:pt x="25" y="255"/>
                  <a:pt x="23" y="248"/>
                  <a:pt x="22" y="240"/>
                </a:cubicBezTo>
                <a:cubicBezTo>
                  <a:pt x="21" y="228"/>
                  <a:pt x="21" y="228"/>
                  <a:pt x="21" y="228"/>
                </a:cubicBezTo>
                <a:cubicBezTo>
                  <a:pt x="20" y="224"/>
                  <a:pt x="20" y="220"/>
                  <a:pt x="20" y="216"/>
                </a:cubicBezTo>
                <a:cubicBezTo>
                  <a:pt x="19" y="200"/>
                  <a:pt x="20" y="184"/>
                  <a:pt x="22" y="169"/>
                </a:cubicBezTo>
                <a:cubicBezTo>
                  <a:pt x="25" y="153"/>
                  <a:pt x="29" y="139"/>
                  <a:pt x="34" y="125"/>
                </a:cubicBezTo>
                <a:cubicBezTo>
                  <a:pt x="39" y="111"/>
                  <a:pt x="45" y="99"/>
                  <a:pt x="52" y="87"/>
                </a:cubicBezTo>
                <a:cubicBezTo>
                  <a:pt x="60" y="76"/>
                  <a:pt x="67" y="66"/>
                  <a:pt x="75" y="57"/>
                </a:cubicBezTo>
                <a:cubicBezTo>
                  <a:pt x="82" y="48"/>
                  <a:pt x="90" y="41"/>
                  <a:pt x="97" y="34"/>
                </a:cubicBezTo>
                <a:cubicBezTo>
                  <a:pt x="104" y="28"/>
                  <a:pt x="110" y="23"/>
                  <a:pt x="116" y="19"/>
                </a:cubicBezTo>
                <a:cubicBezTo>
                  <a:pt x="121" y="15"/>
                  <a:pt x="126" y="12"/>
                  <a:pt x="129" y="10"/>
                </a:cubicBezTo>
                <a:cubicBezTo>
                  <a:pt x="129" y="10"/>
                  <a:pt x="130" y="10"/>
                  <a:pt x="131" y="9"/>
                </a:cubicBezTo>
                <a:cubicBezTo>
                  <a:pt x="131" y="9"/>
                  <a:pt x="131" y="9"/>
                  <a:pt x="132" y="9"/>
                </a:cubicBezTo>
                <a:cubicBezTo>
                  <a:pt x="133" y="8"/>
                  <a:pt x="133" y="8"/>
                  <a:pt x="133" y="8"/>
                </a:cubicBezTo>
                <a:cubicBezTo>
                  <a:pt x="129" y="0"/>
                  <a:pt x="129" y="0"/>
                  <a:pt x="129" y="0"/>
                </a:cubicBezTo>
                <a:cubicBezTo>
                  <a:pt x="126" y="1"/>
                  <a:pt x="124" y="1"/>
                  <a:pt x="1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1" name="Freeform 14"/>
          <p:cNvSpPr>
            <a:spLocks/>
          </p:cNvSpPr>
          <p:nvPr/>
        </p:nvSpPr>
        <p:spPr bwMode="auto">
          <a:xfrm>
            <a:off x="306896" y="4308130"/>
            <a:ext cx="2684860" cy="345281"/>
          </a:xfrm>
          <a:custGeom>
            <a:avLst/>
            <a:gdLst>
              <a:gd name="T0" fmla="*/ 927 w 953"/>
              <a:gd name="T1" fmla="*/ 122 h 122"/>
              <a:gd name="T2" fmla="*/ 924 w 953"/>
              <a:gd name="T3" fmla="*/ 119 h 122"/>
              <a:gd name="T4" fmla="*/ 895 w 953"/>
              <a:gd name="T5" fmla="*/ 106 h 122"/>
              <a:gd name="T6" fmla="*/ 881 w 953"/>
              <a:gd name="T7" fmla="*/ 100 h 122"/>
              <a:gd name="T8" fmla="*/ 865 w 953"/>
              <a:gd name="T9" fmla="*/ 95 h 122"/>
              <a:gd name="T10" fmla="*/ 795 w 953"/>
              <a:gd name="T11" fmla="*/ 80 h 122"/>
              <a:gd name="T12" fmla="*/ 725 w 953"/>
              <a:gd name="T13" fmla="*/ 74 h 122"/>
              <a:gd name="T14" fmla="*/ 646 w 953"/>
              <a:gd name="T15" fmla="*/ 76 h 122"/>
              <a:gd name="T16" fmla="*/ 561 w 953"/>
              <a:gd name="T17" fmla="*/ 85 h 122"/>
              <a:gd name="T18" fmla="*/ 380 w 953"/>
              <a:gd name="T19" fmla="*/ 91 h 122"/>
              <a:gd name="T20" fmla="*/ 336 w 953"/>
              <a:gd name="T21" fmla="*/ 87 h 122"/>
              <a:gd name="T22" fmla="*/ 293 w 953"/>
              <a:gd name="T23" fmla="*/ 81 h 122"/>
              <a:gd name="T24" fmla="*/ 252 w 953"/>
              <a:gd name="T25" fmla="*/ 75 h 122"/>
              <a:gd name="T26" fmla="*/ 213 w 953"/>
              <a:gd name="T27" fmla="*/ 67 h 122"/>
              <a:gd name="T28" fmla="*/ 167 w 953"/>
              <a:gd name="T29" fmla="*/ 56 h 122"/>
              <a:gd name="T30" fmla="*/ 142 w 953"/>
              <a:gd name="T31" fmla="*/ 49 h 122"/>
              <a:gd name="T32" fmla="*/ 83 w 953"/>
              <a:gd name="T33" fmla="*/ 31 h 122"/>
              <a:gd name="T34" fmla="*/ 38 w 953"/>
              <a:gd name="T35" fmla="*/ 15 h 122"/>
              <a:gd name="T36" fmla="*/ 39 w 953"/>
              <a:gd name="T37" fmla="*/ 13 h 122"/>
              <a:gd name="T38" fmla="*/ 84 w 953"/>
              <a:gd name="T39" fmla="*/ 27 h 122"/>
              <a:gd name="T40" fmla="*/ 144 w 953"/>
              <a:gd name="T41" fmla="*/ 42 h 122"/>
              <a:gd name="T42" fmla="*/ 169 w 953"/>
              <a:gd name="T43" fmla="*/ 48 h 122"/>
              <a:gd name="T44" fmla="*/ 215 w 953"/>
              <a:gd name="T45" fmla="*/ 56 h 122"/>
              <a:gd name="T46" fmla="*/ 254 w 953"/>
              <a:gd name="T47" fmla="*/ 62 h 122"/>
              <a:gd name="T48" fmla="*/ 295 w 953"/>
              <a:gd name="T49" fmla="*/ 66 h 122"/>
              <a:gd name="T50" fmla="*/ 337 w 953"/>
              <a:gd name="T51" fmla="*/ 70 h 122"/>
              <a:gd name="T52" fmla="*/ 380 w 953"/>
              <a:gd name="T53" fmla="*/ 71 h 122"/>
              <a:gd name="T54" fmla="*/ 556 w 953"/>
              <a:gd name="T55" fmla="*/ 57 h 122"/>
              <a:gd name="T56" fmla="*/ 643 w 953"/>
              <a:gd name="T57" fmla="*/ 43 h 122"/>
              <a:gd name="T58" fmla="*/ 725 w 953"/>
              <a:gd name="T59" fmla="*/ 37 h 122"/>
              <a:gd name="T60" fmla="*/ 800 w 953"/>
              <a:gd name="T61" fmla="*/ 40 h 122"/>
              <a:gd name="T62" fmla="*/ 877 w 953"/>
              <a:gd name="T63" fmla="*/ 53 h 122"/>
              <a:gd name="T64" fmla="*/ 895 w 953"/>
              <a:gd name="T65" fmla="*/ 58 h 122"/>
              <a:gd name="T66" fmla="*/ 911 w 953"/>
              <a:gd name="T67" fmla="*/ 63 h 122"/>
              <a:gd name="T68" fmla="*/ 947 w 953"/>
              <a:gd name="T69" fmla="*/ 78 h 122"/>
              <a:gd name="T70" fmla="*/ 953 w 953"/>
              <a:gd name="T71" fmla="*/ 8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53" h="122">
                <a:moveTo>
                  <a:pt x="928" y="122"/>
                </a:moveTo>
                <a:cubicBezTo>
                  <a:pt x="928" y="122"/>
                  <a:pt x="928" y="122"/>
                  <a:pt x="927" y="122"/>
                </a:cubicBezTo>
                <a:cubicBezTo>
                  <a:pt x="927" y="121"/>
                  <a:pt x="926" y="121"/>
                  <a:pt x="926" y="121"/>
                </a:cubicBezTo>
                <a:cubicBezTo>
                  <a:pt x="925" y="120"/>
                  <a:pt x="925" y="120"/>
                  <a:pt x="924" y="119"/>
                </a:cubicBezTo>
                <a:cubicBezTo>
                  <a:pt x="923" y="119"/>
                  <a:pt x="922" y="118"/>
                  <a:pt x="920" y="117"/>
                </a:cubicBezTo>
                <a:cubicBezTo>
                  <a:pt x="915" y="114"/>
                  <a:pt x="906" y="110"/>
                  <a:pt x="895" y="106"/>
                </a:cubicBezTo>
                <a:cubicBezTo>
                  <a:pt x="892" y="105"/>
                  <a:pt x="889" y="104"/>
                  <a:pt x="886" y="102"/>
                </a:cubicBezTo>
                <a:cubicBezTo>
                  <a:pt x="885" y="102"/>
                  <a:pt x="883" y="101"/>
                  <a:pt x="881" y="100"/>
                </a:cubicBezTo>
                <a:cubicBezTo>
                  <a:pt x="880" y="100"/>
                  <a:pt x="878" y="99"/>
                  <a:pt x="876" y="99"/>
                </a:cubicBezTo>
                <a:cubicBezTo>
                  <a:pt x="873" y="98"/>
                  <a:pt x="869" y="96"/>
                  <a:pt x="865" y="95"/>
                </a:cubicBezTo>
                <a:cubicBezTo>
                  <a:pt x="861" y="94"/>
                  <a:pt x="857" y="93"/>
                  <a:pt x="853" y="92"/>
                </a:cubicBezTo>
                <a:cubicBezTo>
                  <a:pt x="836" y="87"/>
                  <a:pt x="817" y="83"/>
                  <a:pt x="795" y="80"/>
                </a:cubicBezTo>
                <a:cubicBezTo>
                  <a:pt x="784" y="78"/>
                  <a:pt x="773" y="78"/>
                  <a:pt x="761" y="76"/>
                </a:cubicBezTo>
                <a:cubicBezTo>
                  <a:pt x="750" y="75"/>
                  <a:pt x="738" y="75"/>
                  <a:pt x="725" y="74"/>
                </a:cubicBezTo>
                <a:cubicBezTo>
                  <a:pt x="712" y="74"/>
                  <a:pt x="699" y="74"/>
                  <a:pt x="686" y="74"/>
                </a:cubicBezTo>
                <a:cubicBezTo>
                  <a:pt x="673" y="74"/>
                  <a:pt x="659" y="75"/>
                  <a:pt x="646" y="76"/>
                </a:cubicBezTo>
                <a:cubicBezTo>
                  <a:pt x="632" y="77"/>
                  <a:pt x="618" y="78"/>
                  <a:pt x="604" y="79"/>
                </a:cubicBezTo>
                <a:cubicBezTo>
                  <a:pt x="590" y="81"/>
                  <a:pt x="575" y="83"/>
                  <a:pt x="561" y="85"/>
                </a:cubicBezTo>
                <a:cubicBezTo>
                  <a:pt x="531" y="90"/>
                  <a:pt x="500" y="92"/>
                  <a:pt x="470" y="93"/>
                </a:cubicBezTo>
                <a:cubicBezTo>
                  <a:pt x="440" y="94"/>
                  <a:pt x="409" y="93"/>
                  <a:pt x="380" y="91"/>
                </a:cubicBezTo>
                <a:cubicBezTo>
                  <a:pt x="372" y="90"/>
                  <a:pt x="365" y="90"/>
                  <a:pt x="357" y="89"/>
                </a:cubicBezTo>
                <a:cubicBezTo>
                  <a:pt x="350" y="89"/>
                  <a:pt x="343" y="88"/>
                  <a:pt x="336" y="87"/>
                </a:cubicBezTo>
                <a:cubicBezTo>
                  <a:pt x="328" y="86"/>
                  <a:pt x="321" y="85"/>
                  <a:pt x="314" y="85"/>
                </a:cubicBezTo>
                <a:cubicBezTo>
                  <a:pt x="307" y="83"/>
                  <a:pt x="300" y="82"/>
                  <a:pt x="293" y="81"/>
                </a:cubicBezTo>
                <a:cubicBezTo>
                  <a:pt x="286" y="80"/>
                  <a:pt x="279" y="79"/>
                  <a:pt x="272" y="78"/>
                </a:cubicBezTo>
                <a:cubicBezTo>
                  <a:pt x="265" y="77"/>
                  <a:pt x="258" y="76"/>
                  <a:pt x="252" y="75"/>
                </a:cubicBezTo>
                <a:cubicBezTo>
                  <a:pt x="245" y="73"/>
                  <a:pt x="238" y="72"/>
                  <a:pt x="232" y="71"/>
                </a:cubicBezTo>
                <a:cubicBezTo>
                  <a:pt x="225" y="70"/>
                  <a:pt x="219" y="68"/>
                  <a:pt x="213" y="67"/>
                </a:cubicBezTo>
                <a:cubicBezTo>
                  <a:pt x="200" y="64"/>
                  <a:pt x="188" y="61"/>
                  <a:pt x="176" y="58"/>
                </a:cubicBezTo>
                <a:cubicBezTo>
                  <a:pt x="173" y="58"/>
                  <a:pt x="170" y="57"/>
                  <a:pt x="167" y="56"/>
                </a:cubicBezTo>
                <a:cubicBezTo>
                  <a:pt x="164" y="55"/>
                  <a:pt x="161" y="55"/>
                  <a:pt x="158" y="54"/>
                </a:cubicBezTo>
                <a:cubicBezTo>
                  <a:pt x="153" y="52"/>
                  <a:pt x="147" y="51"/>
                  <a:pt x="142" y="49"/>
                </a:cubicBezTo>
                <a:cubicBezTo>
                  <a:pt x="131" y="46"/>
                  <a:pt x="121" y="43"/>
                  <a:pt x="111" y="40"/>
                </a:cubicBezTo>
                <a:cubicBezTo>
                  <a:pt x="101" y="37"/>
                  <a:pt x="92" y="34"/>
                  <a:pt x="83" y="31"/>
                </a:cubicBezTo>
                <a:cubicBezTo>
                  <a:pt x="74" y="28"/>
                  <a:pt x="66" y="25"/>
                  <a:pt x="59" y="23"/>
                </a:cubicBezTo>
                <a:cubicBezTo>
                  <a:pt x="51" y="20"/>
                  <a:pt x="45" y="17"/>
                  <a:pt x="38" y="15"/>
                </a:cubicBezTo>
                <a:cubicBezTo>
                  <a:pt x="14" y="5"/>
                  <a:pt x="0" y="0"/>
                  <a:pt x="0" y="0"/>
                </a:cubicBezTo>
                <a:cubicBezTo>
                  <a:pt x="0" y="0"/>
                  <a:pt x="14" y="5"/>
                  <a:pt x="39" y="13"/>
                </a:cubicBezTo>
                <a:cubicBezTo>
                  <a:pt x="45" y="15"/>
                  <a:pt x="52" y="17"/>
                  <a:pt x="60" y="20"/>
                </a:cubicBezTo>
                <a:cubicBezTo>
                  <a:pt x="67" y="22"/>
                  <a:pt x="76" y="24"/>
                  <a:pt x="84" y="27"/>
                </a:cubicBezTo>
                <a:cubicBezTo>
                  <a:pt x="93" y="29"/>
                  <a:pt x="103" y="32"/>
                  <a:pt x="112" y="34"/>
                </a:cubicBezTo>
                <a:cubicBezTo>
                  <a:pt x="122" y="37"/>
                  <a:pt x="133" y="39"/>
                  <a:pt x="144" y="42"/>
                </a:cubicBezTo>
                <a:cubicBezTo>
                  <a:pt x="149" y="43"/>
                  <a:pt x="155" y="44"/>
                  <a:pt x="160" y="46"/>
                </a:cubicBezTo>
                <a:cubicBezTo>
                  <a:pt x="163" y="46"/>
                  <a:pt x="166" y="47"/>
                  <a:pt x="169" y="48"/>
                </a:cubicBezTo>
                <a:cubicBezTo>
                  <a:pt x="172" y="48"/>
                  <a:pt x="175" y="49"/>
                  <a:pt x="178" y="49"/>
                </a:cubicBezTo>
                <a:cubicBezTo>
                  <a:pt x="190" y="51"/>
                  <a:pt x="202" y="54"/>
                  <a:pt x="215" y="56"/>
                </a:cubicBezTo>
                <a:cubicBezTo>
                  <a:pt x="221" y="57"/>
                  <a:pt x="227" y="58"/>
                  <a:pt x="234" y="59"/>
                </a:cubicBezTo>
                <a:cubicBezTo>
                  <a:pt x="240" y="60"/>
                  <a:pt x="247" y="61"/>
                  <a:pt x="254" y="62"/>
                </a:cubicBezTo>
                <a:cubicBezTo>
                  <a:pt x="260" y="63"/>
                  <a:pt x="267" y="64"/>
                  <a:pt x="274" y="64"/>
                </a:cubicBezTo>
                <a:cubicBezTo>
                  <a:pt x="281" y="65"/>
                  <a:pt x="288" y="66"/>
                  <a:pt x="295" y="66"/>
                </a:cubicBezTo>
                <a:cubicBezTo>
                  <a:pt x="302" y="67"/>
                  <a:pt x="309" y="68"/>
                  <a:pt x="316" y="68"/>
                </a:cubicBezTo>
                <a:cubicBezTo>
                  <a:pt x="323" y="69"/>
                  <a:pt x="330" y="69"/>
                  <a:pt x="337" y="70"/>
                </a:cubicBezTo>
                <a:cubicBezTo>
                  <a:pt x="344" y="70"/>
                  <a:pt x="351" y="71"/>
                  <a:pt x="359" y="71"/>
                </a:cubicBezTo>
                <a:cubicBezTo>
                  <a:pt x="366" y="71"/>
                  <a:pt x="373" y="71"/>
                  <a:pt x="380" y="71"/>
                </a:cubicBezTo>
                <a:cubicBezTo>
                  <a:pt x="410" y="72"/>
                  <a:pt x="439" y="71"/>
                  <a:pt x="469" y="69"/>
                </a:cubicBezTo>
                <a:cubicBezTo>
                  <a:pt x="498" y="67"/>
                  <a:pt x="528" y="63"/>
                  <a:pt x="556" y="57"/>
                </a:cubicBezTo>
                <a:cubicBezTo>
                  <a:pt x="571" y="54"/>
                  <a:pt x="585" y="52"/>
                  <a:pt x="600" y="49"/>
                </a:cubicBezTo>
                <a:cubicBezTo>
                  <a:pt x="614" y="47"/>
                  <a:pt x="628" y="45"/>
                  <a:pt x="643" y="43"/>
                </a:cubicBezTo>
                <a:cubicBezTo>
                  <a:pt x="657" y="41"/>
                  <a:pt x="671" y="40"/>
                  <a:pt x="685" y="39"/>
                </a:cubicBezTo>
                <a:cubicBezTo>
                  <a:pt x="699" y="38"/>
                  <a:pt x="712" y="38"/>
                  <a:pt x="725" y="37"/>
                </a:cubicBezTo>
                <a:cubicBezTo>
                  <a:pt x="738" y="37"/>
                  <a:pt x="751" y="37"/>
                  <a:pt x="764" y="37"/>
                </a:cubicBezTo>
                <a:cubicBezTo>
                  <a:pt x="776" y="38"/>
                  <a:pt x="788" y="39"/>
                  <a:pt x="800" y="40"/>
                </a:cubicBezTo>
                <a:cubicBezTo>
                  <a:pt x="823" y="42"/>
                  <a:pt x="844" y="45"/>
                  <a:pt x="863" y="50"/>
                </a:cubicBezTo>
                <a:cubicBezTo>
                  <a:pt x="868" y="51"/>
                  <a:pt x="872" y="51"/>
                  <a:pt x="877" y="53"/>
                </a:cubicBezTo>
                <a:cubicBezTo>
                  <a:pt x="881" y="54"/>
                  <a:pt x="885" y="55"/>
                  <a:pt x="889" y="56"/>
                </a:cubicBezTo>
                <a:cubicBezTo>
                  <a:pt x="891" y="56"/>
                  <a:pt x="893" y="57"/>
                  <a:pt x="895" y="58"/>
                </a:cubicBezTo>
                <a:cubicBezTo>
                  <a:pt x="897" y="58"/>
                  <a:pt x="899" y="59"/>
                  <a:pt x="901" y="59"/>
                </a:cubicBezTo>
                <a:cubicBezTo>
                  <a:pt x="904" y="61"/>
                  <a:pt x="908" y="62"/>
                  <a:pt x="911" y="63"/>
                </a:cubicBezTo>
                <a:cubicBezTo>
                  <a:pt x="925" y="67"/>
                  <a:pt x="935" y="72"/>
                  <a:pt x="942" y="75"/>
                </a:cubicBezTo>
                <a:cubicBezTo>
                  <a:pt x="944" y="76"/>
                  <a:pt x="945" y="77"/>
                  <a:pt x="947" y="78"/>
                </a:cubicBezTo>
                <a:cubicBezTo>
                  <a:pt x="948" y="79"/>
                  <a:pt x="950" y="79"/>
                  <a:pt x="951" y="80"/>
                </a:cubicBezTo>
                <a:cubicBezTo>
                  <a:pt x="952" y="81"/>
                  <a:pt x="953" y="81"/>
                  <a:pt x="953" y="81"/>
                </a:cubicBezTo>
                <a:lnTo>
                  <a:pt x="928" y="1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29" name="Freeform 15"/>
          <p:cNvSpPr>
            <a:spLocks/>
          </p:cNvSpPr>
          <p:nvPr/>
        </p:nvSpPr>
        <p:spPr bwMode="auto">
          <a:xfrm>
            <a:off x="461677" y="3831880"/>
            <a:ext cx="1608535" cy="700088"/>
          </a:xfrm>
          <a:custGeom>
            <a:avLst/>
            <a:gdLst>
              <a:gd name="T0" fmla="*/ 522 w 571"/>
              <a:gd name="T1" fmla="*/ 248 h 248"/>
              <a:gd name="T2" fmla="*/ 571 w 571"/>
              <a:gd name="T3" fmla="*/ 240 h 248"/>
              <a:gd name="T4" fmla="*/ 569 w 571"/>
              <a:gd name="T5" fmla="*/ 219 h 248"/>
              <a:gd name="T6" fmla="*/ 566 w 571"/>
              <a:gd name="T7" fmla="*/ 219 h 248"/>
              <a:gd name="T8" fmla="*/ 546 w 571"/>
              <a:gd name="T9" fmla="*/ 218 h 248"/>
              <a:gd name="T10" fmla="*/ 526 w 571"/>
              <a:gd name="T11" fmla="*/ 214 h 248"/>
              <a:gd name="T12" fmla="*/ 501 w 571"/>
              <a:gd name="T13" fmla="*/ 207 h 248"/>
              <a:gd name="T14" fmla="*/ 482 w 571"/>
              <a:gd name="T15" fmla="*/ 199 h 248"/>
              <a:gd name="T16" fmla="*/ 452 w 571"/>
              <a:gd name="T17" fmla="*/ 184 h 248"/>
              <a:gd name="T18" fmla="*/ 431 w 571"/>
              <a:gd name="T19" fmla="*/ 171 h 248"/>
              <a:gd name="T20" fmla="*/ 400 w 571"/>
              <a:gd name="T21" fmla="*/ 147 h 248"/>
              <a:gd name="T22" fmla="*/ 375 w 571"/>
              <a:gd name="T23" fmla="*/ 125 h 248"/>
              <a:gd name="T24" fmla="*/ 373 w 571"/>
              <a:gd name="T25" fmla="*/ 123 h 248"/>
              <a:gd name="T26" fmla="*/ 373 w 571"/>
              <a:gd name="T27" fmla="*/ 123 h 248"/>
              <a:gd name="T28" fmla="*/ 369 w 571"/>
              <a:gd name="T29" fmla="*/ 119 h 248"/>
              <a:gd name="T30" fmla="*/ 306 w 571"/>
              <a:gd name="T31" fmla="*/ 77 h 248"/>
              <a:gd name="T32" fmla="*/ 279 w 571"/>
              <a:gd name="T33" fmla="*/ 64 h 248"/>
              <a:gd name="T34" fmla="*/ 251 w 571"/>
              <a:gd name="T35" fmla="*/ 53 h 248"/>
              <a:gd name="T36" fmla="*/ 224 w 571"/>
              <a:gd name="T37" fmla="*/ 43 h 248"/>
              <a:gd name="T38" fmla="*/ 197 w 571"/>
              <a:gd name="T39" fmla="*/ 35 h 248"/>
              <a:gd name="T40" fmla="*/ 145 w 571"/>
              <a:gd name="T41" fmla="*/ 22 h 248"/>
              <a:gd name="T42" fmla="*/ 98 w 571"/>
              <a:gd name="T43" fmla="*/ 12 h 248"/>
              <a:gd name="T44" fmla="*/ 49 w 571"/>
              <a:gd name="T45" fmla="*/ 5 h 248"/>
              <a:gd name="T46" fmla="*/ 27 w 571"/>
              <a:gd name="T47" fmla="*/ 3 h 248"/>
              <a:gd name="T48" fmla="*/ 27 w 571"/>
              <a:gd name="T49" fmla="*/ 5 h 248"/>
              <a:gd name="T50" fmla="*/ 49 w 571"/>
              <a:gd name="T51" fmla="*/ 8 h 248"/>
              <a:gd name="T52" fmla="*/ 97 w 571"/>
              <a:gd name="T53" fmla="*/ 18 h 248"/>
              <a:gd name="T54" fmla="*/ 143 w 571"/>
              <a:gd name="T55" fmla="*/ 30 h 248"/>
              <a:gd name="T56" fmla="*/ 193 w 571"/>
              <a:gd name="T57" fmla="*/ 46 h 248"/>
              <a:gd name="T58" fmla="*/ 219 w 571"/>
              <a:gd name="T59" fmla="*/ 55 h 248"/>
              <a:gd name="T60" fmla="*/ 246 w 571"/>
              <a:gd name="T61" fmla="*/ 67 h 248"/>
              <a:gd name="T62" fmla="*/ 272 w 571"/>
              <a:gd name="T63" fmla="*/ 79 h 248"/>
              <a:gd name="T64" fmla="*/ 297 w 571"/>
              <a:gd name="T65" fmla="*/ 93 h 248"/>
              <a:gd name="T66" fmla="*/ 354 w 571"/>
              <a:gd name="T67" fmla="*/ 135 h 248"/>
              <a:gd name="T68" fmla="*/ 356 w 571"/>
              <a:gd name="T69" fmla="*/ 138 h 248"/>
              <a:gd name="T70" fmla="*/ 357 w 571"/>
              <a:gd name="T71" fmla="*/ 139 h 248"/>
              <a:gd name="T72" fmla="*/ 363 w 571"/>
              <a:gd name="T73" fmla="*/ 146 h 248"/>
              <a:gd name="T74" fmla="*/ 405 w 571"/>
              <a:gd name="T75" fmla="*/ 184 h 248"/>
              <a:gd name="T76" fmla="*/ 427 w 571"/>
              <a:gd name="T77" fmla="*/ 201 h 248"/>
              <a:gd name="T78" fmla="*/ 448 w 571"/>
              <a:gd name="T79" fmla="*/ 215 h 248"/>
              <a:gd name="T80" fmla="*/ 479 w 571"/>
              <a:gd name="T81" fmla="*/ 232 h 248"/>
              <a:gd name="T82" fmla="*/ 508 w 571"/>
              <a:gd name="T83" fmla="*/ 24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1" h="248">
                <a:moveTo>
                  <a:pt x="517" y="246"/>
                </a:moveTo>
                <a:cubicBezTo>
                  <a:pt x="519" y="247"/>
                  <a:pt x="520" y="247"/>
                  <a:pt x="522" y="248"/>
                </a:cubicBezTo>
                <a:cubicBezTo>
                  <a:pt x="530" y="241"/>
                  <a:pt x="541" y="237"/>
                  <a:pt x="554" y="238"/>
                </a:cubicBezTo>
                <a:cubicBezTo>
                  <a:pt x="560" y="238"/>
                  <a:pt x="566" y="239"/>
                  <a:pt x="571" y="240"/>
                </a:cubicBezTo>
                <a:cubicBezTo>
                  <a:pt x="569" y="219"/>
                  <a:pt x="569" y="219"/>
                  <a:pt x="569" y="219"/>
                </a:cubicBezTo>
                <a:cubicBezTo>
                  <a:pt x="569" y="219"/>
                  <a:pt x="569" y="219"/>
                  <a:pt x="569" y="219"/>
                </a:cubicBezTo>
                <a:cubicBezTo>
                  <a:pt x="568" y="219"/>
                  <a:pt x="568" y="219"/>
                  <a:pt x="567" y="219"/>
                </a:cubicBezTo>
                <a:cubicBezTo>
                  <a:pt x="567" y="219"/>
                  <a:pt x="567" y="219"/>
                  <a:pt x="566" y="219"/>
                </a:cubicBezTo>
                <a:cubicBezTo>
                  <a:pt x="565" y="219"/>
                  <a:pt x="565" y="219"/>
                  <a:pt x="564" y="219"/>
                </a:cubicBezTo>
                <a:cubicBezTo>
                  <a:pt x="560" y="219"/>
                  <a:pt x="554" y="219"/>
                  <a:pt x="546" y="218"/>
                </a:cubicBezTo>
                <a:cubicBezTo>
                  <a:pt x="542" y="217"/>
                  <a:pt x="538" y="217"/>
                  <a:pt x="533" y="216"/>
                </a:cubicBezTo>
                <a:cubicBezTo>
                  <a:pt x="531" y="215"/>
                  <a:pt x="528" y="215"/>
                  <a:pt x="526" y="214"/>
                </a:cubicBezTo>
                <a:cubicBezTo>
                  <a:pt x="523" y="214"/>
                  <a:pt x="521" y="213"/>
                  <a:pt x="518" y="212"/>
                </a:cubicBezTo>
                <a:cubicBezTo>
                  <a:pt x="512" y="211"/>
                  <a:pt x="507" y="209"/>
                  <a:pt x="501" y="207"/>
                </a:cubicBezTo>
                <a:cubicBezTo>
                  <a:pt x="498" y="206"/>
                  <a:pt x="495" y="205"/>
                  <a:pt x="492" y="203"/>
                </a:cubicBezTo>
                <a:cubicBezTo>
                  <a:pt x="488" y="202"/>
                  <a:pt x="485" y="201"/>
                  <a:pt x="482" y="199"/>
                </a:cubicBezTo>
                <a:cubicBezTo>
                  <a:pt x="476" y="196"/>
                  <a:pt x="469" y="194"/>
                  <a:pt x="462" y="190"/>
                </a:cubicBezTo>
                <a:cubicBezTo>
                  <a:pt x="459" y="188"/>
                  <a:pt x="456" y="186"/>
                  <a:pt x="452" y="184"/>
                </a:cubicBezTo>
                <a:cubicBezTo>
                  <a:pt x="449" y="182"/>
                  <a:pt x="445" y="180"/>
                  <a:pt x="442" y="178"/>
                </a:cubicBezTo>
                <a:cubicBezTo>
                  <a:pt x="438" y="176"/>
                  <a:pt x="435" y="174"/>
                  <a:pt x="431" y="171"/>
                </a:cubicBezTo>
                <a:cubicBezTo>
                  <a:pt x="428" y="169"/>
                  <a:pt x="425" y="166"/>
                  <a:pt x="421" y="164"/>
                </a:cubicBezTo>
                <a:cubicBezTo>
                  <a:pt x="414" y="159"/>
                  <a:pt x="407" y="153"/>
                  <a:pt x="400" y="147"/>
                </a:cubicBezTo>
                <a:cubicBezTo>
                  <a:pt x="393" y="142"/>
                  <a:pt x="387" y="135"/>
                  <a:pt x="380" y="129"/>
                </a:cubicBezTo>
                <a:cubicBezTo>
                  <a:pt x="375" y="125"/>
                  <a:pt x="375" y="125"/>
                  <a:pt x="375" y="125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69" y="119"/>
                  <a:pt x="369" y="119"/>
                  <a:pt x="369" y="119"/>
                </a:cubicBezTo>
                <a:cubicBezTo>
                  <a:pt x="365" y="116"/>
                  <a:pt x="361" y="113"/>
                  <a:pt x="357" y="110"/>
                </a:cubicBezTo>
                <a:cubicBezTo>
                  <a:pt x="341" y="97"/>
                  <a:pt x="324" y="87"/>
                  <a:pt x="306" y="77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8" y="68"/>
                  <a:pt x="283" y="66"/>
                  <a:pt x="279" y="64"/>
                </a:cubicBezTo>
                <a:cubicBezTo>
                  <a:pt x="274" y="62"/>
                  <a:pt x="270" y="60"/>
                  <a:pt x="265" y="58"/>
                </a:cubicBezTo>
                <a:cubicBezTo>
                  <a:pt x="261" y="57"/>
                  <a:pt x="256" y="55"/>
                  <a:pt x="251" y="53"/>
                </a:cubicBezTo>
                <a:cubicBezTo>
                  <a:pt x="247" y="51"/>
                  <a:pt x="242" y="49"/>
                  <a:pt x="238" y="48"/>
                </a:cubicBezTo>
                <a:cubicBezTo>
                  <a:pt x="233" y="46"/>
                  <a:pt x="228" y="45"/>
                  <a:pt x="224" y="43"/>
                </a:cubicBezTo>
                <a:cubicBezTo>
                  <a:pt x="219" y="42"/>
                  <a:pt x="215" y="40"/>
                  <a:pt x="210" y="39"/>
                </a:cubicBezTo>
                <a:cubicBezTo>
                  <a:pt x="206" y="37"/>
                  <a:pt x="201" y="36"/>
                  <a:pt x="197" y="35"/>
                </a:cubicBezTo>
                <a:cubicBezTo>
                  <a:pt x="188" y="32"/>
                  <a:pt x="179" y="30"/>
                  <a:pt x="170" y="28"/>
                </a:cubicBezTo>
                <a:cubicBezTo>
                  <a:pt x="162" y="25"/>
                  <a:pt x="153" y="23"/>
                  <a:pt x="145" y="22"/>
                </a:cubicBezTo>
                <a:cubicBezTo>
                  <a:pt x="137" y="19"/>
                  <a:pt x="128" y="18"/>
                  <a:pt x="121" y="17"/>
                </a:cubicBezTo>
                <a:cubicBezTo>
                  <a:pt x="113" y="15"/>
                  <a:pt x="105" y="14"/>
                  <a:pt x="98" y="12"/>
                </a:cubicBezTo>
                <a:cubicBezTo>
                  <a:pt x="83" y="10"/>
                  <a:pt x="70" y="8"/>
                  <a:pt x="58" y="6"/>
                </a:cubicBezTo>
                <a:cubicBezTo>
                  <a:pt x="55" y="6"/>
                  <a:pt x="52" y="6"/>
                  <a:pt x="49" y="5"/>
                </a:cubicBezTo>
                <a:cubicBezTo>
                  <a:pt x="46" y="5"/>
                  <a:pt x="44" y="5"/>
                  <a:pt x="41" y="4"/>
                </a:cubicBezTo>
                <a:cubicBezTo>
                  <a:pt x="36" y="4"/>
                  <a:pt x="31" y="3"/>
                  <a:pt x="27" y="3"/>
                </a:cubicBezTo>
                <a:cubicBezTo>
                  <a:pt x="10" y="1"/>
                  <a:pt x="0" y="0"/>
                  <a:pt x="0" y="0"/>
                </a:cubicBezTo>
                <a:cubicBezTo>
                  <a:pt x="0" y="0"/>
                  <a:pt x="10" y="2"/>
                  <a:pt x="27" y="5"/>
                </a:cubicBezTo>
                <a:cubicBezTo>
                  <a:pt x="31" y="5"/>
                  <a:pt x="36" y="6"/>
                  <a:pt x="41" y="7"/>
                </a:cubicBezTo>
                <a:cubicBezTo>
                  <a:pt x="43" y="7"/>
                  <a:pt x="46" y="8"/>
                  <a:pt x="49" y="8"/>
                </a:cubicBezTo>
                <a:cubicBezTo>
                  <a:pt x="51" y="9"/>
                  <a:pt x="54" y="9"/>
                  <a:pt x="57" y="10"/>
                </a:cubicBezTo>
                <a:cubicBezTo>
                  <a:pt x="69" y="12"/>
                  <a:pt x="82" y="15"/>
                  <a:pt x="97" y="18"/>
                </a:cubicBezTo>
                <a:cubicBezTo>
                  <a:pt x="104" y="20"/>
                  <a:pt x="111" y="21"/>
                  <a:pt x="119" y="23"/>
                </a:cubicBezTo>
                <a:cubicBezTo>
                  <a:pt x="127" y="25"/>
                  <a:pt x="135" y="27"/>
                  <a:pt x="143" y="30"/>
                </a:cubicBezTo>
                <a:cubicBezTo>
                  <a:pt x="151" y="32"/>
                  <a:pt x="159" y="34"/>
                  <a:pt x="168" y="37"/>
                </a:cubicBezTo>
                <a:cubicBezTo>
                  <a:pt x="176" y="39"/>
                  <a:pt x="185" y="43"/>
                  <a:pt x="193" y="46"/>
                </a:cubicBezTo>
                <a:cubicBezTo>
                  <a:pt x="198" y="47"/>
                  <a:pt x="202" y="49"/>
                  <a:pt x="206" y="50"/>
                </a:cubicBezTo>
                <a:cubicBezTo>
                  <a:pt x="211" y="52"/>
                  <a:pt x="215" y="54"/>
                  <a:pt x="219" y="55"/>
                </a:cubicBezTo>
                <a:cubicBezTo>
                  <a:pt x="224" y="57"/>
                  <a:pt x="228" y="59"/>
                  <a:pt x="233" y="61"/>
                </a:cubicBezTo>
                <a:cubicBezTo>
                  <a:pt x="237" y="62"/>
                  <a:pt x="241" y="65"/>
                  <a:pt x="246" y="67"/>
                </a:cubicBezTo>
                <a:cubicBezTo>
                  <a:pt x="250" y="69"/>
                  <a:pt x="254" y="71"/>
                  <a:pt x="259" y="73"/>
                </a:cubicBezTo>
                <a:cubicBezTo>
                  <a:pt x="263" y="75"/>
                  <a:pt x="267" y="77"/>
                  <a:pt x="272" y="79"/>
                </a:cubicBezTo>
                <a:cubicBezTo>
                  <a:pt x="276" y="81"/>
                  <a:pt x="280" y="83"/>
                  <a:pt x="285" y="86"/>
                </a:cubicBezTo>
                <a:cubicBezTo>
                  <a:pt x="297" y="93"/>
                  <a:pt x="297" y="93"/>
                  <a:pt x="297" y="93"/>
                </a:cubicBezTo>
                <a:cubicBezTo>
                  <a:pt x="314" y="103"/>
                  <a:pt x="330" y="114"/>
                  <a:pt x="344" y="126"/>
                </a:cubicBezTo>
                <a:cubicBezTo>
                  <a:pt x="347" y="129"/>
                  <a:pt x="351" y="132"/>
                  <a:pt x="354" y="135"/>
                </a:cubicBezTo>
                <a:cubicBezTo>
                  <a:pt x="356" y="137"/>
                  <a:pt x="356" y="137"/>
                  <a:pt x="356" y="137"/>
                </a:cubicBezTo>
                <a:cubicBezTo>
                  <a:pt x="356" y="138"/>
                  <a:pt x="356" y="138"/>
                  <a:pt x="356" y="138"/>
                </a:cubicBezTo>
                <a:cubicBezTo>
                  <a:pt x="357" y="138"/>
                  <a:pt x="357" y="138"/>
                  <a:pt x="357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8" y="140"/>
                  <a:pt x="358" y="140"/>
                  <a:pt x="358" y="140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70" y="153"/>
                  <a:pt x="377" y="160"/>
                  <a:pt x="384" y="166"/>
                </a:cubicBezTo>
                <a:cubicBezTo>
                  <a:pt x="391" y="172"/>
                  <a:pt x="398" y="179"/>
                  <a:pt x="405" y="184"/>
                </a:cubicBezTo>
                <a:cubicBezTo>
                  <a:pt x="409" y="187"/>
                  <a:pt x="412" y="190"/>
                  <a:pt x="416" y="193"/>
                </a:cubicBezTo>
                <a:cubicBezTo>
                  <a:pt x="419" y="196"/>
                  <a:pt x="423" y="198"/>
                  <a:pt x="427" y="201"/>
                </a:cubicBezTo>
                <a:cubicBezTo>
                  <a:pt x="430" y="203"/>
                  <a:pt x="434" y="206"/>
                  <a:pt x="437" y="208"/>
                </a:cubicBezTo>
                <a:cubicBezTo>
                  <a:pt x="441" y="211"/>
                  <a:pt x="444" y="213"/>
                  <a:pt x="448" y="215"/>
                </a:cubicBezTo>
                <a:cubicBezTo>
                  <a:pt x="455" y="219"/>
                  <a:pt x="462" y="223"/>
                  <a:pt x="469" y="227"/>
                </a:cubicBezTo>
                <a:cubicBezTo>
                  <a:pt x="472" y="229"/>
                  <a:pt x="476" y="230"/>
                  <a:pt x="479" y="232"/>
                </a:cubicBezTo>
                <a:cubicBezTo>
                  <a:pt x="483" y="233"/>
                  <a:pt x="486" y="235"/>
                  <a:pt x="489" y="236"/>
                </a:cubicBezTo>
                <a:cubicBezTo>
                  <a:pt x="496" y="239"/>
                  <a:pt x="502" y="242"/>
                  <a:pt x="508" y="243"/>
                </a:cubicBezTo>
                <a:cubicBezTo>
                  <a:pt x="511" y="244"/>
                  <a:pt x="514" y="245"/>
                  <a:pt x="517" y="2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0" name="Freeform 16"/>
          <p:cNvSpPr>
            <a:spLocks/>
          </p:cNvSpPr>
          <p:nvPr/>
        </p:nvSpPr>
        <p:spPr bwMode="auto">
          <a:xfrm>
            <a:off x="350948" y="4483153"/>
            <a:ext cx="1558529" cy="384572"/>
          </a:xfrm>
          <a:custGeom>
            <a:avLst/>
            <a:gdLst>
              <a:gd name="T0" fmla="*/ 553 w 553"/>
              <a:gd name="T1" fmla="*/ 20 h 136"/>
              <a:gd name="T2" fmla="*/ 548 w 553"/>
              <a:gd name="T3" fmla="*/ 26 h 136"/>
              <a:gd name="T4" fmla="*/ 534 w 553"/>
              <a:gd name="T5" fmla="*/ 41 h 136"/>
              <a:gd name="T6" fmla="*/ 511 w 553"/>
              <a:gd name="T7" fmla="*/ 60 h 136"/>
              <a:gd name="T8" fmla="*/ 478 w 553"/>
              <a:gd name="T9" fmla="*/ 81 h 136"/>
              <a:gd name="T10" fmla="*/ 438 w 553"/>
              <a:gd name="T11" fmla="*/ 100 h 136"/>
              <a:gd name="T12" fmla="*/ 426 w 553"/>
              <a:gd name="T13" fmla="*/ 104 h 136"/>
              <a:gd name="T14" fmla="*/ 415 w 553"/>
              <a:gd name="T15" fmla="*/ 108 h 136"/>
              <a:gd name="T16" fmla="*/ 390 w 553"/>
              <a:gd name="T17" fmla="*/ 116 h 136"/>
              <a:gd name="T18" fmla="*/ 378 w 553"/>
              <a:gd name="T19" fmla="*/ 119 h 136"/>
              <a:gd name="T20" fmla="*/ 365 w 553"/>
              <a:gd name="T21" fmla="*/ 122 h 136"/>
              <a:gd name="T22" fmla="*/ 339 w 553"/>
              <a:gd name="T23" fmla="*/ 127 h 136"/>
              <a:gd name="T24" fmla="*/ 312 w 553"/>
              <a:gd name="T25" fmla="*/ 131 h 136"/>
              <a:gd name="T26" fmla="*/ 285 w 553"/>
              <a:gd name="T27" fmla="*/ 134 h 136"/>
              <a:gd name="T28" fmla="*/ 258 w 553"/>
              <a:gd name="T29" fmla="*/ 136 h 136"/>
              <a:gd name="T30" fmla="*/ 231 w 553"/>
              <a:gd name="T31" fmla="*/ 136 h 136"/>
              <a:gd name="T32" fmla="*/ 205 w 553"/>
              <a:gd name="T33" fmla="*/ 136 h 136"/>
              <a:gd name="T34" fmla="*/ 179 w 553"/>
              <a:gd name="T35" fmla="*/ 135 h 136"/>
              <a:gd name="T36" fmla="*/ 155 w 553"/>
              <a:gd name="T37" fmla="*/ 133 h 136"/>
              <a:gd name="T38" fmla="*/ 143 w 553"/>
              <a:gd name="T39" fmla="*/ 133 h 136"/>
              <a:gd name="T40" fmla="*/ 131 w 553"/>
              <a:gd name="T41" fmla="*/ 131 h 136"/>
              <a:gd name="T42" fmla="*/ 109 w 553"/>
              <a:gd name="T43" fmla="*/ 129 h 136"/>
              <a:gd name="T44" fmla="*/ 88 w 553"/>
              <a:gd name="T45" fmla="*/ 126 h 136"/>
              <a:gd name="T46" fmla="*/ 52 w 553"/>
              <a:gd name="T47" fmla="*/ 120 h 136"/>
              <a:gd name="T48" fmla="*/ 37 w 553"/>
              <a:gd name="T49" fmla="*/ 117 h 136"/>
              <a:gd name="T50" fmla="*/ 24 w 553"/>
              <a:gd name="T51" fmla="*/ 115 h 136"/>
              <a:gd name="T52" fmla="*/ 0 w 553"/>
              <a:gd name="T53" fmla="*/ 110 h 136"/>
              <a:gd name="T54" fmla="*/ 24 w 553"/>
              <a:gd name="T55" fmla="*/ 113 h 136"/>
              <a:gd name="T56" fmla="*/ 37 w 553"/>
              <a:gd name="T57" fmla="*/ 115 h 136"/>
              <a:gd name="T58" fmla="*/ 52 w 553"/>
              <a:gd name="T59" fmla="*/ 117 h 136"/>
              <a:gd name="T60" fmla="*/ 89 w 553"/>
              <a:gd name="T61" fmla="*/ 120 h 136"/>
              <a:gd name="T62" fmla="*/ 109 w 553"/>
              <a:gd name="T63" fmla="*/ 122 h 136"/>
              <a:gd name="T64" fmla="*/ 132 w 553"/>
              <a:gd name="T65" fmla="*/ 123 h 136"/>
              <a:gd name="T66" fmla="*/ 143 w 553"/>
              <a:gd name="T67" fmla="*/ 123 h 136"/>
              <a:gd name="T68" fmla="*/ 155 w 553"/>
              <a:gd name="T69" fmla="*/ 124 h 136"/>
              <a:gd name="T70" fmla="*/ 180 w 553"/>
              <a:gd name="T71" fmla="*/ 124 h 136"/>
              <a:gd name="T72" fmla="*/ 205 w 553"/>
              <a:gd name="T73" fmla="*/ 123 h 136"/>
              <a:gd name="T74" fmla="*/ 231 w 553"/>
              <a:gd name="T75" fmla="*/ 122 h 136"/>
              <a:gd name="T76" fmla="*/ 257 w 553"/>
              <a:gd name="T77" fmla="*/ 119 h 136"/>
              <a:gd name="T78" fmla="*/ 283 w 553"/>
              <a:gd name="T79" fmla="*/ 116 h 136"/>
              <a:gd name="T80" fmla="*/ 309 w 553"/>
              <a:gd name="T81" fmla="*/ 112 h 136"/>
              <a:gd name="T82" fmla="*/ 335 w 553"/>
              <a:gd name="T83" fmla="*/ 106 h 136"/>
              <a:gd name="T84" fmla="*/ 359 w 553"/>
              <a:gd name="T85" fmla="*/ 100 h 136"/>
              <a:gd name="T86" fmla="*/ 371 w 553"/>
              <a:gd name="T87" fmla="*/ 96 h 136"/>
              <a:gd name="T88" fmla="*/ 383 w 553"/>
              <a:gd name="T89" fmla="*/ 92 h 136"/>
              <a:gd name="T90" fmla="*/ 406 w 553"/>
              <a:gd name="T91" fmla="*/ 84 h 136"/>
              <a:gd name="T92" fmla="*/ 416 w 553"/>
              <a:gd name="T93" fmla="*/ 79 h 136"/>
              <a:gd name="T94" fmla="*/ 426 w 553"/>
              <a:gd name="T95" fmla="*/ 74 h 136"/>
              <a:gd name="T96" fmla="*/ 463 w 553"/>
              <a:gd name="T97" fmla="*/ 54 h 136"/>
              <a:gd name="T98" fmla="*/ 491 w 553"/>
              <a:gd name="T99" fmla="*/ 34 h 136"/>
              <a:gd name="T100" fmla="*/ 510 w 553"/>
              <a:gd name="T101" fmla="*/ 16 h 136"/>
              <a:gd name="T102" fmla="*/ 520 w 553"/>
              <a:gd name="T103" fmla="*/ 4 h 136"/>
              <a:gd name="T104" fmla="*/ 523 w 553"/>
              <a:gd name="T105" fmla="*/ 0 h 136"/>
              <a:gd name="T106" fmla="*/ 553 w 553"/>
              <a:gd name="T107" fmla="*/ 2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3" h="136">
                <a:moveTo>
                  <a:pt x="553" y="20"/>
                </a:moveTo>
                <a:cubicBezTo>
                  <a:pt x="553" y="20"/>
                  <a:pt x="551" y="23"/>
                  <a:pt x="548" y="26"/>
                </a:cubicBezTo>
                <a:cubicBezTo>
                  <a:pt x="545" y="30"/>
                  <a:pt x="540" y="35"/>
                  <a:pt x="534" y="41"/>
                </a:cubicBezTo>
                <a:cubicBezTo>
                  <a:pt x="528" y="47"/>
                  <a:pt x="520" y="53"/>
                  <a:pt x="511" y="60"/>
                </a:cubicBezTo>
                <a:cubicBezTo>
                  <a:pt x="501" y="67"/>
                  <a:pt x="491" y="74"/>
                  <a:pt x="478" y="81"/>
                </a:cubicBezTo>
                <a:cubicBezTo>
                  <a:pt x="466" y="87"/>
                  <a:pt x="452" y="94"/>
                  <a:pt x="438" y="100"/>
                </a:cubicBezTo>
                <a:cubicBezTo>
                  <a:pt x="434" y="101"/>
                  <a:pt x="430" y="103"/>
                  <a:pt x="426" y="104"/>
                </a:cubicBezTo>
                <a:cubicBezTo>
                  <a:pt x="422" y="106"/>
                  <a:pt x="419" y="107"/>
                  <a:pt x="415" y="108"/>
                </a:cubicBezTo>
                <a:cubicBezTo>
                  <a:pt x="407" y="111"/>
                  <a:pt x="399" y="114"/>
                  <a:pt x="390" y="116"/>
                </a:cubicBezTo>
                <a:cubicBezTo>
                  <a:pt x="386" y="117"/>
                  <a:pt x="382" y="118"/>
                  <a:pt x="378" y="119"/>
                </a:cubicBezTo>
                <a:cubicBezTo>
                  <a:pt x="374" y="120"/>
                  <a:pt x="369" y="121"/>
                  <a:pt x="365" y="122"/>
                </a:cubicBezTo>
                <a:cubicBezTo>
                  <a:pt x="357" y="124"/>
                  <a:pt x="348" y="125"/>
                  <a:pt x="339" y="127"/>
                </a:cubicBezTo>
                <a:cubicBezTo>
                  <a:pt x="330" y="129"/>
                  <a:pt x="321" y="130"/>
                  <a:pt x="312" y="131"/>
                </a:cubicBezTo>
                <a:cubicBezTo>
                  <a:pt x="303" y="132"/>
                  <a:pt x="294" y="133"/>
                  <a:pt x="285" y="134"/>
                </a:cubicBezTo>
                <a:cubicBezTo>
                  <a:pt x="276" y="135"/>
                  <a:pt x="267" y="135"/>
                  <a:pt x="258" y="136"/>
                </a:cubicBezTo>
                <a:cubicBezTo>
                  <a:pt x="249" y="136"/>
                  <a:pt x="240" y="136"/>
                  <a:pt x="231" y="136"/>
                </a:cubicBezTo>
                <a:cubicBezTo>
                  <a:pt x="223" y="136"/>
                  <a:pt x="214" y="136"/>
                  <a:pt x="205" y="136"/>
                </a:cubicBezTo>
                <a:cubicBezTo>
                  <a:pt x="196" y="136"/>
                  <a:pt x="188" y="136"/>
                  <a:pt x="179" y="135"/>
                </a:cubicBezTo>
                <a:cubicBezTo>
                  <a:pt x="171" y="135"/>
                  <a:pt x="163" y="134"/>
                  <a:pt x="155" y="133"/>
                </a:cubicBezTo>
                <a:cubicBezTo>
                  <a:pt x="151" y="133"/>
                  <a:pt x="147" y="133"/>
                  <a:pt x="143" y="133"/>
                </a:cubicBezTo>
                <a:cubicBezTo>
                  <a:pt x="139" y="132"/>
                  <a:pt x="135" y="132"/>
                  <a:pt x="131" y="131"/>
                </a:cubicBezTo>
                <a:cubicBezTo>
                  <a:pt x="123" y="130"/>
                  <a:pt x="116" y="130"/>
                  <a:pt x="109" y="129"/>
                </a:cubicBezTo>
                <a:cubicBezTo>
                  <a:pt x="102" y="128"/>
                  <a:pt x="95" y="127"/>
                  <a:pt x="88" y="126"/>
                </a:cubicBezTo>
                <a:cubicBezTo>
                  <a:pt x="75" y="124"/>
                  <a:pt x="63" y="122"/>
                  <a:pt x="52" y="120"/>
                </a:cubicBezTo>
                <a:cubicBezTo>
                  <a:pt x="46" y="119"/>
                  <a:pt x="41" y="118"/>
                  <a:pt x="37" y="117"/>
                </a:cubicBezTo>
                <a:cubicBezTo>
                  <a:pt x="32" y="117"/>
                  <a:pt x="28" y="116"/>
                  <a:pt x="24" y="115"/>
                </a:cubicBezTo>
                <a:cubicBezTo>
                  <a:pt x="9" y="112"/>
                  <a:pt x="0" y="110"/>
                  <a:pt x="0" y="110"/>
                </a:cubicBezTo>
                <a:cubicBezTo>
                  <a:pt x="0" y="110"/>
                  <a:pt x="9" y="111"/>
                  <a:pt x="24" y="113"/>
                </a:cubicBezTo>
                <a:cubicBezTo>
                  <a:pt x="28" y="114"/>
                  <a:pt x="32" y="114"/>
                  <a:pt x="37" y="115"/>
                </a:cubicBezTo>
                <a:cubicBezTo>
                  <a:pt x="42" y="116"/>
                  <a:pt x="47" y="116"/>
                  <a:pt x="52" y="117"/>
                </a:cubicBezTo>
                <a:cubicBezTo>
                  <a:pt x="63" y="118"/>
                  <a:pt x="75" y="119"/>
                  <a:pt x="89" y="120"/>
                </a:cubicBezTo>
                <a:cubicBezTo>
                  <a:pt x="95" y="121"/>
                  <a:pt x="102" y="121"/>
                  <a:pt x="109" y="122"/>
                </a:cubicBezTo>
                <a:cubicBezTo>
                  <a:pt x="117" y="122"/>
                  <a:pt x="124" y="123"/>
                  <a:pt x="132" y="123"/>
                </a:cubicBezTo>
                <a:cubicBezTo>
                  <a:pt x="135" y="123"/>
                  <a:pt x="139" y="123"/>
                  <a:pt x="143" y="123"/>
                </a:cubicBezTo>
                <a:cubicBezTo>
                  <a:pt x="147" y="124"/>
                  <a:pt x="151" y="124"/>
                  <a:pt x="155" y="124"/>
                </a:cubicBezTo>
                <a:cubicBezTo>
                  <a:pt x="163" y="124"/>
                  <a:pt x="171" y="124"/>
                  <a:pt x="180" y="124"/>
                </a:cubicBezTo>
                <a:cubicBezTo>
                  <a:pt x="188" y="124"/>
                  <a:pt x="196" y="123"/>
                  <a:pt x="205" y="123"/>
                </a:cubicBezTo>
                <a:cubicBezTo>
                  <a:pt x="213" y="123"/>
                  <a:pt x="222" y="122"/>
                  <a:pt x="231" y="122"/>
                </a:cubicBezTo>
                <a:cubicBezTo>
                  <a:pt x="240" y="121"/>
                  <a:pt x="248" y="120"/>
                  <a:pt x="257" y="119"/>
                </a:cubicBezTo>
                <a:cubicBezTo>
                  <a:pt x="266" y="119"/>
                  <a:pt x="274" y="117"/>
                  <a:pt x="283" y="116"/>
                </a:cubicBezTo>
                <a:cubicBezTo>
                  <a:pt x="292" y="115"/>
                  <a:pt x="301" y="113"/>
                  <a:pt x="309" y="112"/>
                </a:cubicBezTo>
                <a:cubicBezTo>
                  <a:pt x="318" y="110"/>
                  <a:pt x="326" y="108"/>
                  <a:pt x="335" y="106"/>
                </a:cubicBezTo>
                <a:cubicBezTo>
                  <a:pt x="343" y="104"/>
                  <a:pt x="351" y="102"/>
                  <a:pt x="359" y="100"/>
                </a:cubicBezTo>
                <a:cubicBezTo>
                  <a:pt x="363" y="99"/>
                  <a:pt x="367" y="97"/>
                  <a:pt x="371" y="96"/>
                </a:cubicBezTo>
                <a:cubicBezTo>
                  <a:pt x="375" y="95"/>
                  <a:pt x="379" y="94"/>
                  <a:pt x="383" y="92"/>
                </a:cubicBezTo>
                <a:cubicBezTo>
                  <a:pt x="391" y="90"/>
                  <a:pt x="398" y="87"/>
                  <a:pt x="406" y="84"/>
                </a:cubicBezTo>
                <a:cubicBezTo>
                  <a:pt x="409" y="82"/>
                  <a:pt x="413" y="81"/>
                  <a:pt x="416" y="79"/>
                </a:cubicBezTo>
                <a:cubicBezTo>
                  <a:pt x="420" y="78"/>
                  <a:pt x="423" y="76"/>
                  <a:pt x="426" y="74"/>
                </a:cubicBezTo>
                <a:cubicBezTo>
                  <a:pt x="440" y="68"/>
                  <a:pt x="452" y="61"/>
                  <a:pt x="463" y="54"/>
                </a:cubicBezTo>
                <a:cubicBezTo>
                  <a:pt x="474" y="48"/>
                  <a:pt x="483" y="41"/>
                  <a:pt x="491" y="34"/>
                </a:cubicBezTo>
                <a:cubicBezTo>
                  <a:pt x="499" y="28"/>
                  <a:pt x="505" y="21"/>
                  <a:pt x="510" y="16"/>
                </a:cubicBezTo>
                <a:cubicBezTo>
                  <a:pt x="515" y="11"/>
                  <a:pt x="518" y="7"/>
                  <a:pt x="520" y="4"/>
                </a:cubicBezTo>
                <a:cubicBezTo>
                  <a:pt x="523" y="1"/>
                  <a:pt x="523" y="0"/>
                  <a:pt x="523" y="0"/>
                </a:cubicBezTo>
                <a:lnTo>
                  <a:pt x="553" y="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2" name="Freeform 28"/>
          <p:cNvSpPr>
            <a:spLocks/>
          </p:cNvSpPr>
          <p:nvPr/>
        </p:nvSpPr>
        <p:spPr bwMode="auto">
          <a:xfrm>
            <a:off x="4723521" y="4271221"/>
            <a:ext cx="3807619" cy="1240631"/>
          </a:xfrm>
          <a:custGeom>
            <a:avLst/>
            <a:gdLst>
              <a:gd name="T0" fmla="*/ 52 w 1351"/>
              <a:gd name="T1" fmla="*/ 17 h 439"/>
              <a:gd name="T2" fmla="*/ 90 w 1351"/>
              <a:gd name="T3" fmla="*/ 69 h 439"/>
              <a:gd name="T4" fmla="*/ 119 w 1351"/>
              <a:gd name="T5" fmla="*/ 100 h 439"/>
              <a:gd name="T6" fmla="*/ 151 w 1351"/>
              <a:gd name="T7" fmla="*/ 130 h 439"/>
              <a:gd name="T8" fmla="*/ 185 w 1351"/>
              <a:gd name="T9" fmla="*/ 157 h 439"/>
              <a:gd name="T10" fmla="*/ 220 w 1351"/>
              <a:gd name="T11" fmla="*/ 182 h 439"/>
              <a:gd name="T12" fmla="*/ 248 w 1351"/>
              <a:gd name="T13" fmla="*/ 199 h 439"/>
              <a:gd name="T14" fmla="*/ 277 w 1351"/>
              <a:gd name="T15" fmla="*/ 214 h 439"/>
              <a:gd name="T16" fmla="*/ 337 w 1351"/>
              <a:gd name="T17" fmla="*/ 240 h 439"/>
              <a:gd name="T18" fmla="*/ 399 w 1351"/>
              <a:gd name="T19" fmla="*/ 261 h 439"/>
              <a:gd name="T20" fmla="*/ 442 w 1351"/>
              <a:gd name="T21" fmla="*/ 272 h 439"/>
              <a:gd name="T22" fmla="*/ 485 w 1351"/>
              <a:gd name="T23" fmla="*/ 280 h 439"/>
              <a:gd name="T24" fmla="*/ 518 w 1351"/>
              <a:gd name="T25" fmla="*/ 285 h 439"/>
              <a:gd name="T26" fmla="*/ 550 w 1351"/>
              <a:gd name="T27" fmla="*/ 289 h 439"/>
              <a:gd name="T28" fmla="*/ 595 w 1351"/>
              <a:gd name="T29" fmla="*/ 292 h 439"/>
              <a:gd name="T30" fmla="*/ 640 w 1351"/>
              <a:gd name="T31" fmla="*/ 293 h 439"/>
              <a:gd name="T32" fmla="*/ 687 w 1351"/>
              <a:gd name="T33" fmla="*/ 298 h 439"/>
              <a:gd name="T34" fmla="*/ 779 w 1351"/>
              <a:gd name="T35" fmla="*/ 313 h 439"/>
              <a:gd name="T36" fmla="*/ 871 w 1351"/>
              <a:gd name="T37" fmla="*/ 334 h 439"/>
              <a:gd name="T38" fmla="*/ 927 w 1351"/>
              <a:gd name="T39" fmla="*/ 351 h 439"/>
              <a:gd name="T40" fmla="*/ 950 w 1351"/>
              <a:gd name="T41" fmla="*/ 359 h 439"/>
              <a:gd name="T42" fmla="*/ 982 w 1351"/>
              <a:gd name="T43" fmla="*/ 374 h 439"/>
              <a:gd name="T44" fmla="*/ 1044 w 1351"/>
              <a:gd name="T45" fmla="*/ 406 h 439"/>
              <a:gd name="T46" fmla="*/ 1179 w 1351"/>
              <a:gd name="T47" fmla="*/ 430 h 439"/>
              <a:gd name="T48" fmla="*/ 1269 w 1351"/>
              <a:gd name="T49" fmla="*/ 413 h 439"/>
              <a:gd name="T50" fmla="*/ 1301 w 1351"/>
              <a:gd name="T51" fmla="*/ 399 h 439"/>
              <a:gd name="T52" fmla="*/ 1332 w 1351"/>
              <a:gd name="T53" fmla="*/ 382 h 439"/>
              <a:gd name="T54" fmla="*/ 1332 w 1351"/>
              <a:gd name="T55" fmla="*/ 383 h 439"/>
              <a:gd name="T56" fmla="*/ 1302 w 1351"/>
              <a:gd name="T57" fmla="*/ 401 h 439"/>
              <a:gd name="T58" fmla="*/ 1270 w 1351"/>
              <a:gd name="T59" fmla="*/ 416 h 439"/>
              <a:gd name="T60" fmla="*/ 1179 w 1351"/>
              <a:gd name="T61" fmla="*/ 437 h 439"/>
              <a:gd name="T62" fmla="*/ 1040 w 1351"/>
              <a:gd name="T63" fmla="*/ 416 h 439"/>
              <a:gd name="T64" fmla="*/ 976 w 1351"/>
              <a:gd name="T65" fmla="*/ 385 h 439"/>
              <a:gd name="T66" fmla="*/ 945 w 1351"/>
              <a:gd name="T67" fmla="*/ 373 h 439"/>
              <a:gd name="T68" fmla="*/ 923 w 1351"/>
              <a:gd name="T69" fmla="*/ 365 h 439"/>
              <a:gd name="T70" fmla="*/ 867 w 1351"/>
              <a:gd name="T71" fmla="*/ 350 h 439"/>
              <a:gd name="T72" fmla="*/ 776 w 1351"/>
              <a:gd name="T73" fmla="*/ 333 h 439"/>
              <a:gd name="T74" fmla="*/ 684 w 1351"/>
              <a:gd name="T75" fmla="*/ 321 h 439"/>
              <a:gd name="T76" fmla="*/ 639 w 1351"/>
              <a:gd name="T77" fmla="*/ 317 h 439"/>
              <a:gd name="T78" fmla="*/ 571 w 1351"/>
              <a:gd name="T79" fmla="*/ 317 h 439"/>
              <a:gd name="T80" fmla="*/ 526 w 1351"/>
              <a:gd name="T81" fmla="*/ 315 h 439"/>
              <a:gd name="T82" fmla="*/ 503 w 1351"/>
              <a:gd name="T83" fmla="*/ 312 h 439"/>
              <a:gd name="T84" fmla="*/ 458 w 1351"/>
              <a:gd name="T85" fmla="*/ 306 h 439"/>
              <a:gd name="T86" fmla="*/ 413 w 1351"/>
              <a:gd name="T87" fmla="*/ 298 h 439"/>
              <a:gd name="T88" fmla="*/ 369 w 1351"/>
              <a:gd name="T89" fmla="*/ 287 h 439"/>
              <a:gd name="T90" fmla="*/ 282 w 1351"/>
              <a:gd name="T91" fmla="*/ 257 h 439"/>
              <a:gd name="T92" fmla="*/ 240 w 1351"/>
              <a:gd name="T93" fmla="*/ 237 h 439"/>
              <a:gd name="T94" fmla="*/ 220 w 1351"/>
              <a:gd name="T95" fmla="*/ 226 h 439"/>
              <a:gd name="T96" fmla="*/ 180 w 1351"/>
              <a:gd name="T97" fmla="*/ 203 h 439"/>
              <a:gd name="T98" fmla="*/ 142 w 1351"/>
              <a:gd name="T99" fmla="*/ 176 h 439"/>
              <a:gd name="T100" fmla="*/ 106 w 1351"/>
              <a:gd name="T101" fmla="*/ 147 h 439"/>
              <a:gd name="T102" fmla="*/ 72 w 1351"/>
              <a:gd name="T103" fmla="*/ 115 h 439"/>
              <a:gd name="T104" fmla="*/ 26 w 1351"/>
              <a:gd name="T105" fmla="*/ 62 h 439"/>
              <a:gd name="T106" fmla="*/ 0 w 1351"/>
              <a:gd name="T107" fmla="*/ 22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51" h="439">
                <a:moveTo>
                  <a:pt x="42" y="0"/>
                </a:moveTo>
                <a:cubicBezTo>
                  <a:pt x="45" y="5"/>
                  <a:pt x="49" y="11"/>
                  <a:pt x="52" y="17"/>
                </a:cubicBezTo>
                <a:cubicBezTo>
                  <a:pt x="56" y="23"/>
                  <a:pt x="60" y="29"/>
                  <a:pt x="64" y="35"/>
                </a:cubicBezTo>
                <a:cubicBezTo>
                  <a:pt x="72" y="47"/>
                  <a:pt x="81" y="58"/>
                  <a:pt x="90" y="69"/>
                </a:cubicBezTo>
                <a:cubicBezTo>
                  <a:pt x="95" y="74"/>
                  <a:pt x="100" y="80"/>
                  <a:pt x="105" y="85"/>
                </a:cubicBezTo>
                <a:cubicBezTo>
                  <a:pt x="109" y="90"/>
                  <a:pt x="114" y="95"/>
                  <a:pt x="119" y="100"/>
                </a:cubicBezTo>
                <a:cubicBezTo>
                  <a:pt x="124" y="106"/>
                  <a:pt x="130" y="110"/>
                  <a:pt x="135" y="115"/>
                </a:cubicBezTo>
                <a:cubicBezTo>
                  <a:pt x="140" y="120"/>
                  <a:pt x="146" y="125"/>
                  <a:pt x="151" y="130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85" y="157"/>
                  <a:pt x="185" y="157"/>
                  <a:pt x="185" y="157"/>
                </a:cubicBezTo>
                <a:cubicBezTo>
                  <a:pt x="190" y="161"/>
                  <a:pt x="196" y="165"/>
                  <a:pt x="202" y="170"/>
                </a:cubicBezTo>
                <a:cubicBezTo>
                  <a:pt x="208" y="174"/>
                  <a:pt x="214" y="178"/>
                  <a:pt x="220" y="182"/>
                </a:cubicBezTo>
                <a:cubicBezTo>
                  <a:pt x="226" y="186"/>
                  <a:pt x="233" y="189"/>
                  <a:pt x="239" y="193"/>
                </a:cubicBezTo>
                <a:cubicBezTo>
                  <a:pt x="248" y="199"/>
                  <a:pt x="248" y="199"/>
                  <a:pt x="248" y="199"/>
                </a:cubicBezTo>
                <a:cubicBezTo>
                  <a:pt x="258" y="204"/>
                  <a:pt x="258" y="204"/>
                  <a:pt x="258" y="204"/>
                </a:cubicBezTo>
                <a:cubicBezTo>
                  <a:pt x="264" y="207"/>
                  <a:pt x="270" y="211"/>
                  <a:pt x="277" y="214"/>
                </a:cubicBezTo>
                <a:cubicBezTo>
                  <a:pt x="297" y="223"/>
                  <a:pt x="297" y="223"/>
                  <a:pt x="297" y="223"/>
                </a:cubicBezTo>
                <a:cubicBezTo>
                  <a:pt x="310" y="229"/>
                  <a:pt x="323" y="235"/>
                  <a:pt x="337" y="240"/>
                </a:cubicBezTo>
                <a:cubicBezTo>
                  <a:pt x="350" y="246"/>
                  <a:pt x="364" y="250"/>
                  <a:pt x="378" y="255"/>
                </a:cubicBezTo>
                <a:cubicBezTo>
                  <a:pt x="385" y="257"/>
                  <a:pt x="392" y="259"/>
                  <a:pt x="399" y="261"/>
                </a:cubicBezTo>
                <a:cubicBezTo>
                  <a:pt x="406" y="263"/>
                  <a:pt x="413" y="265"/>
                  <a:pt x="420" y="267"/>
                </a:cubicBezTo>
                <a:cubicBezTo>
                  <a:pt x="442" y="272"/>
                  <a:pt x="442" y="272"/>
                  <a:pt x="442" y="272"/>
                </a:cubicBezTo>
                <a:cubicBezTo>
                  <a:pt x="449" y="274"/>
                  <a:pt x="456" y="275"/>
                  <a:pt x="463" y="276"/>
                </a:cubicBezTo>
                <a:cubicBezTo>
                  <a:pt x="470" y="278"/>
                  <a:pt x="478" y="279"/>
                  <a:pt x="485" y="280"/>
                </a:cubicBezTo>
                <a:cubicBezTo>
                  <a:pt x="507" y="284"/>
                  <a:pt x="507" y="284"/>
                  <a:pt x="507" y="284"/>
                </a:cubicBezTo>
                <a:cubicBezTo>
                  <a:pt x="518" y="285"/>
                  <a:pt x="518" y="285"/>
                  <a:pt x="518" y="285"/>
                </a:cubicBezTo>
                <a:cubicBezTo>
                  <a:pt x="529" y="287"/>
                  <a:pt x="529" y="287"/>
                  <a:pt x="529" y="287"/>
                </a:cubicBezTo>
                <a:cubicBezTo>
                  <a:pt x="550" y="289"/>
                  <a:pt x="550" y="289"/>
                  <a:pt x="550" y="289"/>
                </a:cubicBezTo>
                <a:cubicBezTo>
                  <a:pt x="558" y="290"/>
                  <a:pt x="565" y="290"/>
                  <a:pt x="572" y="290"/>
                </a:cubicBezTo>
                <a:cubicBezTo>
                  <a:pt x="595" y="292"/>
                  <a:pt x="595" y="292"/>
                  <a:pt x="595" y="292"/>
                </a:cubicBezTo>
                <a:cubicBezTo>
                  <a:pt x="609" y="292"/>
                  <a:pt x="624" y="292"/>
                  <a:pt x="639" y="293"/>
                </a:cubicBezTo>
                <a:cubicBezTo>
                  <a:pt x="640" y="293"/>
                  <a:pt x="640" y="293"/>
                  <a:pt x="640" y="293"/>
                </a:cubicBezTo>
                <a:cubicBezTo>
                  <a:pt x="640" y="293"/>
                  <a:pt x="640" y="293"/>
                  <a:pt x="640" y="293"/>
                </a:cubicBezTo>
                <a:cubicBezTo>
                  <a:pt x="656" y="294"/>
                  <a:pt x="671" y="296"/>
                  <a:pt x="687" y="298"/>
                </a:cubicBezTo>
                <a:cubicBezTo>
                  <a:pt x="702" y="301"/>
                  <a:pt x="718" y="303"/>
                  <a:pt x="733" y="305"/>
                </a:cubicBezTo>
                <a:cubicBezTo>
                  <a:pt x="749" y="308"/>
                  <a:pt x="764" y="311"/>
                  <a:pt x="779" y="313"/>
                </a:cubicBezTo>
                <a:cubicBezTo>
                  <a:pt x="795" y="316"/>
                  <a:pt x="810" y="319"/>
                  <a:pt x="825" y="323"/>
                </a:cubicBezTo>
                <a:cubicBezTo>
                  <a:pt x="841" y="326"/>
                  <a:pt x="856" y="330"/>
                  <a:pt x="871" y="334"/>
                </a:cubicBezTo>
                <a:cubicBezTo>
                  <a:pt x="886" y="338"/>
                  <a:pt x="901" y="342"/>
                  <a:pt x="916" y="348"/>
                </a:cubicBezTo>
                <a:cubicBezTo>
                  <a:pt x="927" y="351"/>
                  <a:pt x="927" y="351"/>
                  <a:pt x="927" y="351"/>
                </a:cubicBezTo>
                <a:cubicBezTo>
                  <a:pt x="931" y="352"/>
                  <a:pt x="935" y="354"/>
                  <a:pt x="938" y="355"/>
                </a:cubicBezTo>
                <a:cubicBezTo>
                  <a:pt x="950" y="359"/>
                  <a:pt x="950" y="359"/>
                  <a:pt x="950" y="359"/>
                </a:cubicBezTo>
                <a:cubicBezTo>
                  <a:pt x="953" y="361"/>
                  <a:pt x="957" y="362"/>
                  <a:pt x="960" y="364"/>
                </a:cubicBezTo>
                <a:cubicBezTo>
                  <a:pt x="968" y="367"/>
                  <a:pt x="975" y="370"/>
                  <a:pt x="982" y="374"/>
                </a:cubicBezTo>
                <a:cubicBezTo>
                  <a:pt x="1003" y="385"/>
                  <a:pt x="1003" y="385"/>
                  <a:pt x="1003" y="385"/>
                </a:cubicBezTo>
                <a:cubicBezTo>
                  <a:pt x="1016" y="393"/>
                  <a:pt x="1030" y="400"/>
                  <a:pt x="1044" y="406"/>
                </a:cubicBezTo>
                <a:cubicBezTo>
                  <a:pt x="1058" y="411"/>
                  <a:pt x="1073" y="416"/>
                  <a:pt x="1087" y="420"/>
                </a:cubicBezTo>
                <a:cubicBezTo>
                  <a:pt x="1117" y="428"/>
                  <a:pt x="1148" y="431"/>
                  <a:pt x="1179" y="430"/>
                </a:cubicBezTo>
                <a:cubicBezTo>
                  <a:pt x="1194" y="430"/>
                  <a:pt x="1209" y="428"/>
                  <a:pt x="1225" y="425"/>
                </a:cubicBezTo>
                <a:cubicBezTo>
                  <a:pt x="1240" y="422"/>
                  <a:pt x="1255" y="418"/>
                  <a:pt x="1269" y="413"/>
                </a:cubicBezTo>
                <a:cubicBezTo>
                  <a:pt x="1276" y="410"/>
                  <a:pt x="1284" y="407"/>
                  <a:pt x="1291" y="404"/>
                </a:cubicBezTo>
                <a:cubicBezTo>
                  <a:pt x="1301" y="399"/>
                  <a:pt x="1301" y="399"/>
                  <a:pt x="1301" y="399"/>
                </a:cubicBezTo>
                <a:cubicBezTo>
                  <a:pt x="1312" y="394"/>
                  <a:pt x="1312" y="394"/>
                  <a:pt x="1312" y="394"/>
                </a:cubicBezTo>
                <a:cubicBezTo>
                  <a:pt x="1319" y="390"/>
                  <a:pt x="1325" y="386"/>
                  <a:pt x="1332" y="382"/>
                </a:cubicBezTo>
                <a:cubicBezTo>
                  <a:pt x="1338" y="378"/>
                  <a:pt x="1345" y="373"/>
                  <a:pt x="1351" y="369"/>
                </a:cubicBezTo>
                <a:cubicBezTo>
                  <a:pt x="1345" y="374"/>
                  <a:pt x="1339" y="378"/>
                  <a:pt x="1332" y="383"/>
                </a:cubicBezTo>
                <a:cubicBezTo>
                  <a:pt x="1326" y="387"/>
                  <a:pt x="1319" y="391"/>
                  <a:pt x="1312" y="395"/>
                </a:cubicBezTo>
                <a:cubicBezTo>
                  <a:pt x="1302" y="401"/>
                  <a:pt x="1302" y="401"/>
                  <a:pt x="1302" y="401"/>
                </a:cubicBezTo>
                <a:cubicBezTo>
                  <a:pt x="1292" y="406"/>
                  <a:pt x="1292" y="406"/>
                  <a:pt x="1292" y="406"/>
                </a:cubicBezTo>
                <a:cubicBezTo>
                  <a:pt x="1285" y="410"/>
                  <a:pt x="1277" y="413"/>
                  <a:pt x="1270" y="416"/>
                </a:cubicBezTo>
                <a:cubicBezTo>
                  <a:pt x="1256" y="421"/>
                  <a:pt x="1241" y="426"/>
                  <a:pt x="1226" y="430"/>
                </a:cubicBezTo>
                <a:cubicBezTo>
                  <a:pt x="1210" y="433"/>
                  <a:pt x="1195" y="436"/>
                  <a:pt x="1179" y="437"/>
                </a:cubicBezTo>
                <a:cubicBezTo>
                  <a:pt x="1148" y="439"/>
                  <a:pt x="1116" y="436"/>
                  <a:pt x="1085" y="429"/>
                </a:cubicBezTo>
                <a:cubicBezTo>
                  <a:pt x="1070" y="426"/>
                  <a:pt x="1055" y="421"/>
                  <a:pt x="1040" y="416"/>
                </a:cubicBezTo>
                <a:cubicBezTo>
                  <a:pt x="1025" y="410"/>
                  <a:pt x="1011" y="404"/>
                  <a:pt x="997" y="396"/>
                </a:cubicBezTo>
                <a:cubicBezTo>
                  <a:pt x="976" y="385"/>
                  <a:pt x="976" y="385"/>
                  <a:pt x="976" y="385"/>
                </a:cubicBezTo>
                <a:cubicBezTo>
                  <a:pt x="969" y="382"/>
                  <a:pt x="962" y="380"/>
                  <a:pt x="955" y="377"/>
                </a:cubicBezTo>
                <a:cubicBezTo>
                  <a:pt x="952" y="375"/>
                  <a:pt x="948" y="374"/>
                  <a:pt x="945" y="373"/>
                </a:cubicBezTo>
                <a:cubicBezTo>
                  <a:pt x="934" y="369"/>
                  <a:pt x="934" y="369"/>
                  <a:pt x="934" y="369"/>
                </a:cubicBezTo>
                <a:cubicBezTo>
                  <a:pt x="930" y="368"/>
                  <a:pt x="926" y="366"/>
                  <a:pt x="923" y="365"/>
                </a:cubicBezTo>
                <a:cubicBezTo>
                  <a:pt x="912" y="362"/>
                  <a:pt x="912" y="362"/>
                  <a:pt x="912" y="362"/>
                </a:cubicBezTo>
                <a:cubicBezTo>
                  <a:pt x="897" y="358"/>
                  <a:pt x="882" y="354"/>
                  <a:pt x="867" y="350"/>
                </a:cubicBezTo>
                <a:cubicBezTo>
                  <a:pt x="852" y="347"/>
                  <a:pt x="837" y="344"/>
                  <a:pt x="822" y="341"/>
                </a:cubicBezTo>
                <a:cubicBezTo>
                  <a:pt x="807" y="338"/>
                  <a:pt x="791" y="336"/>
                  <a:pt x="776" y="333"/>
                </a:cubicBezTo>
                <a:cubicBezTo>
                  <a:pt x="761" y="331"/>
                  <a:pt x="745" y="328"/>
                  <a:pt x="730" y="327"/>
                </a:cubicBezTo>
                <a:cubicBezTo>
                  <a:pt x="715" y="325"/>
                  <a:pt x="699" y="323"/>
                  <a:pt x="684" y="321"/>
                </a:cubicBezTo>
                <a:cubicBezTo>
                  <a:pt x="669" y="320"/>
                  <a:pt x="653" y="318"/>
                  <a:pt x="638" y="317"/>
                </a:cubicBezTo>
                <a:cubicBezTo>
                  <a:pt x="639" y="317"/>
                  <a:pt x="639" y="317"/>
                  <a:pt x="639" y="317"/>
                </a:cubicBezTo>
                <a:cubicBezTo>
                  <a:pt x="624" y="317"/>
                  <a:pt x="609" y="318"/>
                  <a:pt x="594" y="318"/>
                </a:cubicBezTo>
                <a:cubicBezTo>
                  <a:pt x="571" y="317"/>
                  <a:pt x="571" y="317"/>
                  <a:pt x="571" y="317"/>
                </a:cubicBezTo>
                <a:cubicBezTo>
                  <a:pt x="564" y="317"/>
                  <a:pt x="556" y="317"/>
                  <a:pt x="548" y="316"/>
                </a:cubicBezTo>
                <a:cubicBezTo>
                  <a:pt x="526" y="315"/>
                  <a:pt x="526" y="315"/>
                  <a:pt x="526" y="315"/>
                </a:cubicBezTo>
                <a:cubicBezTo>
                  <a:pt x="514" y="314"/>
                  <a:pt x="514" y="314"/>
                  <a:pt x="514" y="314"/>
                </a:cubicBezTo>
                <a:cubicBezTo>
                  <a:pt x="503" y="312"/>
                  <a:pt x="503" y="312"/>
                  <a:pt x="503" y="312"/>
                </a:cubicBezTo>
                <a:cubicBezTo>
                  <a:pt x="480" y="310"/>
                  <a:pt x="480" y="310"/>
                  <a:pt x="480" y="310"/>
                </a:cubicBezTo>
                <a:cubicBezTo>
                  <a:pt x="473" y="309"/>
                  <a:pt x="465" y="307"/>
                  <a:pt x="458" y="306"/>
                </a:cubicBezTo>
                <a:cubicBezTo>
                  <a:pt x="450" y="305"/>
                  <a:pt x="443" y="304"/>
                  <a:pt x="435" y="302"/>
                </a:cubicBezTo>
                <a:cubicBezTo>
                  <a:pt x="413" y="298"/>
                  <a:pt x="413" y="298"/>
                  <a:pt x="413" y="298"/>
                </a:cubicBezTo>
                <a:cubicBezTo>
                  <a:pt x="406" y="297"/>
                  <a:pt x="398" y="294"/>
                  <a:pt x="391" y="293"/>
                </a:cubicBezTo>
                <a:cubicBezTo>
                  <a:pt x="383" y="291"/>
                  <a:pt x="376" y="289"/>
                  <a:pt x="369" y="287"/>
                </a:cubicBezTo>
                <a:cubicBezTo>
                  <a:pt x="354" y="282"/>
                  <a:pt x="339" y="278"/>
                  <a:pt x="325" y="273"/>
                </a:cubicBezTo>
                <a:cubicBezTo>
                  <a:pt x="310" y="268"/>
                  <a:pt x="296" y="262"/>
                  <a:pt x="282" y="257"/>
                </a:cubicBezTo>
                <a:cubicBezTo>
                  <a:pt x="261" y="247"/>
                  <a:pt x="261" y="247"/>
                  <a:pt x="261" y="247"/>
                </a:cubicBezTo>
                <a:cubicBezTo>
                  <a:pt x="254" y="244"/>
                  <a:pt x="247" y="240"/>
                  <a:pt x="240" y="237"/>
                </a:cubicBezTo>
                <a:cubicBezTo>
                  <a:pt x="230" y="232"/>
                  <a:pt x="230" y="232"/>
                  <a:pt x="230" y="232"/>
                </a:cubicBezTo>
                <a:cubicBezTo>
                  <a:pt x="220" y="226"/>
                  <a:pt x="220" y="226"/>
                  <a:pt x="220" y="226"/>
                </a:cubicBezTo>
                <a:cubicBezTo>
                  <a:pt x="213" y="223"/>
                  <a:pt x="206" y="219"/>
                  <a:pt x="200" y="215"/>
                </a:cubicBezTo>
                <a:cubicBezTo>
                  <a:pt x="193" y="211"/>
                  <a:pt x="187" y="207"/>
                  <a:pt x="180" y="203"/>
                </a:cubicBezTo>
                <a:cubicBezTo>
                  <a:pt x="174" y="199"/>
                  <a:pt x="167" y="194"/>
                  <a:pt x="161" y="190"/>
                </a:cubicBezTo>
                <a:cubicBezTo>
                  <a:pt x="155" y="185"/>
                  <a:pt x="148" y="181"/>
                  <a:pt x="142" y="176"/>
                </a:cubicBezTo>
                <a:cubicBezTo>
                  <a:pt x="136" y="172"/>
                  <a:pt x="130" y="167"/>
                  <a:pt x="124" y="162"/>
                </a:cubicBezTo>
                <a:cubicBezTo>
                  <a:pt x="118" y="157"/>
                  <a:pt x="112" y="152"/>
                  <a:pt x="106" y="147"/>
                </a:cubicBezTo>
                <a:cubicBezTo>
                  <a:pt x="100" y="142"/>
                  <a:pt x="95" y="137"/>
                  <a:pt x="89" y="132"/>
                </a:cubicBezTo>
                <a:cubicBezTo>
                  <a:pt x="83" y="126"/>
                  <a:pt x="78" y="121"/>
                  <a:pt x="72" y="115"/>
                </a:cubicBezTo>
                <a:cubicBezTo>
                  <a:pt x="67" y="110"/>
                  <a:pt x="62" y="104"/>
                  <a:pt x="56" y="98"/>
                </a:cubicBezTo>
                <a:cubicBezTo>
                  <a:pt x="46" y="87"/>
                  <a:pt x="36" y="75"/>
                  <a:pt x="26" y="62"/>
                </a:cubicBezTo>
                <a:cubicBezTo>
                  <a:pt x="22" y="56"/>
                  <a:pt x="17" y="50"/>
                  <a:pt x="13" y="43"/>
                </a:cubicBezTo>
                <a:cubicBezTo>
                  <a:pt x="8" y="36"/>
                  <a:pt x="4" y="30"/>
                  <a:pt x="0" y="22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3" name="Freeform 29"/>
          <p:cNvSpPr>
            <a:spLocks/>
          </p:cNvSpPr>
          <p:nvPr/>
        </p:nvSpPr>
        <p:spPr bwMode="auto">
          <a:xfrm>
            <a:off x="6476120" y="5115374"/>
            <a:ext cx="1214438" cy="678656"/>
          </a:xfrm>
          <a:custGeom>
            <a:avLst/>
            <a:gdLst>
              <a:gd name="T0" fmla="*/ 34 w 431"/>
              <a:gd name="T1" fmla="*/ 0 h 240"/>
              <a:gd name="T2" fmla="*/ 35 w 431"/>
              <a:gd name="T3" fmla="*/ 4 h 240"/>
              <a:gd name="T4" fmla="*/ 41 w 431"/>
              <a:gd name="T5" fmla="*/ 17 h 240"/>
              <a:gd name="T6" fmla="*/ 53 w 431"/>
              <a:gd name="T7" fmla="*/ 37 h 240"/>
              <a:gd name="T8" fmla="*/ 70 w 431"/>
              <a:gd name="T9" fmla="*/ 62 h 240"/>
              <a:gd name="T10" fmla="*/ 93 w 431"/>
              <a:gd name="T11" fmla="*/ 90 h 240"/>
              <a:gd name="T12" fmla="*/ 122 w 431"/>
              <a:gd name="T13" fmla="*/ 118 h 240"/>
              <a:gd name="T14" fmla="*/ 157 w 431"/>
              <a:gd name="T15" fmla="*/ 145 h 240"/>
              <a:gd name="T16" fmla="*/ 196 w 431"/>
              <a:gd name="T17" fmla="*/ 169 h 240"/>
              <a:gd name="T18" fmla="*/ 216 w 431"/>
              <a:gd name="T19" fmla="*/ 180 h 240"/>
              <a:gd name="T20" fmla="*/ 226 w 431"/>
              <a:gd name="T21" fmla="*/ 185 h 240"/>
              <a:gd name="T22" fmla="*/ 237 w 431"/>
              <a:gd name="T23" fmla="*/ 190 h 240"/>
              <a:gd name="T24" fmla="*/ 247 w 431"/>
              <a:gd name="T25" fmla="*/ 194 h 240"/>
              <a:gd name="T26" fmla="*/ 257 w 431"/>
              <a:gd name="T27" fmla="*/ 198 h 240"/>
              <a:gd name="T28" fmla="*/ 268 w 431"/>
              <a:gd name="T29" fmla="*/ 202 h 240"/>
              <a:gd name="T30" fmla="*/ 278 w 431"/>
              <a:gd name="T31" fmla="*/ 206 h 240"/>
              <a:gd name="T32" fmla="*/ 318 w 431"/>
              <a:gd name="T33" fmla="*/ 219 h 240"/>
              <a:gd name="T34" fmla="*/ 354 w 431"/>
              <a:gd name="T35" fmla="*/ 227 h 240"/>
              <a:gd name="T36" fmla="*/ 371 w 431"/>
              <a:gd name="T37" fmla="*/ 231 h 240"/>
              <a:gd name="T38" fmla="*/ 385 w 431"/>
              <a:gd name="T39" fmla="*/ 233 h 240"/>
              <a:gd name="T40" fmla="*/ 399 w 431"/>
              <a:gd name="T41" fmla="*/ 236 h 240"/>
              <a:gd name="T42" fmla="*/ 410 w 431"/>
              <a:gd name="T43" fmla="*/ 237 h 240"/>
              <a:gd name="T44" fmla="*/ 431 w 431"/>
              <a:gd name="T45" fmla="*/ 240 h 240"/>
              <a:gd name="T46" fmla="*/ 410 w 431"/>
              <a:gd name="T47" fmla="*/ 239 h 240"/>
              <a:gd name="T48" fmla="*/ 398 w 431"/>
              <a:gd name="T49" fmla="*/ 238 h 240"/>
              <a:gd name="T50" fmla="*/ 385 w 431"/>
              <a:gd name="T51" fmla="*/ 237 h 240"/>
              <a:gd name="T52" fmla="*/ 370 w 431"/>
              <a:gd name="T53" fmla="*/ 235 h 240"/>
              <a:gd name="T54" fmla="*/ 353 w 431"/>
              <a:gd name="T55" fmla="*/ 233 h 240"/>
              <a:gd name="T56" fmla="*/ 316 w 431"/>
              <a:gd name="T57" fmla="*/ 227 h 240"/>
              <a:gd name="T58" fmla="*/ 275 w 431"/>
              <a:gd name="T59" fmla="*/ 217 h 240"/>
              <a:gd name="T60" fmla="*/ 264 w 431"/>
              <a:gd name="T61" fmla="*/ 214 h 240"/>
              <a:gd name="T62" fmla="*/ 253 w 431"/>
              <a:gd name="T63" fmla="*/ 211 h 240"/>
              <a:gd name="T64" fmla="*/ 242 w 431"/>
              <a:gd name="T65" fmla="*/ 207 h 240"/>
              <a:gd name="T66" fmla="*/ 231 w 431"/>
              <a:gd name="T67" fmla="*/ 203 h 240"/>
              <a:gd name="T68" fmla="*/ 220 w 431"/>
              <a:gd name="T69" fmla="*/ 199 h 240"/>
              <a:gd name="T70" fmla="*/ 209 w 431"/>
              <a:gd name="T71" fmla="*/ 195 h 240"/>
              <a:gd name="T72" fmla="*/ 187 w 431"/>
              <a:gd name="T73" fmla="*/ 185 h 240"/>
              <a:gd name="T74" fmla="*/ 145 w 431"/>
              <a:gd name="T75" fmla="*/ 163 h 240"/>
              <a:gd name="T76" fmla="*/ 107 w 431"/>
              <a:gd name="T77" fmla="*/ 138 h 240"/>
              <a:gd name="T78" fmla="*/ 73 w 431"/>
              <a:gd name="T79" fmla="*/ 110 h 240"/>
              <a:gd name="T80" fmla="*/ 46 w 431"/>
              <a:gd name="T81" fmla="*/ 82 h 240"/>
              <a:gd name="T82" fmla="*/ 25 w 431"/>
              <a:gd name="T83" fmla="*/ 55 h 240"/>
              <a:gd name="T84" fmla="*/ 11 w 431"/>
              <a:gd name="T85" fmla="*/ 34 h 240"/>
              <a:gd name="T86" fmla="*/ 3 w 431"/>
              <a:gd name="T87" fmla="*/ 18 h 240"/>
              <a:gd name="T88" fmla="*/ 0 w 431"/>
              <a:gd name="T89" fmla="*/ 12 h 240"/>
              <a:gd name="T90" fmla="*/ 34 w 431"/>
              <a:gd name="T9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" h="240">
                <a:moveTo>
                  <a:pt x="34" y="0"/>
                </a:moveTo>
                <a:cubicBezTo>
                  <a:pt x="34" y="0"/>
                  <a:pt x="34" y="1"/>
                  <a:pt x="35" y="4"/>
                </a:cubicBezTo>
                <a:cubicBezTo>
                  <a:pt x="37" y="7"/>
                  <a:pt x="39" y="11"/>
                  <a:pt x="41" y="17"/>
                </a:cubicBezTo>
                <a:cubicBezTo>
                  <a:pt x="44" y="23"/>
                  <a:pt x="48" y="30"/>
                  <a:pt x="53" y="37"/>
                </a:cubicBezTo>
                <a:cubicBezTo>
                  <a:pt x="57" y="45"/>
                  <a:pt x="63" y="53"/>
                  <a:pt x="70" y="62"/>
                </a:cubicBezTo>
                <a:cubicBezTo>
                  <a:pt x="77" y="71"/>
                  <a:pt x="84" y="81"/>
                  <a:pt x="93" y="90"/>
                </a:cubicBezTo>
                <a:cubicBezTo>
                  <a:pt x="102" y="100"/>
                  <a:pt x="112" y="109"/>
                  <a:pt x="122" y="118"/>
                </a:cubicBezTo>
                <a:cubicBezTo>
                  <a:pt x="133" y="128"/>
                  <a:pt x="145" y="137"/>
                  <a:pt x="157" y="145"/>
                </a:cubicBezTo>
                <a:cubicBezTo>
                  <a:pt x="169" y="154"/>
                  <a:pt x="182" y="162"/>
                  <a:pt x="196" y="169"/>
                </a:cubicBezTo>
                <a:cubicBezTo>
                  <a:pt x="202" y="173"/>
                  <a:pt x="209" y="177"/>
                  <a:pt x="216" y="180"/>
                </a:cubicBezTo>
                <a:cubicBezTo>
                  <a:pt x="219" y="182"/>
                  <a:pt x="223" y="183"/>
                  <a:pt x="226" y="185"/>
                </a:cubicBezTo>
                <a:cubicBezTo>
                  <a:pt x="230" y="187"/>
                  <a:pt x="233" y="188"/>
                  <a:pt x="237" y="190"/>
                </a:cubicBezTo>
                <a:cubicBezTo>
                  <a:pt x="240" y="191"/>
                  <a:pt x="243" y="193"/>
                  <a:pt x="247" y="194"/>
                </a:cubicBezTo>
                <a:cubicBezTo>
                  <a:pt x="250" y="196"/>
                  <a:pt x="254" y="197"/>
                  <a:pt x="257" y="198"/>
                </a:cubicBezTo>
                <a:cubicBezTo>
                  <a:pt x="261" y="200"/>
                  <a:pt x="264" y="201"/>
                  <a:pt x="268" y="202"/>
                </a:cubicBezTo>
                <a:cubicBezTo>
                  <a:pt x="271" y="204"/>
                  <a:pt x="274" y="205"/>
                  <a:pt x="278" y="206"/>
                </a:cubicBezTo>
                <a:cubicBezTo>
                  <a:pt x="292" y="211"/>
                  <a:pt x="305" y="215"/>
                  <a:pt x="318" y="219"/>
                </a:cubicBezTo>
                <a:cubicBezTo>
                  <a:pt x="331" y="222"/>
                  <a:pt x="343" y="225"/>
                  <a:pt x="354" y="227"/>
                </a:cubicBezTo>
                <a:cubicBezTo>
                  <a:pt x="360" y="229"/>
                  <a:pt x="365" y="230"/>
                  <a:pt x="371" y="231"/>
                </a:cubicBezTo>
                <a:cubicBezTo>
                  <a:pt x="376" y="232"/>
                  <a:pt x="381" y="233"/>
                  <a:pt x="385" y="233"/>
                </a:cubicBezTo>
                <a:cubicBezTo>
                  <a:pt x="390" y="234"/>
                  <a:pt x="395" y="235"/>
                  <a:pt x="399" y="236"/>
                </a:cubicBezTo>
                <a:cubicBezTo>
                  <a:pt x="403" y="236"/>
                  <a:pt x="406" y="237"/>
                  <a:pt x="410" y="237"/>
                </a:cubicBezTo>
                <a:cubicBezTo>
                  <a:pt x="423" y="239"/>
                  <a:pt x="431" y="240"/>
                  <a:pt x="431" y="240"/>
                </a:cubicBezTo>
                <a:cubicBezTo>
                  <a:pt x="431" y="240"/>
                  <a:pt x="423" y="240"/>
                  <a:pt x="410" y="239"/>
                </a:cubicBezTo>
                <a:cubicBezTo>
                  <a:pt x="406" y="239"/>
                  <a:pt x="402" y="238"/>
                  <a:pt x="398" y="238"/>
                </a:cubicBezTo>
                <a:cubicBezTo>
                  <a:pt x="394" y="238"/>
                  <a:pt x="390" y="237"/>
                  <a:pt x="385" y="237"/>
                </a:cubicBezTo>
                <a:cubicBezTo>
                  <a:pt x="380" y="236"/>
                  <a:pt x="375" y="236"/>
                  <a:pt x="370" y="235"/>
                </a:cubicBezTo>
                <a:cubicBezTo>
                  <a:pt x="365" y="234"/>
                  <a:pt x="359" y="234"/>
                  <a:pt x="353" y="233"/>
                </a:cubicBezTo>
                <a:cubicBezTo>
                  <a:pt x="342" y="232"/>
                  <a:pt x="329" y="229"/>
                  <a:pt x="316" y="227"/>
                </a:cubicBezTo>
                <a:cubicBezTo>
                  <a:pt x="303" y="224"/>
                  <a:pt x="289" y="221"/>
                  <a:pt x="275" y="217"/>
                </a:cubicBezTo>
                <a:cubicBezTo>
                  <a:pt x="271" y="216"/>
                  <a:pt x="267" y="215"/>
                  <a:pt x="264" y="214"/>
                </a:cubicBezTo>
                <a:cubicBezTo>
                  <a:pt x="260" y="213"/>
                  <a:pt x="257" y="212"/>
                  <a:pt x="253" y="211"/>
                </a:cubicBezTo>
                <a:cubicBezTo>
                  <a:pt x="249" y="209"/>
                  <a:pt x="246" y="208"/>
                  <a:pt x="242" y="207"/>
                </a:cubicBezTo>
                <a:cubicBezTo>
                  <a:pt x="238" y="206"/>
                  <a:pt x="235" y="205"/>
                  <a:pt x="231" y="203"/>
                </a:cubicBezTo>
                <a:cubicBezTo>
                  <a:pt x="227" y="202"/>
                  <a:pt x="224" y="201"/>
                  <a:pt x="220" y="199"/>
                </a:cubicBezTo>
                <a:cubicBezTo>
                  <a:pt x="216" y="198"/>
                  <a:pt x="213" y="196"/>
                  <a:pt x="209" y="195"/>
                </a:cubicBezTo>
                <a:cubicBezTo>
                  <a:pt x="202" y="192"/>
                  <a:pt x="195" y="189"/>
                  <a:pt x="187" y="185"/>
                </a:cubicBezTo>
                <a:cubicBezTo>
                  <a:pt x="173" y="179"/>
                  <a:pt x="159" y="171"/>
                  <a:pt x="145" y="163"/>
                </a:cubicBezTo>
                <a:cubicBezTo>
                  <a:pt x="132" y="155"/>
                  <a:pt x="119" y="147"/>
                  <a:pt x="107" y="138"/>
                </a:cubicBezTo>
                <a:cubicBezTo>
                  <a:pt x="95" y="129"/>
                  <a:pt x="84" y="119"/>
                  <a:pt x="73" y="110"/>
                </a:cubicBezTo>
                <a:cubicBezTo>
                  <a:pt x="63" y="100"/>
                  <a:pt x="54" y="91"/>
                  <a:pt x="46" y="82"/>
                </a:cubicBezTo>
                <a:cubicBezTo>
                  <a:pt x="38" y="72"/>
                  <a:pt x="31" y="63"/>
                  <a:pt x="25" y="55"/>
                </a:cubicBezTo>
                <a:cubicBezTo>
                  <a:pt x="20" y="47"/>
                  <a:pt x="15" y="40"/>
                  <a:pt x="11" y="34"/>
                </a:cubicBezTo>
                <a:cubicBezTo>
                  <a:pt x="7" y="27"/>
                  <a:pt x="5" y="22"/>
                  <a:pt x="3" y="18"/>
                </a:cubicBezTo>
                <a:cubicBezTo>
                  <a:pt x="1" y="15"/>
                  <a:pt x="0" y="12"/>
                  <a:pt x="0" y="12"/>
                </a:cubicBezTo>
                <a:lnTo>
                  <a:pt x="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4" name="Freeform 30"/>
          <p:cNvSpPr>
            <a:spLocks/>
          </p:cNvSpPr>
          <p:nvPr/>
        </p:nvSpPr>
        <p:spPr bwMode="auto">
          <a:xfrm>
            <a:off x="6403493" y="4884393"/>
            <a:ext cx="1859756" cy="259556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5138993" y="2776708"/>
            <a:ext cx="2895600" cy="1088231"/>
          </a:xfrm>
          <a:custGeom>
            <a:avLst/>
            <a:gdLst>
              <a:gd name="T0" fmla="*/ 3 w 1027"/>
              <a:gd name="T1" fmla="*/ 342 h 385"/>
              <a:gd name="T2" fmla="*/ 23 w 1027"/>
              <a:gd name="T3" fmla="*/ 330 h 385"/>
              <a:gd name="T4" fmla="*/ 61 w 1027"/>
              <a:gd name="T5" fmla="*/ 306 h 385"/>
              <a:gd name="T6" fmla="*/ 86 w 1027"/>
              <a:gd name="T7" fmla="*/ 289 h 385"/>
              <a:gd name="T8" fmla="*/ 143 w 1027"/>
              <a:gd name="T9" fmla="*/ 245 h 385"/>
              <a:gd name="T10" fmla="*/ 154 w 1027"/>
              <a:gd name="T11" fmla="*/ 236 h 385"/>
              <a:gd name="T12" fmla="*/ 174 w 1027"/>
              <a:gd name="T13" fmla="*/ 218 h 385"/>
              <a:gd name="T14" fmla="*/ 206 w 1027"/>
              <a:gd name="T15" fmla="*/ 189 h 385"/>
              <a:gd name="T16" fmla="*/ 248 w 1027"/>
              <a:gd name="T17" fmla="*/ 147 h 385"/>
              <a:gd name="T18" fmla="*/ 274 w 1027"/>
              <a:gd name="T19" fmla="*/ 120 h 385"/>
              <a:gd name="T20" fmla="*/ 364 w 1027"/>
              <a:gd name="T21" fmla="*/ 59 h 385"/>
              <a:gd name="T22" fmla="*/ 500 w 1027"/>
              <a:gd name="T23" fmla="*/ 42 h 385"/>
              <a:gd name="T24" fmla="*/ 554 w 1027"/>
              <a:gd name="T25" fmla="*/ 45 h 385"/>
              <a:gd name="T26" fmla="*/ 633 w 1027"/>
              <a:gd name="T27" fmla="*/ 55 h 385"/>
              <a:gd name="T28" fmla="*/ 778 w 1027"/>
              <a:gd name="T29" fmla="*/ 73 h 385"/>
              <a:gd name="T30" fmla="*/ 933 w 1027"/>
              <a:gd name="T31" fmla="*/ 48 h 385"/>
              <a:gd name="T32" fmla="*/ 974 w 1027"/>
              <a:gd name="T33" fmla="*/ 30 h 385"/>
              <a:gd name="T34" fmla="*/ 995 w 1027"/>
              <a:gd name="T35" fmla="*/ 20 h 385"/>
              <a:gd name="T36" fmla="*/ 1016 w 1027"/>
              <a:gd name="T37" fmla="*/ 7 h 385"/>
              <a:gd name="T38" fmla="*/ 1016 w 1027"/>
              <a:gd name="T39" fmla="*/ 7 h 385"/>
              <a:gd name="T40" fmla="*/ 995 w 1027"/>
              <a:gd name="T41" fmla="*/ 21 h 385"/>
              <a:gd name="T42" fmla="*/ 975 w 1027"/>
              <a:gd name="T43" fmla="*/ 33 h 385"/>
              <a:gd name="T44" fmla="*/ 935 w 1027"/>
              <a:gd name="T45" fmla="*/ 52 h 385"/>
              <a:gd name="T46" fmla="*/ 778 w 1027"/>
              <a:gd name="T47" fmla="*/ 84 h 385"/>
              <a:gd name="T48" fmla="*/ 631 w 1027"/>
              <a:gd name="T49" fmla="*/ 72 h 385"/>
              <a:gd name="T50" fmla="*/ 553 w 1027"/>
              <a:gd name="T51" fmla="*/ 66 h 385"/>
              <a:gd name="T52" fmla="*/ 500 w 1027"/>
              <a:gd name="T53" fmla="*/ 65 h 385"/>
              <a:gd name="T54" fmla="*/ 374 w 1027"/>
              <a:gd name="T55" fmla="*/ 86 h 385"/>
              <a:gd name="T56" fmla="*/ 298 w 1027"/>
              <a:gd name="T57" fmla="*/ 143 h 385"/>
              <a:gd name="T58" fmla="*/ 273 w 1027"/>
              <a:gd name="T59" fmla="*/ 171 h 385"/>
              <a:gd name="T60" fmla="*/ 232 w 1027"/>
              <a:gd name="T61" fmla="*/ 215 h 385"/>
              <a:gd name="T62" fmla="*/ 200 w 1027"/>
              <a:gd name="T63" fmla="*/ 247 h 385"/>
              <a:gd name="T64" fmla="*/ 181 w 1027"/>
              <a:gd name="T65" fmla="*/ 266 h 385"/>
              <a:gd name="T66" fmla="*/ 169 w 1027"/>
              <a:gd name="T67" fmla="*/ 276 h 385"/>
              <a:gd name="T68" fmla="*/ 112 w 1027"/>
              <a:gd name="T69" fmla="*/ 324 h 385"/>
              <a:gd name="T70" fmla="*/ 87 w 1027"/>
              <a:gd name="T71" fmla="*/ 343 h 385"/>
              <a:gd name="T72" fmla="*/ 48 w 1027"/>
              <a:gd name="T73" fmla="*/ 370 h 385"/>
              <a:gd name="T74" fmla="*/ 26 w 1027"/>
              <a:gd name="T75" fmla="*/ 384 h 385"/>
              <a:gd name="T76" fmla="*/ 0 w 1027"/>
              <a:gd name="T77" fmla="*/ 343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7" h="385">
                <a:moveTo>
                  <a:pt x="0" y="343"/>
                </a:moveTo>
                <a:cubicBezTo>
                  <a:pt x="0" y="343"/>
                  <a:pt x="1" y="343"/>
                  <a:pt x="3" y="342"/>
                </a:cubicBezTo>
                <a:cubicBezTo>
                  <a:pt x="5" y="341"/>
                  <a:pt x="7" y="339"/>
                  <a:pt x="11" y="337"/>
                </a:cubicBezTo>
                <a:cubicBezTo>
                  <a:pt x="14" y="335"/>
                  <a:pt x="18" y="333"/>
                  <a:pt x="23" y="330"/>
                </a:cubicBezTo>
                <a:cubicBezTo>
                  <a:pt x="28" y="327"/>
                  <a:pt x="34" y="324"/>
                  <a:pt x="40" y="320"/>
                </a:cubicBezTo>
                <a:cubicBezTo>
                  <a:pt x="47" y="316"/>
                  <a:pt x="54" y="311"/>
                  <a:pt x="61" y="306"/>
                </a:cubicBezTo>
                <a:cubicBezTo>
                  <a:pt x="65" y="303"/>
                  <a:pt x="69" y="301"/>
                  <a:pt x="73" y="298"/>
                </a:cubicBezTo>
                <a:cubicBezTo>
                  <a:pt x="78" y="295"/>
                  <a:pt x="82" y="292"/>
                  <a:pt x="86" y="289"/>
                </a:cubicBezTo>
                <a:cubicBezTo>
                  <a:pt x="95" y="282"/>
                  <a:pt x="104" y="276"/>
                  <a:pt x="113" y="269"/>
                </a:cubicBezTo>
                <a:cubicBezTo>
                  <a:pt x="123" y="261"/>
                  <a:pt x="133" y="253"/>
                  <a:pt x="143" y="245"/>
                </a:cubicBezTo>
                <a:cubicBezTo>
                  <a:pt x="145" y="243"/>
                  <a:pt x="148" y="241"/>
                  <a:pt x="151" y="239"/>
                </a:cubicBezTo>
                <a:cubicBezTo>
                  <a:pt x="154" y="236"/>
                  <a:pt x="154" y="236"/>
                  <a:pt x="154" y="236"/>
                </a:cubicBezTo>
                <a:cubicBezTo>
                  <a:pt x="158" y="232"/>
                  <a:pt x="158" y="232"/>
                  <a:pt x="158" y="232"/>
                </a:cubicBezTo>
                <a:cubicBezTo>
                  <a:pt x="163" y="228"/>
                  <a:pt x="169" y="223"/>
                  <a:pt x="174" y="218"/>
                </a:cubicBezTo>
                <a:cubicBezTo>
                  <a:pt x="179" y="214"/>
                  <a:pt x="185" y="209"/>
                  <a:pt x="190" y="204"/>
                </a:cubicBezTo>
                <a:cubicBezTo>
                  <a:pt x="196" y="199"/>
                  <a:pt x="201" y="194"/>
                  <a:pt x="206" y="189"/>
                </a:cubicBezTo>
                <a:cubicBezTo>
                  <a:pt x="217" y="178"/>
                  <a:pt x="228" y="167"/>
                  <a:pt x="239" y="156"/>
                </a:cubicBezTo>
                <a:cubicBezTo>
                  <a:pt x="242" y="153"/>
                  <a:pt x="245" y="150"/>
                  <a:pt x="248" y="147"/>
                </a:cubicBezTo>
                <a:cubicBezTo>
                  <a:pt x="251" y="145"/>
                  <a:pt x="253" y="142"/>
                  <a:pt x="256" y="139"/>
                </a:cubicBezTo>
                <a:cubicBezTo>
                  <a:pt x="262" y="133"/>
                  <a:pt x="268" y="126"/>
                  <a:pt x="274" y="120"/>
                </a:cubicBezTo>
                <a:cubicBezTo>
                  <a:pt x="286" y="108"/>
                  <a:pt x="299" y="96"/>
                  <a:pt x="314" y="85"/>
                </a:cubicBezTo>
                <a:cubicBezTo>
                  <a:pt x="329" y="74"/>
                  <a:pt x="346" y="66"/>
                  <a:pt x="364" y="59"/>
                </a:cubicBezTo>
                <a:cubicBezTo>
                  <a:pt x="399" y="47"/>
                  <a:pt x="437" y="43"/>
                  <a:pt x="473" y="42"/>
                </a:cubicBezTo>
                <a:cubicBezTo>
                  <a:pt x="500" y="42"/>
                  <a:pt x="500" y="42"/>
                  <a:pt x="500" y="42"/>
                </a:cubicBezTo>
                <a:cubicBezTo>
                  <a:pt x="509" y="42"/>
                  <a:pt x="518" y="43"/>
                  <a:pt x="527" y="43"/>
                </a:cubicBezTo>
                <a:cubicBezTo>
                  <a:pt x="536" y="43"/>
                  <a:pt x="545" y="44"/>
                  <a:pt x="554" y="45"/>
                </a:cubicBezTo>
                <a:cubicBezTo>
                  <a:pt x="563" y="46"/>
                  <a:pt x="572" y="47"/>
                  <a:pt x="581" y="48"/>
                </a:cubicBezTo>
                <a:cubicBezTo>
                  <a:pt x="598" y="50"/>
                  <a:pt x="616" y="52"/>
                  <a:pt x="633" y="55"/>
                </a:cubicBezTo>
                <a:cubicBezTo>
                  <a:pt x="650" y="58"/>
                  <a:pt x="667" y="61"/>
                  <a:pt x="683" y="63"/>
                </a:cubicBezTo>
                <a:cubicBezTo>
                  <a:pt x="716" y="69"/>
                  <a:pt x="748" y="72"/>
                  <a:pt x="778" y="73"/>
                </a:cubicBezTo>
                <a:cubicBezTo>
                  <a:pt x="809" y="74"/>
                  <a:pt x="837" y="71"/>
                  <a:pt x="863" y="67"/>
                </a:cubicBezTo>
                <a:cubicBezTo>
                  <a:pt x="890" y="62"/>
                  <a:pt x="913" y="55"/>
                  <a:pt x="933" y="48"/>
                </a:cubicBezTo>
                <a:cubicBezTo>
                  <a:pt x="944" y="44"/>
                  <a:pt x="953" y="40"/>
                  <a:pt x="961" y="36"/>
                </a:cubicBezTo>
                <a:cubicBezTo>
                  <a:pt x="966" y="35"/>
                  <a:pt x="970" y="32"/>
                  <a:pt x="974" y="30"/>
                </a:cubicBezTo>
                <a:cubicBezTo>
                  <a:pt x="978" y="28"/>
                  <a:pt x="981" y="27"/>
                  <a:pt x="985" y="25"/>
                </a:cubicBezTo>
                <a:cubicBezTo>
                  <a:pt x="988" y="23"/>
                  <a:pt x="991" y="21"/>
                  <a:pt x="995" y="20"/>
                </a:cubicBezTo>
                <a:cubicBezTo>
                  <a:pt x="998" y="18"/>
                  <a:pt x="1000" y="16"/>
                  <a:pt x="1003" y="15"/>
                </a:cubicBezTo>
                <a:cubicBezTo>
                  <a:pt x="1008" y="12"/>
                  <a:pt x="1013" y="9"/>
                  <a:pt x="1016" y="7"/>
                </a:cubicBezTo>
                <a:cubicBezTo>
                  <a:pt x="1023" y="3"/>
                  <a:pt x="1027" y="0"/>
                  <a:pt x="1027" y="0"/>
                </a:cubicBezTo>
                <a:cubicBezTo>
                  <a:pt x="1027" y="0"/>
                  <a:pt x="1023" y="3"/>
                  <a:pt x="1016" y="7"/>
                </a:cubicBezTo>
                <a:cubicBezTo>
                  <a:pt x="1013" y="10"/>
                  <a:pt x="1009" y="13"/>
                  <a:pt x="1004" y="16"/>
                </a:cubicBezTo>
                <a:cubicBezTo>
                  <a:pt x="1001" y="18"/>
                  <a:pt x="998" y="19"/>
                  <a:pt x="995" y="21"/>
                </a:cubicBezTo>
                <a:cubicBezTo>
                  <a:pt x="992" y="23"/>
                  <a:pt x="989" y="25"/>
                  <a:pt x="986" y="27"/>
                </a:cubicBezTo>
                <a:cubicBezTo>
                  <a:pt x="982" y="29"/>
                  <a:pt x="979" y="31"/>
                  <a:pt x="975" y="33"/>
                </a:cubicBezTo>
                <a:cubicBezTo>
                  <a:pt x="971" y="35"/>
                  <a:pt x="967" y="37"/>
                  <a:pt x="963" y="39"/>
                </a:cubicBezTo>
                <a:cubicBezTo>
                  <a:pt x="954" y="43"/>
                  <a:pt x="945" y="48"/>
                  <a:pt x="935" y="52"/>
                </a:cubicBezTo>
                <a:cubicBezTo>
                  <a:pt x="915" y="60"/>
                  <a:pt x="891" y="69"/>
                  <a:pt x="865" y="74"/>
                </a:cubicBezTo>
                <a:cubicBezTo>
                  <a:pt x="839" y="80"/>
                  <a:pt x="809" y="84"/>
                  <a:pt x="778" y="84"/>
                </a:cubicBezTo>
                <a:cubicBezTo>
                  <a:pt x="747" y="85"/>
                  <a:pt x="715" y="82"/>
                  <a:pt x="681" y="78"/>
                </a:cubicBezTo>
                <a:cubicBezTo>
                  <a:pt x="664" y="76"/>
                  <a:pt x="648" y="74"/>
                  <a:pt x="631" y="72"/>
                </a:cubicBezTo>
                <a:cubicBezTo>
                  <a:pt x="614" y="70"/>
                  <a:pt x="596" y="69"/>
                  <a:pt x="579" y="67"/>
                </a:cubicBezTo>
                <a:cubicBezTo>
                  <a:pt x="570" y="67"/>
                  <a:pt x="562" y="66"/>
                  <a:pt x="553" y="66"/>
                </a:cubicBezTo>
                <a:cubicBezTo>
                  <a:pt x="544" y="65"/>
                  <a:pt x="535" y="65"/>
                  <a:pt x="527" y="65"/>
                </a:cubicBezTo>
                <a:cubicBezTo>
                  <a:pt x="518" y="65"/>
                  <a:pt x="509" y="65"/>
                  <a:pt x="500" y="65"/>
                </a:cubicBezTo>
                <a:cubicBezTo>
                  <a:pt x="474" y="66"/>
                  <a:pt x="474" y="66"/>
                  <a:pt x="474" y="66"/>
                </a:cubicBezTo>
                <a:cubicBezTo>
                  <a:pt x="439" y="68"/>
                  <a:pt x="405" y="73"/>
                  <a:pt x="374" y="86"/>
                </a:cubicBezTo>
                <a:cubicBezTo>
                  <a:pt x="359" y="92"/>
                  <a:pt x="345" y="100"/>
                  <a:pt x="332" y="110"/>
                </a:cubicBezTo>
                <a:cubicBezTo>
                  <a:pt x="320" y="120"/>
                  <a:pt x="308" y="131"/>
                  <a:pt x="298" y="143"/>
                </a:cubicBezTo>
                <a:cubicBezTo>
                  <a:pt x="292" y="149"/>
                  <a:pt x="287" y="155"/>
                  <a:pt x="281" y="161"/>
                </a:cubicBezTo>
                <a:cubicBezTo>
                  <a:pt x="279" y="164"/>
                  <a:pt x="276" y="168"/>
                  <a:pt x="273" y="171"/>
                </a:cubicBezTo>
                <a:cubicBezTo>
                  <a:pt x="271" y="174"/>
                  <a:pt x="268" y="177"/>
                  <a:pt x="265" y="180"/>
                </a:cubicBezTo>
                <a:cubicBezTo>
                  <a:pt x="254" y="192"/>
                  <a:pt x="243" y="203"/>
                  <a:pt x="232" y="215"/>
                </a:cubicBezTo>
                <a:cubicBezTo>
                  <a:pt x="227" y="221"/>
                  <a:pt x="222" y="226"/>
                  <a:pt x="216" y="231"/>
                </a:cubicBezTo>
                <a:cubicBezTo>
                  <a:pt x="211" y="237"/>
                  <a:pt x="205" y="242"/>
                  <a:pt x="200" y="247"/>
                </a:cubicBezTo>
                <a:cubicBezTo>
                  <a:pt x="195" y="252"/>
                  <a:pt x="190" y="257"/>
                  <a:pt x="185" y="262"/>
                </a:cubicBezTo>
                <a:cubicBezTo>
                  <a:pt x="181" y="266"/>
                  <a:pt x="181" y="266"/>
                  <a:pt x="181" y="266"/>
                </a:cubicBezTo>
                <a:cubicBezTo>
                  <a:pt x="177" y="269"/>
                  <a:pt x="177" y="269"/>
                  <a:pt x="177" y="269"/>
                </a:cubicBezTo>
                <a:cubicBezTo>
                  <a:pt x="174" y="271"/>
                  <a:pt x="172" y="274"/>
                  <a:pt x="169" y="276"/>
                </a:cubicBezTo>
                <a:cubicBezTo>
                  <a:pt x="159" y="285"/>
                  <a:pt x="149" y="293"/>
                  <a:pt x="140" y="302"/>
                </a:cubicBezTo>
                <a:cubicBezTo>
                  <a:pt x="130" y="309"/>
                  <a:pt x="121" y="317"/>
                  <a:pt x="112" y="324"/>
                </a:cubicBezTo>
                <a:cubicBezTo>
                  <a:pt x="108" y="327"/>
                  <a:pt x="104" y="331"/>
                  <a:pt x="99" y="334"/>
                </a:cubicBezTo>
                <a:cubicBezTo>
                  <a:pt x="95" y="337"/>
                  <a:pt x="91" y="340"/>
                  <a:pt x="87" y="343"/>
                </a:cubicBezTo>
                <a:cubicBezTo>
                  <a:pt x="79" y="348"/>
                  <a:pt x="72" y="354"/>
                  <a:pt x="66" y="358"/>
                </a:cubicBezTo>
                <a:cubicBezTo>
                  <a:pt x="59" y="362"/>
                  <a:pt x="53" y="366"/>
                  <a:pt x="48" y="370"/>
                </a:cubicBezTo>
                <a:cubicBezTo>
                  <a:pt x="43" y="373"/>
                  <a:pt x="38" y="376"/>
                  <a:pt x="34" y="379"/>
                </a:cubicBezTo>
                <a:cubicBezTo>
                  <a:pt x="30" y="381"/>
                  <a:pt x="27" y="383"/>
                  <a:pt x="26" y="384"/>
                </a:cubicBezTo>
                <a:cubicBezTo>
                  <a:pt x="24" y="385"/>
                  <a:pt x="23" y="385"/>
                  <a:pt x="23" y="385"/>
                </a:cubicBezTo>
                <a:lnTo>
                  <a:pt x="0" y="3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5" name="Freeform 21"/>
          <p:cNvSpPr>
            <a:spLocks/>
          </p:cNvSpPr>
          <p:nvPr/>
        </p:nvSpPr>
        <p:spPr bwMode="auto">
          <a:xfrm>
            <a:off x="5978384" y="2914819"/>
            <a:ext cx="2394347" cy="452438"/>
          </a:xfrm>
          <a:custGeom>
            <a:avLst/>
            <a:gdLst>
              <a:gd name="T0" fmla="*/ 820 w 849"/>
              <a:gd name="T1" fmla="*/ 85 h 160"/>
              <a:gd name="T2" fmla="*/ 762 w 849"/>
              <a:gd name="T3" fmla="*/ 116 h 160"/>
              <a:gd name="T4" fmla="*/ 737 w 849"/>
              <a:gd name="T5" fmla="*/ 127 h 160"/>
              <a:gd name="T6" fmla="*/ 609 w 849"/>
              <a:gd name="T7" fmla="*/ 149 h 160"/>
              <a:gd name="T8" fmla="*/ 502 w 849"/>
              <a:gd name="T9" fmla="*/ 124 h 160"/>
              <a:gd name="T10" fmla="*/ 477 w 849"/>
              <a:gd name="T11" fmla="*/ 111 h 160"/>
              <a:gd name="T12" fmla="*/ 469 w 849"/>
              <a:gd name="T13" fmla="*/ 106 h 160"/>
              <a:gd name="T14" fmla="*/ 419 w 849"/>
              <a:gd name="T15" fmla="*/ 76 h 160"/>
              <a:gd name="T16" fmla="*/ 367 w 849"/>
              <a:gd name="T17" fmla="*/ 51 h 160"/>
              <a:gd name="T18" fmla="*/ 332 w 849"/>
              <a:gd name="T19" fmla="*/ 37 h 160"/>
              <a:gd name="T20" fmla="*/ 298 w 849"/>
              <a:gd name="T21" fmla="*/ 25 h 160"/>
              <a:gd name="T22" fmla="*/ 264 w 849"/>
              <a:gd name="T23" fmla="*/ 16 h 160"/>
              <a:gd name="T24" fmla="*/ 232 w 849"/>
              <a:gd name="T25" fmla="*/ 9 h 160"/>
              <a:gd name="T26" fmla="*/ 201 w 849"/>
              <a:gd name="T27" fmla="*/ 4 h 160"/>
              <a:gd name="T28" fmla="*/ 173 w 849"/>
              <a:gd name="T29" fmla="*/ 1 h 160"/>
              <a:gd name="T30" fmla="*/ 147 w 849"/>
              <a:gd name="T31" fmla="*/ 0 h 160"/>
              <a:gd name="T32" fmla="*/ 120 w 849"/>
              <a:gd name="T33" fmla="*/ 0 h 160"/>
              <a:gd name="T34" fmla="*/ 0 w 849"/>
              <a:gd name="T35" fmla="*/ 94 h 160"/>
              <a:gd name="T36" fmla="*/ 152 w 849"/>
              <a:gd name="T37" fmla="*/ 32 h 160"/>
              <a:gd name="T38" fmla="*/ 171 w 849"/>
              <a:gd name="T39" fmla="*/ 33 h 160"/>
              <a:gd name="T40" fmla="*/ 198 w 849"/>
              <a:gd name="T41" fmla="*/ 34 h 160"/>
              <a:gd name="T42" fmla="*/ 227 w 849"/>
              <a:gd name="T43" fmla="*/ 37 h 160"/>
              <a:gd name="T44" fmla="*/ 258 w 849"/>
              <a:gd name="T45" fmla="*/ 43 h 160"/>
              <a:gd name="T46" fmla="*/ 291 w 849"/>
              <a:gd name="T47" fmla="*/ 50 h 160"/>
              <a:gd name="T48" fmla="*/ 324 w 849"/>
              <a:gd name="T49" fmla="*/ 60 h 160"/>
              <a:gd name="T50" fmla="*/ 358 w 849"/>
              <a:gd name="T51" fmla="*/ 72 h 160"/>
              <a:gd name="T52" fmla="*/ 409 w 849"/>
              <a:gd name="T53" fmla="*/ 94 h 160"/>
              <a:gd name="T54" fmla="*/ 460 w 849"/>
              <a:gd name="T55" fmla="*/ 121 h 160"/>
              <a:gd name="T56" fmla="*/ 468 w 849"/>
              <a:gd name="T57" fmla="*/ 126 h 160"/>
              <a:gd name="T58" fmla="*/ 496 w 849"/>
              <a:gd name="T59" fmla="*/ 139 h 160"/>
              <a:gd name="T60" fmla="*/ 609 w 849"/>
              <a:gd name="T61" fmla="*/ 160 h 160"/>
              <a:gd name="T62" fmla="*/ 739 w 849"/>
              <a:gd name="T63" fmla="*/ 132 h 160"/>
              <a:gd name="T64" fmla="*/ 764 w 849"/>
              <a:gd name="T65" fmla="*/ 120 h 160"/>
              <a:gd name="T66" fmla="*/ 821 w 849"/>
              <a:gd name="T67" fmla="*/ 86 h 160"/>
              <a:gd name="T68" fmla="*/ 849 w 849"/>
              <a:gd name="T69" fmla="*/ 6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9" h="160">
                <a:moveTo>
                  <a:pt x="841" y="70"/>
                </a:moveTo>
                <a:cubicBezTo>
                  <a:pt x="836" y="74"/>
                  <a:pt x="829" y="79"/>
                  <a:pt x="820" y="85"/>
                </a:cubicBezTo>
                <a:cubicBezTo>
                  <a:pt x="810" y="91"/>
                  <a:pt x="798" y="98"/>
                  <a:pt x="785" y="105"/>
                </a:cubicBezTo>
                <a:cubicBezTo>
                  <a:pt x="778" y="109"/>
                  <a:pt x="770" y="113"/>
                  <a:pt x="762" y="116"/>
                </a:cubicBezTo>
                <a:cubicBezTo>
                  <a:pt x="758" y="118"/>
                  <a:pt x="754" y="120"/>
                  <a:pt x="750" y="122"/>
                </a:cubicBezTo>
                <a:cubicBezTo>
                  <a:pt x="746" y="123"/>
                  <a:pt x="741" y="125"/>
                  <a:pt x="737" y="127"/>
                </a:cubicBezTo>
                <a:cubicBezTo>
                  <a:pt x="719" y="134"/>
                  <a:pt x="699" y="140"/>
                  <a:pt x="677" y="144"/>
                </a:cubicBezTo>
                <a:cubicBezTo>
                  <a:pt x="656" y="148"/>
                  <a:pt x="633" y="150"/>
                  <a:pt x="609" y="149"/>
                </a:cubicBezTo>
                <a:cubicBezTo>
                  <a:pt x="585" y="148"/>
                  <a:pt x="561" y="144"/>
                  <a:pt x="537" y="137"/>
                </a:cubicBezTo>
                <a:cubicBezTo>
                  <a:pt x="525" y="134"/>
                  <a:pt x="513" y="129"/>
                  <a:pt x="502" y="124"/>
                </a:cubicBezTo>
                <a:cubicBezTo>
                  <a:pt x="496" y="122"/>
                  <a:pt x="491" y="119"/>
                  <a:pt x="485" y="116"/>
                </a:cubicBezTo>
                <a:cubicBezTo>
                  <a:pt x="483" y="114"/>
                  <a:pt x="480" y="113"/>
                  <a:pt x="477" y="111"/>
                </a:cubicBezTo>
                <a:cubicBezTo>
                  <a:pt x="473" y="109"/>
                  <a:pt x="473" y="109"/>
                  <a:pt x="473" y="109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58" y="99"/>
                  <a:pt x="447" y="93"/>
                  <a:pt x="436" y="86"/>
                </a:cubicBezTo>
                <a:cubicBezTo>
                  <a:pt x="430" y="82"/>
                  <a:pt x="425" y="79"/>
                  <a:pt x="419" y="76"/>
                </a:cubicBezTo>
                <a:cubicBezTo>
                  <a:pt x="413" y="73"/>
                  <a:pt x="407" y="70"/>
                  <a:pt x="402" y="67"/>
                </a:cubicBezTo>
                <a:cubicBezTo>
                  <a:pt x="390" y="61"/>
                  <a:pt x="379" y="56"/>
                  <a:pt x="367" y="51"/>
                </a:cubicBezTo>
                <a:cubicBezTo>
                  <a:pt x="361" y="48"/>
                  <a:pt x="356" y="46"/>
                  <a:pt x="350" y="43"/>
                </a:cubicBezTo>
                <a:cubicBezTo>
                  <a:pt x="344" y="41"/>
                  <a:pt x="338" y="39"/>
                  <a:pt x="332" y="37"/>
                </a:cubicBezTo>
                <a:cubicBezTo>
                  <a:pt x="326" y="35"/>
                  <a:pt x="321" y="32"/>
                  <a:pt x="315" y="30"/>
                </a:cubicBezTo>
                <a:cubicBezTo>
                  <a:pt x="309" y="29"/>
                  <a:pt x="304" y="27"/>
                  <a:pt x="298" y="25"/>
                </a:cubicBezTo>
                <a:cubicBezTo>
                  <a:pt x="292" y="23"/>
                  <a:pt x="287" y="22"/>
                  <a:pt x="281" y="20"/>
                </a:cubicBezTo>
                <a:cubicBezTo>
                  <a:pt x="275" y="18"/>
                  <a:pt x="270" y="17"/>
                  <a:pt x="264" y="16"/>
                </a:cubicBezTo>
                <a:cubicBezTo>
                  <a:pt x="259" y="14"/>
                  <a:pt x="253" y="13"/>
                  <a:pt x="248" y="12"/>
                </a:cubicBezTo>
                <a:cubicBezTo>
                  <a:pt x="242" y="11"/>
                  <a:pt x="237" y="10"/>
                  <a:pt x="232" y="9"/>
                </a:cubicBezTo>
                <a:cubicBezTo>
                  <a:pt x="227" y="8"/>
                  <a:pt x="221" y="7"/>
                  <a:pt x="216" y="6"/>
                </a:cubicBezTo>
                <a:cubicBezTo>
                  <a:pt x="211" y="5"/>
                  <a:pt x="206" y="5"/>
                  <a:pt x="201" y="4"/>
                </a:cubicBezTo>
                <a:cubicBezTo>
                  <a:pt x="196" y="3"/>
                  <a:pt x="191" y="3"/>
                  <a:pt x="187" y="2"/>
                </a:cubicBezTo>
                <a:cubicBezTo>
                  <a:pt x="182" y="2"/>
                  <a:pt x="177" y="1"/>
                  <a:pt x="173" y="1"/>
                </a:cubicBezTo>
                <a:cubicBezTo>
                  <a:pt x="168" y="1"/>
                  <a:pt x="164" y="0"/>
                  <a:pt x="159" y="0"/>
                </a:cubicBezTo>
                <a:cubicBezTo>
                  <a:pt x="155" y="0"/>
                  <a:pt x="151" y="0"/>
                  <a:pt x="147" y="0"/>
                </a:cubicBezTo>
                <a:cubicBezTo>
                  <a:pt x="139" y="0"/>
                  <a:pt x="131" y="0"/>
                  <a:pt x="124" y="0"/>
                </a:cubicBezTo>
                <a:cubicBezTo>
                  <a:pt x="123" y="0"/>
                  <a:pt x="121" y="0"/>
                  <a:pt x="120" y="0"/>
                </a:cubicBezTo>
                <a:cubicBezTo>
                  <a:pt x="117" y="4"/>
                  <a:pt x="114" y="7"/>
                  <a:pt x="111" y="10"/>
                </a:cubicBezTo>
                <a:cubicBezTo>
                  <a:pt x="9" y="27"/>
                  <a:pt x="0" y="94"/>
                  <a:pt x="0" y="94"/>
                </a:cubicBezTo>
                <a:cubicBezTo>
                  <a:pt x="71" y="36"/>
                  <a:pt x="152" y="32"/>
                  <a:pt x="152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4" y="32"/>
                  <a:pt x="156" y="32"/>
                  <a:pt x="159" y="32"/>
                </a:cubicBezTo>
                <a:cubicBezTo>
                  <a:pt x="163" y="32"/>
                  <a:pt x="167" y="33"/>
                  <a:pt x="171" y="33"/>
                </a:cubicBezTo>
                <a:cubicBezTo>
                  <a:pt x="175" y="33"/>
                  <a:pt x="180" y="33"/>
                  <a:pt x="184" y="33"/>
                </a:cubicBezTo>
                <a:cubicBezTo>
                  <a:pt x="189" y="33"/>
                  <a:pt x="193" y="34"/>
                  <a:pt x="198" y="34"/>
                </a:cubicBezTo>
                <a:cubicBezTo>
                  <a:pt x="203" y="35"/>
                  <a:pt x="207" y="35"/>
                  <a:pt x="212" y="35"/>
                </a:cubicBezTo>
                <a:cubicBezTo>
                  <a:pt x="217" y="36"/>
                  <a:pt x="222" y="37"/>
                  <a:pt x="227" y="37"/>
                </a:cubicBezTo>
                <a:cubicBezTo>
                  <a:pt x="232" y="38"/>
                  <a:pt x="237" y="39"/>
                  <a:pt x="243" y="40"/>
                </a:cubicBezTo>
                <a:cubicBezTo>
                  <a:pt x="248" y="41"/>
                  <a:pt x="253" y="42"/>
                  <a:pt x="258" y="43"/>
                </a:cubicBezTo>
                <a:cubicBezTo>
                  <a:pt x="264" y="44"/>
                  <a:pt x="269" y="45"/>
                  <a:pt x="274" y="46"/>
                </a:cubicBezTo>
                <a:cubicBezTo>
                  <a:pt x="280" y="47"/>
                  <a:pt x="285" y="49"/>
                  <a:pt x="291" y="50"/>
                </a:cubicBezTo>
                <a:cubicBezTo>
                  <a:pt x="296" y="52"/>
                  <a:pt x="302" y="53"/>
                  <a:pt x="307" y="55"/>
                </a:cubicBezTo>
                <a:cubicBezTo>
                  <a:pt x="313" y="56"/>
                  <a:pt x="319" y="58"/>
                  <a:pt x="324" y="60"/>
                </a:cubicBezTo>
                <a:cubicBezTo>
                  <a:pt x="330" y="62"/>
                  <a:pt x="336" y="64"/>
                  <a:pt x="341" y="65"/>
                </a:cubicBezTo>
                <a:cubicBezTo>
                  <a:pt x="347" y="67"/>
                  <a:pt x="353" y="70"/>
                  <a:pt x="358" y="72"/>
                </a:cubicBezTo>
                <a:cubicBezTo>
                  <a:pt x="370" y="77"/>
                  <a:pt x="381" y="81"/>
                  <a:pt x="392" y="86"/>
                </a:cubicBezTo>
                <a:cubicBezTo>
                  <a:pt x="398" y="89"/>
                  <a:pt x="404" y="92"/>
                  <a:pt x="409" y="94"/>
                </a:cubicBezTo>
                <a:cubicBezTo>
                  <a:pt x="415" y="97"/>
                  <a:pt x="421" y="100"/>
                  <a:pt x="426" y="103"/>
                </a:cubicBezTo>
                <a:cubicBezTo>
                  <a:pt x="438" y="109"/>
                  <a:pt x="449" y="115"/>
                  <a:pt x="460" y="121"/>
                </a:cubicBezTo>
                <a:cubicBezTo>
                  <a:pt x="464" y="124"/>
                  <a:pt x="464" y="124"/>
                  <a:pt x="464" y="124"/>
                </a:cubicBezTo>
                <a:cubicBezTo>
                  <a:pt x="468" y="126"/>
                  <a:pt x="468" y="126"/>
                  <a:pt x="468" y="126"/>
                </a:cubicBezTo>
                <a:cubicBezTo>
                  <a:pt x="471" y="128"/>
                  <a:pt x="474" y="130"/>
                  <a:pt x="477" y="131"/>
                </a:cubicBezTo>
                <a:cubicBezTo>
                  <a:pt x="483" y="134"/>
                  <a:pt x="489" y="137"/>
                  <a:pt x="496" y="139"/>
                </a:cubicBezTo>
                <a:cubicBezTo>
                  <a:pt x="508" y="144"/>
                  <a:pt x="520" y="148"/>
                  <a:pt x="533" y="151"/>
                </a:cubicBezTo>
                <a:cubicBezTo>
                  <a:pt x="558" y="158"/>
                  <a:pt x="584" y="160"/>
                  <a:pt x="609" y="160"/>
                </a:cubicBezTo>
                <a:cubicBezTo>
                  <a:pt x="633" y="160"/>
                  <a:pt x="657" y="157"/>
                  <a:pt x="679" y="152"/>
                </a:cubicBezTo>
                <a:cubicBezTo>
                  <a:pt x="701" y="147"/>
                  <a:pt x="721" y="140"/>
                  <a:pt x="739" y="132"/>
                </a:cubicBezTo>
                <a:cubicBezTo>
                  <a:pt x="743" y="130"/>
                  <a:pt x="748" y="128"/>
                  <a:pt x="752" y="126"/>
                </a:cubicBezTo>
                <a:cubicBezTo>
                  <a:pt x="756" y="124"/>
                  <a:pt x="760" y="122"/>
                  <a:pt x="764" y="120"/>
                </a:cubicBezTo>
                <a:cubicBezTo>
                  <a:pt x="772" y="117"/>
                  <a:pt x="779" y="112"/>
                  <a:pt x="786" y="108"/>
                </a:cubicBezTo>
                <a:cubicBezTo>
                  <a:pt x="800" y="100"/>
                  <a:pt x="811" y="93"/>
                  <a:pt x="821" y="86"/>
                </a:cubicBezTo>
                <a:cubicBezTo>
                  <a:pt x="830" y="80"/>
                  <a:pt x="837" y="74"/>
                  <a:pt x="842" y="71"/>
                </a:cubicBezTo>
                <a:cubicBezTo>
                  <a:pt x="846" y="67"/>
                  <a:pt x="849" y="65"/>
                  <a:pt x="849" y="65"/>
                </a:cubicBezTo>
                <a:cubicBezTo>
                  <a:pt x="849" y="65"/>
                  <a:pt x="846" y="67"/>
                  <a:pt x="841" y="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36" name="Freeform 22"/>
          <p:cNvSpPr>
            <a:spLocks/>
          </p:cNvSpPr>
          <p:nvPr/>
        </p:nvSpPr>
        <p:spPr bwMode="auto">
          <a:xfrm>
            <a:off x="6384387" y="2123055"/>
            <a:ext cx="1226344" cy="853678"/>
          </a:xfrm>
          <a:custGeom>
            <a:avLst/>
            <a:gdLst>
              <a:gd name="T0" fmla="*/ 427 w 435"/>
              <a:gd name="T1" fmla="*/ 20 h 302"/>
              <a:gd name="T2" fmla="*/ 422 w 435"/>
              <a:gd name="T3" fmla="*/ 30 h 302"/>
              <a:gd name="T4" fmla="*/ 417 w 435"/>
              <a:gd name="T5" fmla="*/ 41 h 302"/>
              <a:gd name="T6" fmla="*/ 410 w 435"/>
              <a:gd name="T7" fmla="*/ 55 h 302"/>
              <a:gd name="T8" fmla="*/ 401 w 435"/>
              <a:gd name="T9" fmla="*/ 69 h 302"/>
              <a:gd name="T10" fmla="*/ 392 w 435"/>
              <a:gd name="T11" fmla="*/ 84 h 302"/>
              <a:gd name="T12" fmla="*/ 380 w 435"/>
              <a:gd name="T13" fmla="*/ 99 h 302"/>
              <a:gd name="T14" fmla="*/ 354 w 435"/>
              <a:gd name="T15" fmla="*/ 131 h 302"/>
              <a:gd name="T16" fmla="*/ 322 w 435"/>
              <a:gd name="T17" fmla="*/ 161 h 302"/>
              <a:gd name="T18" fmla="*/ 305 w 435"/>
              <a:gd name="T19" fmla="*/ 175 h 302"/>
              <a:gd name="T20" fmla="*/ 286 w 435"/>
              <a:gd name="T21" fmla="*/ 188 h 302"/>
              <a:gd name="T22" fmla="*/ 267 w 435"/>
              <a:gd name="T23" fmla="*/ 200 h 302"/>
              <a:gd name="T24" fmla="*/ 258 w 435"/>
              <a:gd name="T25" fmla="*/ 206 h 302"/>
              <a:gd name="T26" fmla="*/ 248 w 435"/>
              <a:gd name="T27" fmla="*/ 211 h 302"/>
              <a:gd name="T28" fmla="*/ 228 w 435"/>
              <a:gd name="T29" fmla="*/ 221 h 302"/>
              <a:gd name="T30" fmla="*/ 209 w 435"/>
              <a:gd name="T31" fmla="*/ 230 h 302"/>
              <a:gd name="T32" fmla="*/ 171 w 435"/>
              <a:gd name="T33" fmla="*/ 244 h 302"/>
              <a:gd name="T34" fmla="*/ 136 w 435"/>
              <a:gd name="T35" fmla="*/ 254 h 302"/>
              <a:gd name="T36" fmla="*/ 130 w 435"/>
              <a:gd name="T37" fmla="*/ 255 h 302"/>
              <a:gd name="T38" fmla="*/ 130 w 435"/>
              <a:gd name="T39" fmla="*/ 255 h 302"/>
              <a:gd name="T40" fmla="*/ 130 w 435"/>
              <a:gd name="T41" fmla="*/ 255 h 302"/>
              <a:gd name="T42" fmla="*/ 108 w 435"/>
              <a:gd name="T43" fmla="*/ 260 h 302"/>
              <a:gd name="T44" fmla="*/ 108 w 435"/>
              <a:gd name="T45" fmla="*/ 261 h 302"/>
              <a:gd name="T46" fmla="*/ 0 w 435"/>
              <a:gd name="T47" fmla="*/ 274 h 302"/>
              <a:gd name="T48" fmla="*/ 50 w 435"/>
              <a:gd name="T49" fmla="*/ 295 h 302"/>
              <a:gd name="T50" fmla="*/ 86 w 435"/>
              <a:gd name="T51" fmla="*/ 286 h 302"/>
              <a:gd name="T52" fmla="*/ 66 w 435"/>
              <a:gd name="T53" fmla="*/ 292 h 302"/>
              <a:gd name="T54" fmla="*/ 67 w 435"/>
              <a:gd name="T55" fmla="*/ 302 h 302"/>
              <a:gd name="T56" fmla="*/ 68 w 435"/>
              <a:gd name="T57" fmla="*/ 302 h 302"/>
              <a:gd name="T58" fmla="*/ 73 w 435"/>
              <a:gd name="T59" fmla="*/ 301 h 302"/>
              <a:gd name="T60" fmla="*/ 89 w 435"/>
              <a:gd name="T61" fmla="*/ 298 h 302"/>
              <a:gd name="T62" fmla="*/ 144 w 435"/>
              <a:gd name="T63" fmla="*/ 283 h 302"/>
              <a:gd name="T64" fmla="*/ 180 w 435"/>
              <a:gd name="T65" fmla="*/ 270 h 302"/>
              <a:gd name="T66" fmla="*/ 219 w 435"/>
              <a:gd name="T67" fmla="*/ 252 h 302"/>
              <a:gd name="T68" fmla="*/ 239 w 435"/>
              <a:gd name="T69" fmla="*/ 242 h 302"/>
              <a:gd name="T70" fmla="*/ 259 w 435"/>
              <a:gd name="T71" fmla="*/ 230 h 302"/>
              <a:gd name="T72" fmla="*/ 269 w 435"/>
              <a:gd name="T73" fmla="*/ 223 h 302"/>
              <a:gd name="T74" fmla="*/ 278 w 435"/>
              <a:gd name="T75" fmla="*/ 217 h 302"/>
              <a:gd name="T76" fmla="*/ 297 w 435"/>
              <a:gd name="T77" fmla="*/ 203 h 302"/>
              <a:gd name="T78" fmla="*/ 315 w 435"/>
              <a:gd name="T79" fmla="*/ 188 h 302"/>
              <a:gd name="T80" fmla="*/ 332 w 435"/>
              <a:gd name="T81" fmla="*/ 172 h 302"/>
              <a:gd name="T82" fmla="*/ 363 w 435"/>
              <a:gd name="T83" fmla="*/ 138 h 302"/>
              <a:gd name="T84" fmla="*/ 387 w 435"/>
              <a:gd name="T85" fmla="*/ 104 h 302"/>
              <a:gd name="T86" fmla="*/ 397 w 435"/>
              <a:gd name="T87" fmla="*/ 87 h 302"/>
              <a:gd name="T88" fmla="*/ 406 w 435"/>
              <a:gd name="T89" fmla="*/ 72 h 302"/>
              <a:gd name="T90" fmla="*/ 413 w 435"/>
              <a:gd name="T91" fmla="*/ 57 h 302"/>
              <a:gd name="T92" fmla="*/ 420 w 435"/>
              <a:gd name="T93" fmla="*/ 43 h 302"/>
              <a:gd name="T94" fmla="*/ 424 w 435"/>
              <a:gd name="T95" fmla="*/ 31 h 302"/>
              <a:gd name="T96" fmla="*/ 428 w 435"/>
              <a:gd name="T97" fmla="*/ 20 h 302"/>
              <a:gd name="T98" fmla="*/ 435 w 435"/>
              <a:gd name="T99" fmla="*/ 0 h 302"/>
              <a:gd name="T100" fmla="*/ 427 w 435"/>
              <a:gd name="T101" fmla="*/ 2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5" h="302">
                <a:moveTo>
                  <a:pt x="427" y="20"/>
                </a:moveTo>
                <a:cubicBezTo>
                  <a:pt x="426" y="23"/>
                  <a:pt x="424" y="26"/>
                  <a:pt x="422" y="30"/>
                </a:cubicBezTo>
                <a:cubicBezTo>
                  <a:pt x="421" y="33"/>
                  <a:pt x="419" y="37"/>
                  <a:pt x="417" y="41"/>
                </a:cubicBezTo>
                <a:cubicBezTo>
                  <a:pt x="415" y="46"/>
                  <a:pt x="412" y="50"/>
                  <a:pt x="410" y="55"/>
                </a:cubicBezTo>
                <a:cubicBezTo>
                  <a:pt x="407" y="59"/>
                  <a:pt x="404" y="64"/>
                  <a:pt x="401" y="69"/>
                </a:cubicBezTo>
                <a:cubicBezTo>
                  <a:pt x="398" y="74"/>
                  <a:pt x="395" y="79"/>
                  <a:pt x="392" y="84"/>
                </a:cubicBezTo>
                <a:cubicBezTo>
                  <a:pt x="388" y="89"/>
                  <a:pt x="384" y="94"/>
                  <a:pt x="380" y="99"/>
                </a:cubicBezTo>
                <a:cubicBezTo>
                  <a:pt x="373" y="110"/>
                  <a:pt x="364" y="120"/>
                  <a:pt x="354" y="131"/>
                </a:cubicBezTo>
                <a:cubicBezTo>
                  <a:pt x="344" y="141"/>
                  <a:pt x="334" y="151"/>
                  <a:pt x="322" y="161"/>
                </a:cubicBezTo>
                <a:cubicBezTo>
                  <a:pt x="317" y="166"/>
                  <a:pt x="311" y="170"/>
                  <a:pt x="305" y="175"/>
                </a:cubicBezTo>
                <a:cubicBezTo>
                  <a:pt x="299" y="179"/>
                  <a:pt x="293" y="184"/>
                  <a:pt x="286" y="188"/>
                </a:cubicBezTo>
                <a:cubicBezTo>
                  <a:pt x="280" y="192"/>
                  <a:pt x="274" y="196"/>
                  <a:pt x="267" y="200"/>
                </a:cubicBezTo>
                <a:cubicBezTo>
                  <a:pt x="264" y="202"/>
                  <a:pt x="261" y="204"/>
                  <a:pt x="258" y="206"/>
                </a:cubicBezTo>
                <a:cubicBezTo>
                  <a:pt x="255" y="208"/>
                  <a:pt x="251" y="209"/>
                  <a:pt x="248" y="211"/>
                </a:cubicBezTo>
                <a:cubicBezTo>
                  <a:pt x="242" y="215"/>
                  <a:pt x="235" y="218"/>
                  <a:pt x="228" y="221"/>
                </a:cubicBezTo>
                <a:cubicBezTo>
                  <a:pt x="222" y="224"/>
                  <a:pt x="215" y="227"/>
                  <a:pt x="209" y="230"/>
                </a:cubicBezTo>
                <a:cubicBezTo>
                  <a:pt x="196" y="235"/>
                  <a:pt x="183" y="240"/>
                  <a:pt x="171" y="244"/>
                </a:cubicBezTo>
                <a:cubicBezTo>
                  <a:pt x="159" y="248"/>
                  <a:pt x="147" y="251"/>
                  <a:pt x="136" y="254"/>
                </a:cubicBezTo>
                <a:cubicBezTo>
                  <a:pt x="134" y="255"/>
                  <a:pt x="132" y="255"/>
                  <a:pt x="130" y="255"/>
                </a:cubicBezTo>
                <a:cubicBezTo>
                  <a:pt x="130" y="255"/>
                  <a:pt x="130" y="255"/>
                  <a:pt x="130" y="255"/>
                </a:cubicBezTo>
                <a:cubicBezTo>
                  <a:pt x="130" y="255"/>
                  <a:pt x="130" y="255"/>
                  <a:pt x="130" y="255"/>
                </a:cubicBezTo>
                <a:cubicBezTo>
                  <a:pt x="122" y="257"/>
                  <a:pt x="115" y="259"/>
                  <a:pt x="108" y="260"/>
                </a:cubicBezTo>
                <a:cubicBezTo>
                  <a:pt x="108" y="260"/>
                  <a:pt x="108" y="260"/>
                  <a:pt x="108" y="261"/>
                </a:cubicBezTo>
                <a:cubicBezTo>
                  <a:pt x="82" y="266"/>
                  <a:pt x="38" y="274"/>
                  <a:pt x="0" y="274"/>
                </a:cubicBezTo>
                <a:cubicBezTo>
                  <a:pt x="50" y="295"/>
                  <a:pt x="50" y="295"/>
                  <a:pt x="50" y="295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80" y="289"/>
                  <a:pt x="73" y="291"/>
                  <a:pt x="66" y="292"/>
                </a:cubicBezTo>
                <a:cubicBezTo>
                  <a:pt x="67" y="302"/>
                  <a:pt x="67" y="302"/>
                  <a:pt x="67" y="302"/>
                </a:cubicBezTo>
                <a:cubicBezTo>
                  <a:pt x="67" y="302"/>
                  <a:pt x="67" y="302"/>
                  <a:pt x="68" y="302"/>
                </a:cubicBezTo>
                <a:cubicBezTo>
                  <a:pt x="69" y="302"/>
                  <a:pt x="71" y="302"/>
                  <a:pt x="73" y="301"/>
                </a:cubicBezTo>
                <a:cubicBezTo>
                  <a:pt x="77" y="301"/>
                  <a:pt x="82" y="300"/>
                  <a:pt x="89" y="298"/>
                </a:cubicBezTo>
                <a:cubicBezTo>
                  <a:pt x="103" y="295"/>
                  <a:pt x="122" y="291"/>
                  <a:pt x="144" y="283"/>
                </a:cubicBezTo>
                <a:cubicBezTo>
                  <a:pt x="156" y="280"/>
                  <a:pt x="168" y="275"/>
                  <a:pt x="180" y="270"/>
                </a:cubicBezTo>
                <a:cubicBezTo>
                  <a:pt x="193" y="265"/>
                  <a:pt x="206" y="259"/>
                  <a:pt x="219" y="252"/>
                </a:cubicBezTo>
                <a:cubicBezTo>
                  <a:pt x="226" y="249"/>
                  <a:pt x="232" y="245"/>
                  <a:pt x="239" y="242"/>
                </a:cubicBezTo>
                <a:cubicBezTo>
                  <a:pt x="246" y="238"/>
                  <a:pt x="252" y="234"/>
                  <a:pt x="259" y="230"/>
                </a:cubicBezTo>
                <a:cubicBezTo>
                  <a:pt x="262" y="228"/>
                  <a:pt x="265" y="225"/>
                  <a:pt x="269" y="223"/>
                </a:cubicBezTo>
                <a:cubicBezTo>
                  <a:pt x="272" y="221"/>
                  <a:pt x="275" y="219"/>
                  <a:pt x="278" y="217"/>
                </a:cubicBezTo>
                <a:cubicBezTo>
                  <a:pt x="285" y="212"/>
                  <a:pt x="291" y="207"/>
                  <a:pt x="297" y="203"/>
                </a:cubicBezTo>
                <a:cubicBezTo>
                  <a:pt x="303" y="198"/>
                  <a:pt x="309" y="193"/>
                  <a:pt x="315" y="188"/>
                </a:cubicBezTo>
                <a:cubicBezTo>
                  <a:pt x="321" y="182"/>
                  <a:pt x="327" y="177"/>
                  <a:pt x="332" y="172"/>
                </a:cubicBezTo>
                <a:cubicBezTo>
                  <a:pt x="343" y="161"/>
                  <a:pt x="353" y="150"/>
                  <a:pt x="363" y="138"/>
                </a:cubicBezTo>
                <a:cubicBezTo>
                  <a:pt x="372" y="127"/>
                  <a:pt x="380" y="115"/>
                  <a:pt x="387" y="104"/>
                </a:cubicBezTo>
                <a:cubicBezTo>
                  <a:pt x="391" y="98"/>
                  <a:pt x="394" y="93"/>
                  <a:pt x="397" y="87"/>
                </a:cubicBezTo>
                <a:cubicBezTo>
                  <a:pt x="400" y="82"/>
                  <a:pt x="403" y="77"/>
                  <a:pt x="406" y="72"/>
                </a:cubicBezTo>
                <a:cubicBezTo>
                  <a:pt x="409" y="66"/>
                  <a:pt x="411" y="61"/>
                  <a:pt x="413" y="57"/>
                </a:cubicBezTo>
                <a:cubicBezTo>
                  <a:pt x="416" y="52"/>
                  <a:pt x="418" y="47"/>
                  <a:pt x="420" y="43"/>
                </a:cubicBezTo>
                <a:cubicBezTo>
                  <a:pt x="421" y="38"/>
                  <a:pt x="423" y="34"/>
                  <a:pt x="424" y="31"/>
                </a:cubicBezTo>
                <a:cubicBezTo>
                  <a:pt x="426" y="27"/>
                  <a:pt x="427" y="23"/>
                  <a:pt x="428" y="20"/>
                </a:cubicBezTo>
                <a:cubicBezTo>
                  <a:pt x="433" y="7"/>
                  <a:pt x="435" y="0"/>
                  <a:pt x="435" y="0"/>
                </a:cubicBezTo>
                <a:cubicBezTo>
                  <a:pt x="435" y="0"/>
                  <a:pt x="432" y="7"/>
                  <a:pt x="427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0" name="Freeform 26"/>
          <p:cNvSpPr>
            <a:spLocks/>
          </p:cNvSpPr>
          <p:nvPr/>
        </p:nvSpPr>
        <p:spPr bwMode="auto">
          <a:xfrm>
            <a:off x="4929133" y="3751660"/>
            <a:ext cx="3022997" cy="413147"/>
          </a:xfrm>
          <a:custGeom>
            <a:avLst/>
            <a:gdLst>
              <a:gd name="T0" fmla="*/ 24 w 1073"/>
              <a:gd name="T1" fmla="*/ 70 h 146"/>
              <a:gd name="T2" fmla="*/ 28 w 1073"/>
              <a:gd name="T3" fmla="*/ 72 h 146"/>
              <a:gd name="T4" fmla="*/ 50 w 1073"/>
              <a:gd name="T5" fmla="*/ 81 h 146"/>
              <a:gd name="T6" fmla="*/ 80 w 1073"/>
              <a:gd name="T7" fmla="*/ 90 h 146"/>
              <a:gd name="T8" fmla="*/ 96 w 1073"/>
              <a:gd name="T9" fmla="*/ 94 h 146"/>
              <a:gd name="T10" fmla="*/ 143 w 1073"/>
              <a:gd name="T11" fmla="*/ 102 h 146"/>
              <a:gd name="T12" fmla="*/ 209 w 1073"/>
              <a:gd name="T13" fmla="*/ 107 h 146"/>
              <a:gd name="T14" fmla="*/ 275 w 1073"/>
              <a:gd name="T15" fmla="*/ 107 h 146"/>
              <a:gd name="T16" fmla="*/ 308 w 1073"/>
              <a:gd name="T17" fmla="*/ 105 h 146"/>
              <a:gd name="T18" fmla="*/ 374 w 1073"/>
              <a:gd name="T19" fmla="*/ 97 h 146"/>
              <a:gd name="T20" fmla="*/ 440 w 1073"/>
              <a:gd name="T21" fmla="*/ 86 h 146"/>
              <a:gd name="T22" fmla="*/ 538 w 1073"/>
              <a:gd name="T23" fmla="*/ 64 h 146"/>
              <a:gd name="T24" fmla="*/ 570 w 1073"/>
              <a:gd name="T25" fmla="*/ 54 h 146"/>
              <a:gd name="T26" fmla="*/ 636 w 1073"/>
              <a:gd name="T27" fmla="*/ 34 h 146"/>
              <a:gd name="T28" fmla="*/ 703 w 1073"/>
              <a:gd name="T29" fmla="*/ 19 h 146"/>
              <a:gd name="T30" fmla="*/ 771 w 1073"/>
              <a:gd name="T31" fmla="*/ 7 h 146"/>
              <a:gd name="T32" fmla="*/ 840 w 1073"/>
              <a:gd name="T33" fmla="*/ 1 h 146"/>
              <a:gd name="T34" fmla="*/ 875 w 1073"/>
              <a:gd name="T35" fmla="*/ 0 h 146"/>
              <a:gd name="T36" fmla="*/ 909 w 1073"/>
              <a:gd name="T37" fmla="*/ 1 h 146"/>
              <a:gd name="T38" fmla="*/ 943 w 1073"/>
              <a:gd name="T39" fmla="*/ 4 h 146"/>
              <a:gd name="T40" fmla="*/ 978 w 1073"/>
              <a:gd name="T41" fmla="*/ 9 h 146"/>
              <a:gd name="T42" fmla="*/ 1019 w 1073"/>
              <a:gd name="T43" fmla="*/ 21 h 146"/>
              <a:gd name="T44" fmla="*/ 1043 w 1073"/>
              <a:gd name="T45" fmla="*/ 30 h 146"/>
              <a:gd name="T46" fmla="*/ 1073 w 1073"/>
              <a:gd name="T47" fmla="*/ 47 h 146"/>
              <a:gd name="T48" fmla="*/ 1042 w 1073"/>
              <a:gd name="T49" fmla="*/ 32 h 146"/>
              <a:gd name="T50" fmla="*/ 1018 w 1073"/>
              <a:gd name="T51" fmla="*/ 23 h 146"/>
              <a:gd name="T52" fmla="*/ 977 w 1073"/>
              <a:gd name="T53" fmla="*/ 14 h 146"/>
              <a:gd name="T54" fmla="*/ 943 w 1073"/>
              <a:gd name="T55" fmla="*/ 10 h 146"/>
              <a:gd name="T56" fmla="*/ 909 w 1073"/>
              <a:gd name="T57" fmla="*/ 8 h 146"/>
              <a:gd name="T58" fmla="*/ 875 w 1073"/>
              <a:gd name="T59" fmla="*/ 9 h 146"/>
              <a:gd name="T60" fmla="*/ 841 w 1073"/>
              <a:gd name="T61" fmla="*/ 11 h 146"/>
              <a:gd name="T62" fmla="*/ 773 w 1073"/>
              <a:gd name="T63" fmla="*/ 21 h 146"/>
              <a:gd name="T64" fmla="*/ 707 w 1073"/>
              <a:gd name="T65" fmla="*/ 35 h 146"/>
              <a:gd name="T66" fmla="*/ 641 w 1073"/>
              <a:gd name="T67" fmla="*/ 53 h 146"/>
              <a:gd name="T68" fmla="*/ 577 w 1073"/>
              <a:gd name="T69" fmla="*/ 75 h 146"/>
              <a:gd name="T70" fmla="*/ 545 w 1073"/>
              <a:gd name="T71" fmla="*/ 87 h 146"/>
              <a:gd name="T72" fmla="*/ 479 w 1073"/>
              <a:gd name="T73" fmla="*/ 106 h 146"/>
              <a:gd name="T74" fmla="*/ 413 w 1073"/>
              <a:gd name="T75" fmla="*/ 122 h 146"/>
              <a:gd name="T76" fmla="*/ 345 w 1073"/>
              <a:gd name="T77" fmla="*/ 135 h 146"/>
              <a:gd name="T78" fmla="*/ 294 w 1073"/>
              <a:gd name="T79" fmla="*/ 141 h 146"/>
              <a:gd name="T80" fmla="*/ 243 w 1073"/>
              <a:gd name="T81" fmla="*/ 145 h 146"/>
              <a:gd name="T82" fmla="*/ 174 w 1073"/>
              <a:gd name="T83" fmla="*/ 146 h 146"/>
              <a:gd name="T84" fmla="*/ 104 w 1073"/>
              <a:gd name="T85" fmla="*/ 140 h 146"/>
              <a:gd name="T86" fmla="*/ 78 w 1073"/>
              <a:gd name="T87" fmla="*/ 136 h 146"/>
              <a:gd name="T88" fmla="*/ 52 w 1073"/>
              <a:gd name="T89" fmla="*/ 130 h 146"/>
              <a:gd name="T90" fmla="*/ 18 w 1073"/>
              <a:gd name="T91" fmla="*/ 119 h 146"/>
              <a:gd name="T92" fmla="*/ 4 w 1073"/>
              <a:gd name="T93" fmla="*/ 113 h 146"/>
              <a:gd name="T94" fmla="*/ 0 w 1073"/>
              <a:gd name="T95" fmla="*/ 1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73" h="146">
                <a:moveTo>
                  <a:pt x="22" y="69"/>
                </a:moveTo>
                <a:cubicBezTo>
                  <a:pt x="24" y="70"/>
                  <a:pt x="24" y="70"/>
                  <a:pt x="24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35" y="75"/>
                  <a:pt x="35" y="75"/>
                  <a:pt x="35" y="75"/>
                </a:cubicBezTo>
                <a:cubicBezTo>
                  <a:pt x="40" y="77"/>
                  <a:pt x="45" y="79"/>
                  <a:pt x="50" y="81"/>
                </a:cubicBezTo>
                <a:cubicBezTo>
                  <a:pt x="65" y="86"/>
                  <a:pt x="65" y="86"/>
                  <a:pt x="65" y="86"/>
                </a:cubicBezTo>
                <a:cubicBezTo>
                  <a:pt x="70" y="87"/>
                  <a:pt x="75" y="88"/>
                  <a:pt x="80" y="90"/>
                </a:cubicBezTo>
                <a:cubicBezTo>
                  <a:pt x="83" y="91"/>
                  <a:pt x="85" y="91"/>
                  <a:pt x="88" y="92"/>
                </a:cubicBezTo>
                <a:cubicBezTo>
                  <a:pt x="96" y="94"/>
                  <a:pt x="96" y="94"/>
                  <a:pt x="96" y="94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22" y="99"/>
                  <a:pt x="133" y="101"/>
                  <a:pt x="143" y="102"/>
                </a:cubicBezTo>
                <a:cubicBezTo>
                  <a:pt x="154" y="103"/>
                  <a:pt x="165" y="105"/>
                  <a:pt x="176" y="106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20" y="108"/>
                  <a:pt x="231" y="108"/>
                  <a:pt x="242" y="108"/>
                </a:cubicBezTo>
                <a:cubicBezTo>
                  <a:pt x="253" y="108"/>
                  <a:pt x="264" y="107"/>
                  <a:pt x="275" y="107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7" y="106"/>
                  <a:pt x="302" y="106"/>
                  <a:pt x="308" y="105"/>
                </a:cubicBezTo>
                <a:cubicBezTo>
                  <a:pt x="341" y="102"/>
                  <a:pt x="341" y="102"/>
                  <a:pt x="341" y="102"/>
                </a:cubicBezTo>
                <a:cubicBezTo>
                  <a:pt x="352" y="101"/>
                  <a:pt x="363" y="99"/>
                  <a:pt x="374" y="97"/>
                </a:cubicBezTo>
                <a:cubicBezTo>
                  <a:pt x="407" y="93"/>
                  <a:pt x="407" y="93"/>
                  <a:pt x="407" y="93"/>
                </a:cubicBezTo>
                <a:cubicBezTo>
                  <a:pt x="418" y="91"/>
                  <a:pt x="429" y="89"/>
                  <a:pt x="440" y="86"/>
                </a:cubicBezTo>
                <a:cubicBezTo>
                  <a:pt x="473" y="80"/>
                  <a:pt x="473" y="80"/>
                  <a:pt x="473" y="80"/>
                </a:cubicBezTo>
                <a:cubicBezTo>
                  <a:pt x="538" y="64"/>
                  <a:pt x="538" y="64"/>
                  <a:pt x="538" y="64"/>
                </a:cubicBezTo>
                <a:cubicBezTo>
                  <a:pt x="537" y="65"/>
                  <a:pt x="537" y="65"/>
                  <a:pt x="537" y="65"/>
                </a:cubicBezTo>
                <a:cubicBezTo>
                  <a:pt x="548" y="61"/>
                  <a:pt x="559" y="57"/>
                  <a:pt x="570" y="54"/>
                </a:cubicBezTo>
                <a:cubicBezTo>
                  <a:pt x="581" y="50"/>
                  <a:pt x="592" y="47"/>
                  <a:pt x="603" y="44"/>
                </a:cubicBezTo>
                <a:cubicBezTo>
                  <a:pt x="614" y="40"/>
                  <a:pt x="625" y="37"/>
                  <a:pt x="636" y="34"/>
                </a:cubicBezTo>
                <a:cubicBezTo>
                  <a:pt x="647" y="32"/>
                  <a:pt x="658" y="29"/>
                  <a:pt x="670" y="26"/>
                </a:cubicBezTo>
                <a:cubicBezTo>
                  <a:pt x="681" y="24"/>
                  <a:pt x="692" y="21"/>
                  <a:pt x="703" y="19"/>
                </a:cubicBezTo>
                <a:cubicBezTo>
                  <a:pt x="715" y="17"/>
                  <a:pt x="726" y="15"/>
                  <a:pt x="737" y="13"/>
                </a:cubicBezTo>
                <a:cubicBezTo>
                  <a:pt x="749" y="11"/>
                  <a:pt x="760" y="9"/>
                  <a:pt x="771" y="7"/>
                </a:cubicBezTo>
                <a:cubicBezTo>
                  <a:pt x="783" y="6"/>
                  <a:pt x="794" y="5"/>
                  <a:pt x="806" y="3"/>
                </a:cubicBezTo>
                <a:cubicBezTo>
                  <a:pt x="817" y="2"/>
                  <a:pt x="829" y="1"/>
                  <a:pt x="840" y="1"/>
                </a:cubicBezTo>
                <a:cubicBezTo>
                  <a:pt x="846" y="0"/>
                  <a:pt x="852" y="0"/>
                  <a:pt x="857" y="0"/>
                </a:cubicBezTo>
                <a:cubicBezTo>
                  <a:pt x="863" y="0"/>
                  <a:pt x="869" y="0"/>
                  <a:pt x="875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909" y="1"/>
                  <a:pt x="909" y="1"/>
                  <a:pt x="909" y="1"/>
                </a:cubicBezTo>
                <a:cubicBezTo>
                  <a:pt x="915" y="1"/>
                  <a:pt x="921" y="1"/>
                  <a:pt x="926" y="2"/>
                </a:cubicBezTo>
                <a:cubicBezTo>
                  <a:pt x="932" y="2"/>
                  <a:pt x="938" y="3"/>
                  <a:pt x="943" y="4"/>
                </a:cubicBezTo>
                <a:cubicBezTo>
                  <a:pt x="949" y="4"/>
                  <a:pt x="955" y="5"/>
                  <a:pt x="961" y="6"/>
                </a:cubicBezTo>
                <a:cubicBezTo>
                  <a:pt x="978" y="9"/>
                  <a:pt x="978" y="9"/>
                  <a:pt x="978" y="9"/>
                </a:cubicBezTo>
                <a:cubicBezTo>
                  <a:pt x="989" y="12"/>
                  <a:pt x="1000" y="14"/>
                  <a:pt x="1011" y="18"/>
                </a:cubicBezTo>
                <a:cubicBezTo>
                  <a:pt x="1019" y="21"/>
                  <a:pt x="1019" y="21"/>
                  <a:pt x="1019" y="21"/>
                </a:cubicBezTo>
                <a:cubicBezTo>
                  <a:pt x="1027" y="24"/>
                  <a:pt x="1027" y="24"/>
                  <a:pt x="1027" y="24"/>
                </a:cubicBezTo>
                <a:cubicBezTo>
                  <a:pt x="1032" y="26"/>
                  <a:pt x="1038" y="28"/>
                  <a:pt x="1043" y="30"/>
                </a:cubicBezTo>
                <a:cubicBezTo>
                  <a:pt x="1048" y="33"/>
                  <a:pt x="1053" y="35"/>
                  <a:pt x="1058" y="38"/>
                </a:cubicBezTo>
                <a:cubicBezTo>
                  <a:pt x="1073" y="47"/>
                  <a:pt x="1073" y="47"/>
                  <a:pt x="1073" y="47"/>
                </a:cubicBezTo>
                <a:cubicBezTo>
                  <a:pt x="1058" y="39"/>
                  <a:pt x="1058" y="39"/>
                  <a:pt x="1058" y="39"/>
                </a:cubicBezTo>
                <a:cubicBezTo>
                  <a:pt x="1053" y="36"/>
                  <a:pt x="1047" y="34"/>
                  <a:pt x="1042" y="32"/>
                </a:cubicBezTo>
                <a:cubicBezTo>
                  <a:pt x="1037" y="29"/>
                  <a:pt x="1032" y="28"/>
                  <a:pt x="1026" y="26"/>
                </a:cubicBezTo>
                <a:cubicBezTo>
                  <a:pt x="1018" y="23"/>
                  <a:pt x="1018" y="23"/>
                  <a:pt x="1018" y="23"/>
                </a:cubicBezTo>
                <a:cubicBezTo>
                  <a:pt x="1010" y="21"/>
                  <a:pt x="1010" y="21"/>
                  <a:pt x="1010" y="21"/>
                </a:cubicBezTo>
                <a:cubicBezTo>
                  <a:pt x="999" y="18"/>
                  <a:pt x="988" y="16"/>
                  <a:pt x="977" y="14"/>
                </a:cubicBezTo>
                <a:cubicBezTo>
                  <a:pt x="960" y="11"/>
                  <a:pt x="960" y="11"/>
                  <a:pt x="960" y="11"/>
                </a:cubicBezTo>
                <a:cubicBezTo>
                  <a:pt x="954" y="10"/>
                  <a:pt x="948" y="10"/>
                  <a:pt x="943" y="10"/>
                </a:cubicBezTo>
                <a:cubicBezTo>
                  <a:pt x="937" y="9"/>
                  <a:pt x="932" y="9"/>
                  <a:pt x="926" y="9"/>
                </a:cubicBezTo>
                <a:cubicBezTo>
                  <a:pt x="920" y="8"/>
                  <a:pt x="915" y="8"/>
                  <a:pt x="909" y="8"/>
                </a:cubicBezTo>
                <a:cubicBezTo>
                  <a:pt x="892" y="8"/>
                  <a:pt x="892" y="8"/>
                  <a:pt x="892" y="8"/>
                </a:cubicBezTo>
                <a:cubicBezTo>
                  <a:pt x="875" y="9"/>
                  <a:pt x="875" y="9"/>
                  <a:pt x="875" y="9"/>
                </a:cubicBezTo>
                <a:cubicBezTo>
                  <a:pt x="869" y="9"/>
                  <a:pt x="863" y="10"/>
                  <a:pt x="858" y="10"/>
                </a:cubicBezTo>
                <a:cubicBezTo>
                  <a:pt x="852" y="10"/>
                  <a:pt x="847" y="11"/>
                  <a:pt x="841" y="11"/>
                </a:cubicBezTo>
                <a:cubicBezTo>
                  <a:pt x="830" y="12"/>
                  <a:pt x="818" y="14"/>
                  <a:pt x="807" y="15"/>
                </a:cubicBezTo>
                <a:cubicBezTo>
                  <a:pt x="796" y="17"/>
                  <a:pt x="785" y="19"/>
                  <a:pt x="773" y="21"/>
                </a:cubicBezTo>
                <a:cubicBezTo>
                  <a:pt x="762" y="23"/>
                  <a:pt x="751" y="25"/>
                  <a:pt x="740" y="27"/>
                </a:cubicBezTo>
                <a:cubicBezTo>
                  <a:pt x="729" y="30"/>
                  <a:pt x="718" y="32"/>
                  <a:pt x="707" y="35"/>
                </a:cubicBezTo>
                <a:cubicBezTo>
                  <a:pt x="696" y="38"/>
                  <a:pt x="685" y="41"/>
                  <a:pt x="674" y="44"/>
                </a:cubicBezTo>
                <a:cubicBezTo>
                  <a:pt x="663" y="47"/>
                  <a:pt x="652" y="50"/>
                  <a:pt x="641" y="53"/>
                </a:cubicBezTo>
                <a:cubicBezTo>
                  <a:pt x="631" y="57"/>
                  <a:pt x="620" y="60"/>
                  <a:pt x="609" y="64"/>
                </a:cubicBezTo>
                <a:cubicBezTo>
                  <a:pt x="598" y="67"/>
                  <a:pt x="588" y="71"/>
                  <a:pt x="577" y="75"/>
                </a:cubicBezTo>
                <a:cubicBezTo>
                  <a:pt x="566" y="79"/>
                  <a:pt x="556" y="83"/>
                  <a:pt x="545" y="87"/>
                </a:cubicBezTo>
                <a:cubicBezTo>
                  <a:pt x="545" y="87"/>
                  <a:pt x="545" y="87"/>
                  <a:pt x="545" y="87"/>
                </a:cubicBezTo>
                <a:cubicBezTo>
                  <a:pt x="544" y="88"/>
                  <a:pt x="544" y="88"/>
                  <a:pt x="544" y="8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46" y="114"/>
                  <a:pt x="446" y="114"/>
                  <a:pt x="446" y="114"/>
                </a:cubicBezTo>
                <a:cubicBezTo>
                  <a:pt x="435" y="117"/>
                  <a:pt x="424" y="120"/>
                  <a:pt x="413" y="122"/>
                </a:cubicBezTo>
                <a:cubicBezTo>
                  <a:pt x="379" y="129"/>
                  <a:pt x="379" y="129"/>
                  <a:pt x="379" y="129"/>
                </a:cubicBezTo>
                <a:cubicBezTo>
                  <a:pt x="368" y="131"/>
                  <a:pt x="357" y="133"/>
                  <a:pt x="345" y="135"/>
                </a:cubicBezTo>
                <a:cubicBezTo>
                  <a:pt x="311" y="139"/>
                  <a:pt x="311" y="139"/>
                  <a:pt x="311" y="139"/>
                </a:cubicBezTo>
                <a:cubicBezTo>
                  <a:pt x="306" y="140"/>
                  <a:pt x="300" y="141"/>
                  <a:pt x="294" y="141"/>
                </a:cubicBezTo>
                <a:cubicBezTo>
                  <a:pt x="277" y="143"/>
                  <a:pt x="277" y="143"/>
                  <a:pt x="277" y="143"/>
                </a:cubicBezTo>
                <a:cubicBezTo>
                  <a:pt x="266" y="144"/>
                  <a:pt x="254" y="145"/>
                  <a:pt x="243" y="145"/>
                </a:cubicBezTo>
                <a:cubicBezTo>
                  <a:pt x="231" y="146"/>
                  <a:pt x="220" y="146"/>
                  <a:pt x="208" y="146"/>
                </a:cubicBezTo>
                <a:cubicBezTo>
                  <a:pt x="174" y="146"/>
                  <a:pt x="174" y="146"/>
                  <a:pt x="174" y="146"/>
                </a:cubicBezTo>
                <a:cubicBezTo>
                  <a:pt x="162" y="146"/>
                  <a:pt x="151" y="145"/>
                  <a:pt x="139" y="144"/>
                </a:cubicBezTo>
                <a:cubicBezTo>
                  <a:pt x="127" y="143"/>
                  <a:pt x="116" y="141"/>
                  <a:pt x="104" y="140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5" y="135"/>
                  <a:pt x="72" y="134"/>
                  <a:pt x="69" y="134"/>
                </a:cubicBezTo>
                <a:cubicBezTo>
                  <a:pt x="64" y="132"/>
                  <a:pt x="58" y="131"/>
                  <a:pt x="52" y="13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29" y="123"/>
                  <a:pt x="23" y="121"/>
                  <a:pt x="18" y="119"/>
                </a:cubicBezTo>
                <a:cubicBezTo>
                  <a:pt x="9" y="115"/>
                  <a:pt x="9" y="115"/>
                  <a:pt x="9" y="115"/>
                </a:cubicBezTo>
                <a:cubicBezTo>
                  <a:pt x="4" y="113"/>
                  <a:pt x="4" y="113"/>
                  <a:pt x="4" y="113"/>
                </a:cubicBezTo>
                <a:cubicBezTo>
                  <a:pt x="2" y="112"/>
                  <a:pt x="2" y="112"/>
                  <a:pt x="2" y="112"/>
                </a:cubicBezTo>
                <a:cubicBezTo>
                  <a:pt x="0" y="111"/>
                  <a:pt x="0" y="111"/>
                  <a:pt x="0" y="111"/>
                </a:cubicBezTo>
                <a:lnTo>
                  <a:pt x="22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1" name="Freeform 27"/>
          <p:cNvSpPr>
            <a:spLocks/>
          </p:cNvSpPr>
          <p:nvPr/>
        </p:nvSpPr>
        <p:spPr bwMode="auto">
          <a:xfrm>
            <a:off x="6234057" y="3992165"/>
            <a:ext cx="1425179" cy="567929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5" name="Freeform 31"/>
          <p:cNvSpPr>
            <a:spLocks/>
          </p:cNvSpPr>
          <p:nvPr/>
        </p:nvSpPr>
        <p:spPr bwMode="auto">
          <a:xfrm>
            <a:off x="5514920" y="3901678"/>
            <a:ext cx="3480197" cy="531019"/>
          </a:xfrm>
          <a:custGeom>
            <a:avLst/>
            <a:gdLst>
              <a:gd name="T0" fmla="*/ 1225 w 1235"/>
              <a:gd name="T1" fmla="*/ 91 h 188"/>
              <a:gd name="T2" fmla="*/ 1212 w 1235"/>
              <a:gd name="T3" fmla="*/ 99 h 188"/>
              <a:gd name="T4" fmla="*/ 1195 w 1235"/>
              <a:gd name="T5" fmla="*/ 109 h 188"/>
              <a:gd name="T6" fmla="*/ 1173 w 1235"/>
              <a:gd name="T7" fmla="*/ 121 h 188"/>
              <a:gd name="T8" fmla="*/ 1147 w 1235"/>
              <a:gd name="T9" fmla="*/ 134 h 188"/>
              <a:gd name="T10" fmla="*/ 1082 w 1235"/>
              <a:gd name="T11" fmla="*/ 160 h 188"/>
              <a:gd name="T12" fmla="*/ 1002 w 1235"/>
              <a:gd name="T13" fmla="*/ 177 h 188"/>
              <a:gd name="T14" fmla="*/ 913 w 1235"/>
              <a:gd name="T15" fmla="*/ 166 h 188"/>
              <a:gd name="T16" fmla="*/ 869 w 1235"/>
              <a:gd name="T17" fmla="*/ 147 h 188"/>
              <a:gd name="T18" fmla="*/ 828 w 1235"/>
              <a:gd name="T19" fmla="*/ 121 h 188"/>
              <a:gd name="T20" fmla="*/ 807 w 1235"/>
              <a:gd name="T21" fmla="*/ 107 h 188"/>
              <a:gd name="T22" fmla="*/ 786 w 1235"/>
              <a:gd name="T23" fmla="*/ 93 h 188"/>
              <a:gd name="T24" fmla="*/ 764 w 1235"/>
              <a:gd name="T25" fmla="*/ 79 h 188"/>
              <a:gd name="T26" fmla="*/ 753 w 1235"/>
              <a:gd name="T27" fmla="*/ 72 h 188"/>
              <a:gd name="T28" fmla="*/ 742 w 1235"/>
              <a:gd name="T29" fmla="*/ 65 h 188"/>
              <a:gd name="T30" fmla="*/ 649 w 1235"/>
              <a:gd name="T31" fmla="*/ 20 h 188"/>
              <a:gd name="T32" fmla="*/ 637 w 1235"/>
              <a:gd name="T33" fmla="*/ 15 h 188"/>
              <a:gd name="T34" fmla="*/ 632 w 1235"/>
              <a:gd name="T35" fmla="*/ 13 h 188"/>
              <a:gd name="T36" fmla="*/ 625 w 1235"/>
              <a:gd name="T37" fmla="*/ 11 h 188"/>
              <a:gd name="T38" fmla="*/ 622 w 1235"/>
              <a:gd name="T39" fmla="*/ 9 h 188"/>
              <a:gd name="T40" fmla="*/ 618 w 1235"/>
              <a:gd name="T41" fmla="*/ 9 h 188"/>
              <a:gd name="T42" fmla="*/ 612 w 1235"/>
              <a:gd name="T43" fmla="*/ 7 h 188"/>
              <a:gd name="T44" fmla="*/ 599 w 1235"/>
              <a:gd name="T45" fmla="*/ 4 h 188"/>
              <a:gd name="T46" fmla="*/ 549 w 1235"/>
              <a:gd name="T47" fmla="*/ 1 h 188"/>
              <a:gd name="T48" fmla="*/ 455 w 1235"/>
              <a:gd name="T49" fmla="*/ 4 h 188"/>
              <a:gd name="T50" fmla="*/ 372 w 1235"/>
              <a:gd name="T51" fmla="*/ 12 h 188"/>
              <a:gd name="T52" fmla="*/ 322 w 1235"/>
              <a:gd name="T53" fmla="*/ 18 h 188"/>
              <a:gd name="T54" fmla="*/ 306 w 1235"/>
              <a:gd name="T55" fmla="*/ 26 h 188"/>
              <a:gd name="T56" fmla="*/ 245 w 1235"/>
              <a:gd name="T57" fmla="*/ 41 h 188"/>
              <a:gd name="T58" fmla="*/ 252 w 1235"/>
              <a:gd name="T59" fmla="*/ 51 h 188"/>
              <a:gd name="T60" fmla="*/ 176 w 1235"/>
              <a:gd name="T61" fmla="*/ 54 h 188"/>
              <a:gd name="T62" fmla="*/ 0 w 1235"/>
              <a:gd name="T63" fmla="*/ 93 h 188"/>
              <a:gd name="T64" fmla="*/ 257 w 1235"/>
              <a:gd name="T65" fmla="*/ 62 h 188"/>
              <a:gd name="T66" fmla="*/ 376 w 1235"/>
              <a:gd name="T67" fmla="*/ 42 h 188"/>
              <a:gd name="T68" fmla="*/ 458 w 1235"/>
              <a:gd name="T69" fmla="*/ 31 h 188"/>
              <a:gd name="T70" fmla="*/ 549 w 1235"/>
              <a:gd name="T71" fmla="*/ 25 h 188"/>
              <a:gd name="T72" fmla="*/ 596 w 1235"/>
              <a:gd name="T73" fmla="*/ 27 h 188"/>
              <a:gd name="T74" fmla="*/ 607 w 1235"/>
              <a:gd name="T75" fmla="*/ 29 h 188"/>
              <a:gd name="T76" fmla="*/ 618 w 1235"/>
              <a:gd name="T77" fmla="*/ 32 h 188"/>
              <a:gd name="T78" fmla="*/ 623 w 1235"/>
              <a:gd name="T79" fmla="*/ 33 h 188"/>
              <a:gd name="T80" fmla="*/ 629 w 1235"/>
              <a:gd name="T81" fmla="*/ 36 h 188"/>
              <a:gd name="T82" fmla="*/ 641 w 1235"/>
              <a:gd name="T83" fmla="*/ 40 h 188"/>
              <a:gd name="T84" fmla="*/ 733 w 1235"/>
              <a:gd name="T85" fmla="*/ 81 h 188"/>
              <a:gd name="T86" fmla="*/ 744 w 1235"/>
              <a:gd name="T87" fmla="*/ 87 h 188"/>
              <a:gd name="T88" fmla="*/ 755 w 1235"/>
              <a:gd name="T89" fmla="*/ 93 h 188"/>
              <a:gd name="T90" fmla="*/ 777 w 1235"/>
              <a:gd name="T91" fmla="*/ 106 h 188"/>
              <a:gd name="T92" fmla="*/ 798 w 1235"/>
              <a:gd name="T93" fmla="*/ 120 h 188"/>
              <a:gd name="T94" fmla="*/ 819 w 1235"/>
              <a:gd name="T95" fmla="*/ 134 h 188"/>
              <a:gd name="T96" fmla="*/ 863 w 1235"/>
              <a:gd name="T97" fmla="*/ 159 h 188"/>
              <a:gd name="T98" fmla="*/ 910 w 1235"/>
              <a:gd name="T99" fmla="*/ 177 h 188"/>
              <a:gd name="T100" fmla="*/ 1003 w 1235"/>
              <a:gd name="T101" fmla="*/ 185 h 188"/>
              <a:gd name="T102" fmla="*/ 1084 w 1235"/>
              <a:gd name="T103" fmla="*/ 165 h 188"/>
              <a:gd name="T104" fmla="*/ 1148 w 1235"/>
              <a:gd name="T105" fmla="*/ 137 h 188"/>
              <a:gd name="T106" fmla="*/ 1174 w 1235"/>
              <a:gd name="T107" fmla="*/ 123 h 188"/>
              <a:gd name="T108" fmla="*/ 1195 w 1235"/>
              <a:gd name="T109" fmla="*/ 110 h 188"/>
              <a:gd name="T110" fmla="*/ 1212 w 1235"/>
              <a:gd name="T111" fmla="*/ 100 h 188"/>
              <a:gd name="T112" fmla="*/ 1225 w 1235"/>
              <a:gd name="T113" fmla="*/ 92 h 188"/>
              <a:gd name="T114" fmla="*/ 1235 w 1235"/>
              <a:gd name="T115" fmla="*/ 85 h 188"/>
              <a:gd name="T116" fmla="*/ 1225 w 1235"/>
              <a:gd name="T117" fmla="*/ 9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5" h="188">
                <a:moveTo>
                  <a:pt x="1225" y="91"/>
                </a:moveTo>
                <a:cubicBezTo>
                  <a:pt x="1221" y="93"/>
                  <a:pt x="1217" y="96"/>
                  <a:pt x="1212" y="99"/>
                </a:cubicBezTo>
                <a:cubicBezTo>
                  <a:pt x="1207" y="102"/>
                  <a:pt x="1201" y="105"/>
                  <a:pt x="1195" y="109"/>
                </a:cubicBezTo>
                <a:cubicBezTo>
                  <a:pt x="1188" y="113"/>
                  <a:pt x="1181" y="117"/>
                  <a:pt x="1173" y="121"/>
                </a:cubicBezTo>
                <a:cubicBezTo>
                  <a:pt x="1165" y="125"/>
                  <a:pt x="1156" y="129"/>
                  <a:pt x="1147" y="134"/>
                </a:cubicBezTo>
                <a:cubicBezTo>
                  <a:pt x="1128" y="143"/>
                  <a:pt x="1107" y="152"/>
                  <a:pt x="1082" y="160"/>
                </a:cubicBezTo>
                <a:cubicBezTo>
                  <a:pt x="1058" y="168"/>
                  <a:pt x="1031" y="174"/>
                  <a:pt x="1002" y="177"/>
                </a:cubicBezTo>
                <a:cubicBezTo>
                  <a:pt x="974" y="179"/>
                  <a:pt x="943" y="176"/>
                  <a:pt x="913" y="166"/>
                </a:cubicBezTo>
                <a:cubicBezTo>
                  <a:pt x="898" y="161"/>
                  <a:pt x="884" y="155"/>
                  <a:pt x="869" y="147"/>
                </a:cubicBezTo>
                <a:cubicBezTo>
                  <a:pt x="855" y="140"/>
                  <a:pt x="841" y="131"/>
                  <a:pt x="828" y="121"/>
                </a:cubicBezTo>
                <a:cubicBezTo>
                  <a:pt x="821" y="117"/>
                  <a:pt x="814" y="112"/>
                  <a:pt x="807" y="107"/>
                </a:cubicBezTo>
                <a:cubicBezTo>
                  <a:pt x="800" y="102"/>
                  <a:pt x="793" y="97"/>
                  <a:pt x="786" y="93"/>
                </a:cubicBezTo>
                <a:cubicBezTo>
                  <a:pt x="779" y="88"/>
                  <a:pt x="771" y="83"/>
                  <a:pt x="764" y="79"/>
                </a:cubicBezTo>
                <a:cubicBezTo>
                  <a:pt x="760" y="76"/>
                  <a:pt x="757" y="74"/>
                  <a:pt x="753" y="72"/>
                </a:cubicBezTo>
                <a:cubicBezTo>
                  <a:pt x="742" y="65"/>
                  <a:pt x="742" y="65"/>
                  <a:pt x="742" y="65"/>
                </a:cubicBezTo>
                <a:cubicBezTo>
                  <a:pt x="712" y="48"/>
                  <a:pt x="680" y="33"/>
                  <a:pt x="649" y="20"/>
                </a:cubicBezTo>
                <a:cubicBezTo>
                  <a:pt x="645" y="19"/>
                  <a:pt x="641" y="17"/>
                  <a:pt x="637" y="15"/>
                </a:cubicBezTo>
                <a:cubicBezTo>
                  <a:pt x="632" y="13"/>
                  <a:pt x="632" y="13"/>
                  <a:pt x="632" y="13"/>
                </a:cubicBezTo>
                <a:cubicBezTo>
                  <a:pt x="625" y="11"/>
                  <a:pt x="625" y="11"/>
                  <a:pt x="625" y="11"/>
                </a:cubicBezTo>
                <a:cubicBezTo>
                  <a:pt x="622" y="9"/>
                  <a:pt x="622" y="9"/>
                  <a:pt x="622" y="9"/>
                </a:cubicBezTo>
                <a:cubicBezTo>
                  <a:pt x="621" y="9"/>
                  <a:pt x="619" y="9"/>
                  <a:pt x="618" y="9"/>
                </a:cubicBezTo>
                <a:cubicBezTo>
                  <a:pt x="612" y="7"/>
                  <a:pt x="612" y="7"/>
                  <a:pt x="612" y="7"/>
                </a:cubicBezTo>
                <a:cubicBezTo>
                  <a:pt x="607" y="6"/>
                  <a:pt x="603" y="5"/>
                  <a:pt x="599" y="4"/>
                </a:cubicBezTo>
                <a:cubicBezTo>
                  <a:pt x="582" y="2"/>
                  <a:pt x="565" y="1"/>
                  <a:pt x="549" y="1"/>
                </a:cubicBezTo>
                <a:cubicBezTo>
                  <a:pt x="516" y="0"/>
                  <a:pt x="485" y="2"/>
                  <a:pt x="455" y="4"/>
                </a:cubicBezTo>
                <a:cubicBezTo>
                  <a:pt x="426" y="6"/>
                  <a:pt x="398" y="9"/>
                  <a:pt x="372" y="12"/>
                </a:cubicBezTo>
                <a:cubicBezTo>
                  <a:pt x="354" y="14"/>
                  <a:pt x="338" y="16"/>
                  <a:pt x="322" y="18"/>
                </a:cubicBezTo>
                <a:cubicBezTo>
                  <a:pt x="318" y="21"/>
                  <a:pt x="312" y="24"/>
                  <a:pt x="306" y="26"/>
                </a:cubicBezTo>
                <a:cubicBezTo>
                  <a:pt x="286" y="33"/>
                  <a:pt x="266" y="38"/>
                  <a:pt x="245" y="41"/>
                </a:cubicBezTo>
                <a:cubicBezTo>
                  <a:pt x="248" y="44"/>
                  <a:pt x="250" y="47"/>
                  <a:pt x="252" y="51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120" y="97"/>
                  <a:pt x="257" y="62"/>
                </a:cubicBezTo>
                <a:cubicBezTo>
                  <a:pt x="286" y="56"/>
                  <a:pt x="327" y="49"/>
                  <a:pt x="376" y="42"/>
                </a:cubicBezTo>
                <a:cubicBezTo>
                  <a:pt x="401" y="38"/>
                  <a:pt x="429" y="34"/>
                  <a:pt x="458" y="31"/>
                </a:cubicBezTo>
                <a:cubicBezTo>
                  <a:pt x="487" y="28"/>
                  <a:pt x="517" y="25"/>
                  <a:pt x="549" y="25"/>
                </a:cubicBezTo>
                <a:cubicBezTo>
                  <a:pt x="564" y="25"/>
                  <a:pt x="580" y="25"/>
                  <a:pt x="596" y="27"/>
                </a:cubicBezTo>
                <a:cubicBezTo>
                  <a:pt x="599" y="28"/>
                  <a:pt x="603" y="28"/>
                  <a:pt x="607" y="29"/>
                </a:cubicBezTo>
                <a:cubicBezTo>
                  <a:pt x="611" y="30"/>
                  <a:pt x="615" y="30"/>
                  <a:pt x="618" y="32"/>
                </a:cubicBezTo>
                <a:cubicBezTo>
                  <a:pt x="623" y="33"/>
                  <a:pt x="623" y="33"/>
                  <a:pt x="623" y="33"/>
                </a:cubicBezTo>
                <a:cubicBezTo>
                  <a:pt x="629" y="36"/>
                  <a:pt x="629" y="36"/>
                  <a:pt x="629" y="36"/>
                </a:cubicBezTo>
                <a:cubicBezTo>
                  <a:pt x="633" y="37"/>
                  <a:pt x="637" y="39"/>
                  <a:pt x="641" y="40"/>
                </a:cubicBezTo>
                <a:cubicBezTo>
                  <a:pt x="672" y="52"/>
                  <a:pt x="703" y="65"/>
                  <a:pt x="733" y="81"/>
                </a:cubicBezTo>
                <a:cubicBezTo>
                  <a:pt x="744" y="87"/>
                  <a:pt x="744" y="87"/>
                  <a:pt x="744" y="87"/>
                </a:cubicBezTo>
                <a:cubicBezTo>
                  <a:pt x="748" y="89"/>
                  <a:pt x="751" y="91"/>
                  <a:pt x="755" y="93"/>
                </a:cubicBezTo>
                <a:cubicBezTo>
                  <a:pt x="762" y="98"/>
                  <a:pt x="770" y="102"/>
                  <a:pt x="777" y="106"/>
                </a:cubicBezTo>
                <a:cubicBezTo>
                  <a:pt x="784" y="111"/>
                  <a:pt x="791" y="115"/>
                  <a:pt x="798" y="120"/>
                </a:cubicBezTo>
                <a:cubicBezTo>
                  <a:pt x="805" y="124"/>
                  <a:pt x="812" y="129"/>
                  <a:pt x="819" y="134"/>
                </a:cubicBezTo>
                <a:cubicBezTo>
                  <a:pt x="834" y="143"/>
                  <a:pt x="848" y="151"/>
                  <a:pt x="863" y="159"/>
                </a:cubicBezTo>
                <a:cubicBezTo>
                  <a:pt x="878" y="166"/>
                  <a:pt x="894" y="173"/>
                  <a:pt x="910" y="177"/>
                </a:cubicBezTo>
                <a:cubicBezTo>
                  <a:pt x="941" y="186"/>
                  <a:pt x="974" y="188"/>
                  <a:pt x="1003" y="185"/>
                </a:cubicBezTo>
                <a:cubicBezTo>
                  <a:pt x="1033" y="181"/>
                  <a:pt x="1060" y="174"/>
                  <a:pt x="1084" y="165"/>
                </a:cubicBezTo>
                <a:cubicBezTo>
                  <a:pt x="1108" y="156"/>
                  <a:pt x="1130" y="146"/>
                  <a:pt x="1148" y="137"/>
                </a:cubicBezTo>
                <a:cubicBezTo>
                  <a:pt x="1158" y="132"/>
                  <a:pt x="1166" y="127"/>
                  <a:pt x="1174" y="123"/>
                </a:cubicBezTo>
                <a:cubicBezTo>
                  <a:pt x="1182" y="118"/>
                  <a:pt x="1189" y="114"/>
                  <a:pt x="1195" y="110"/>
                </a:cubicBezTo>
                <a:cubicBezTo>
                  <a:pt x="1202" y="106"/>
                  <a:pt x="1207" y="103"/>
                  <a:pt x="1212" y="100"/>
                </a:cubicBezTo>
                <a:cubicBezTo>
                  <a:pt x="1217" y="97"/>
                  <a:pt x="1221" y="94"/>
                  <a:pt x="1225" y="92"/>
                </a:cubicBezTo>
                <a:cubicBezTo>
                  <a:pt x="1231" y="87"/>
                  <a:pt x="1235" y="85"/>
                  <a:pt x="1235" y="85"/>
                </a:cubicBezTo>
                <a:cubicBezTo>
                  <a:pt x="1235" y="85"/>
                  <a:pt x="1231" y="87"/>
                  <a:pt x="1225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" name="TextBox 1"/>
          <p:cNvSpPr txBox="1"/>
          <p:nvPr/>
        </p:nvSpPr>
        <p:spPr>
          <a:xfrm>
            <a:off x="2870302" y="1920366"/>
            <a:ext cx="34034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parts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of the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body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different vitamins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help</a:t>
            </a:r>
            <a:endParaRPr lang="en-US" sz="135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8704" y="1367820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Vitamins Benefits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31" y="2603647"/>
            <a:ext cx="2653034" cy="3397103"/>
          </a:xfrm>
          <a:prstGeom prst="rect">
            <a:avLst/>
          </a:prstGeom>
        </p:spPr>
      </p:pic>
      <p:sp>
        <p:nvSpPr>
          <p:cNvPr id="10" name="Freeform 6"/>
          <p:cNvSpPr>
            <a:spLocks/>
          </p:cNvSpPr>
          <p:nvPr/>
        </p:nvSpPr>
        <p:spPr bwMode="auto">
          <a:xfrm>
            <a:off x="1322841" y="2591121"/>
            <a:ext cx="2283619" cy="692944"/>
          </a:xfrm>
          <a:custGeom>
            <a:avLst/>
            <a:gdLst>
              <a:gd name="T0" fmla="*/ 787 w 810"/>
              <a:gd name="T1" fmla="*/ 129 h 245"/>
              <a:gd name="T2" fmla="*/ 765 w 810"/>
              <a:gd name="T3" fmla="*/ 133 h 245"/>
              <a:gd name="T4" fmla="*/ 742 w 810"/>
              <a:gd name="T5" fmla="*/ 135 h 245"/>
              <a:gd name="T6" fmla="*/ 719 w 810"/>
              <a:gd name="T7" fmla="*/ 137 h 245"/>
              <a:gd name="T8" fmla="*/ 689 w 810"/>
              <a:gd name="T9" fmla="*/ 138 h 245"/>
              <a:gd name="T10" fmla="*/ 658 w 810"/>
              <a:gd name="T11" fmla="*/ 138 h 245"/>
              <a:gd name="T12" fmla="*/ 598 w 810"/>
              <a:gd name="T13" fmla="*/ 134 h 245"/>
              <a:gd name="T14" fmla="*/ 537 w 810"/>
              <a:gd name="T15" fmla="*/ 128 h 245"/>
              <a:gd name="T16" fmla="*/ 522 w 810"/>
              <a:gd name="T17" fmla="*/ 126 h 245"/>
              <a:gd name="T18" fmla="*/ 505 w 810"/>
              <a:gd name="T19" fmla="*/ 124 h 245"/>
              <a:gd name="T20" fmla="*/ 472 w 810"/>
              <a:gd name="T21" fmla="*/ 126 h 245"/>
              <a:gd name="T22" fmla="*/ 408 w 810"/>
              <a:gd name="T23" fmla="*/ 153 h 245"/>
              <a:gd name="T24" fmla="*/ 389 w 810"/>
              <a:gd name="T25" fmla="*/ 165 h 245"/>
              <a:gd name="T26" fmla="*/ 374 w 810"/>
              <a:gd name="T27" fmla="*/ 144 h 245"/>
              <a:gd name="T28" fmla="*/ 357 w 810"/>
              <a:gd name="T29" fmla="*/ 125 h 245"/>
              <a:gd name="T30" fmla="*/ 332 w 810"/>
              <a:gd name="T31" fmla="*/ 104 h 245"/>
              <a:gd name="T32" fmla="*/ 297 w 810"/>
              <a:gd name="T33" fmla="*/ 82 h 245"/>
              <a:gd name="T34" fmla="*/ 276 w 810"/>
              <a:gd name="T35" fmla="*/ 70 h 245"/>
              <a:gd name="T36" fmla="*/ 232 w 810"/>
              <a:gd name="T37" fmla="*/ 51 h 245"/>
              <a:gd name="T38" fmla="*/ 186 w 810"/>
              <a:gd name="T39" fmla="*/ 36 h 245"/>
              <a:gd name="T40" fmla="*/ 171 w 810"/>
              <a:gd name="T41" fmla="*/ 31 h 245"/>
              <a:gd name="T42" fmla="*/ 140 w 810"/>
              <a:gd name="T43" fmla="*/ 23 h 245"/>
              <a:gd name="T44" fmla="*/ 94 w 810"/>
              <a:gd name="T45" fmla="*/ 13 h 245"/>
              <a:gd name="T46" fmla="*/ 63 w 810"/>
              <a:gd name="T47" fmla="*/ 8 h 245"/>
              <a:gd name="T48" fmla="*/ 0 w 810"/>
              <a:gd name="T49" fmla="*/ 0 h 245"/>
              <a:gd name="T50" fmla="*/ 61 w 810"/>
              <a:gd name="T51" fmla="*/ 17 h 245"/>
              <a:gd name="T52" fmla="*/ 91 w 810"/>
              <a:gd name="T53" fmla="*/ 25 h 245"/>
              <a:gd name="T54" fmla="*/ 150 w 810"/>
              <a:gd name="T55" fmla="*/ 45 h 245"/>
              <a:gd name="T56" fmla="*/ 172 w 810"/>
              <a:gd name="T57" fmla="*/ 53 h 245"/>
              <a:gd name="T58" fmla="*/ 208 w 810"/>
              <a:gd name="T59" fmla="*/ 67 h 245"/>
              <a:gd name="T60" fmla="*/ 236 w 810"/>
              <a:gd name="T61" fmla="*/ 80 h 245"/>
              <a:gd name="T62" fmla="*/ 276 w 810"/>
              <a:gd name="T63" fmla="*/ 102 h 245"/>
              <a:gd name="T64" fmla="*/ 289 w 810"/>
              <a:gd name="T65" fmla="*/ 110 h 245"/>
              <a:gd name="T66" fmla="*/ 325 w 810"/>
              <a:gd name="T67" fmla="*/ 137 h 245"/>
              <a:gd name="T68" fmla="*/ 345 w 810"/>
              <a:gd name="T69" fmla="*/ 158 h 245"/>
              <a:gd name="T70" fmla="*/ 354 w 810"/>
              <a:gd name="T71" fmla="*/ 169 h 245"/>
              <a:gd name="T72" fmla="*/ 368 w 810"/>
              <a:gd name="T73" fmla="*/ 193 h 245"/>
              <a:gd name="T74" fmla="*/ 372 w 810"/>
              <a:gd name="T75" fmla="*/ 232 h 245"/>
              <a:gd name="T76" fmla="*/ 372 w 810"/>
              <a:gd name="T77" fmla="*/ 242 h 245"/>
              <a:gd name="T78" fmla="*/ 405 w 810"/>
              <a:gd name="T79" fmla="*/ 245 h 245"/>
              <a:gd name="T80" fmla="*/ 407 w 810"/>
              <a:gd name="T81" fmla="*/ 234 h 245"/>
              <a:gd name="T82" fmla="*/ 414 w 810"/>
              <a:gd name="T83" fmla="*/ 196 h 245"/>
              <a:gd name="T84" fmla="*/ 476 w 810"/>
              <a:gd name="T85" fmla="*/ 155 h 245"/>
              <a:gd name="T86" fmla="*/ 490 w 810"/>
              <a:gd name="T87" fmla="*/ 153 h 245"/>
              <a:gd name="T88" fmla="*/ 512 w 810"/>
              <a:gd name="T89" fmla="*/ 152 h 245"/>
              <a:gd name="T90" fmla="*/ 523 w 810"/>
              <a:gd name="T91" fmla="*/ 153 h 245"/>
              <a:gd name="T92" fmla="*/ 526 w 810"/>
              <a:gd name="T93" fmla="*/ 153 h 245"/>
              <a:gd name="T94" fmla="*/ 527 w 810"/>
              <a:gd name="T95" fmla="*/ 153 h 245"/>
              <a:gd name="T96" fmla="*/ 526 w 810"/>
              <a:gd name="T97" fmla="*/ 153 h 245"/>
              <a:gd name="T98" fmla="*/ 565 w 810"/>
              <a:gd name="T99" fmla="*/ 156 h 245"/>
              <a:gd name="T100" fmla="*/ 628 w 810"/>
              <a:gd name="T101" fmla="*/ 157 h 245"/>
              <a:gd name="T102" fmla="*/ 690 w 810"/>
              <a:gd name="T103" fmla="*/ 153 h 245"/>
              <a:gd name="T104" fmla="*/ 721 w 810"/>
              <a:gd name="T105" fmla="*/ 149 h 245"/>
              <a:gd name="T106" fmla="*/ 744 w 810"/>
              <a:gd name="T107" fmla="*/ 145 h 245"/>
              <a:gd name="T108" fmla="*/ 766 w 810"/>
              <a:gd name="T109" fmla="*/ 140 h 245"/>
              <a:gd name="T110" fmla="*/ 789 w 810"/>
              <a:gd name="T111" fmla="*/ 133 h 245"/>
              <a:gd name="T112" fmla="*/ 810 w 810"/>
              <a:gd name="T113" fmla="*/ 12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10" h="245">
                <a:moveTo>
                  <a:pt x="795" y="127"/>
                </a:moveTo>
                <a:cubicBezTo>
                  <a:pt x="787" y="129"/>
                  <a:pt x="787" y="129"/>
                  <a:pt x="787" y="129"/>
                </a:cubicBezTo>
                <a:cubicBezTo>
                  <a:pt x="780" y="130"/>
                  <a:pt x="780" y="130"/>
                  <a:pt x="780" y="130"/>
                </a:cubicBezTo>
                <a:cubicBezTo>
                  <a:pt x="765" y="133"/>
                  <a:pt x="765" y="133"/>
                  <a:pt x="765" y="133"/>
                </a:cubicBezTo>
                <a:cubicBezTo>
                  <a:pt x="750" y="135"/>
                  <a:pt x="750" y="135"/>
                  <a:pt x="750" y="135"/>
                </a:cubicBezTo>
                <a:cubicBezTo>
                  <a:pt x="742" y="135"/>
                  <a:pt x="742" y="135"/>
                  <a:pt x="742" y="135"/>
                </a:cubicBezTo>
                <a:cubicBezTo>
                  <a:pt x="734" y="136"/>
                  <a:pt x="734" y="136"/>
                  <a:pt x="734" y="136"/>
                </a:cubicBezTo>
                <a:cubicBezTo>
                  <a:pt x="719" y="137"/>
                  <a:pt x="719" y="137"/>
                  <a:pt x="719" y="137"/>
                </a:cubicBezTo>
                <a:cubicBezTo>
                  <a:pt x="714" y="137"/>
                  <a:pt x="709" y="138"/>
                  <a:pt x="704" y="138"/>
                </a:cubicBezTo>
                <a:cubicBezTo>
                  <a:pt x="699" y="138"/>
                  <a:pt x="694" y="138"/>
                  <a:pt x="689" y="138"/>
                </a:cubicBezTo>
                <a:cubicBezTo>
                  <a:pt x="674" y="138"/>
                  <a:pt x="674" y="138"/>
                  <a:pt x="674" y="138"/>
                </a:cubicBezTo>
                <a:cubicBezTo>
                  <a:pt x="668" y="138"/>
                  <a:pt x="663" y="138"/>
                  <a:pt x="658" y="138"/>
                </a:cubicBezTo>
                <a:cubicBezTo>
                  <a:pt x="648" y="138"/>
                  <a:pt x="638" y="137"/>
                  <a:pt x="628" y="137"/>
                </a:cubicBezTo>
                <a:cubicBezTo>
                  <a:pt x="618" y="136"/>
                  <a:pt x="608" y="135"/>
                  <a:pt x="598" y="134"/>
                </a:cubicBezTo>
                <a:cubicBezTo>
                  <a:pt x="587" y="134"/>
                  <a:pt x="577" y="133"/>
                  <a:pt x="567" y="132"/>
                </a:cubicBezTo>
                <a:cubicBezTo>
                  <a:pt x="557" y="130"/>
                  <a:pt x="547" y="129"/>
                  <a:pt x="537" y="128"/>
                </a:cubicBezTo>
                <a:cubicBezTo>
                  <a:pt x="530" y="127"/>
                  <a:pt x="530" y="127"/>
                  <a:pt x="530" y="127"/>
                </a:cubicBezTo>
                <a:cubicBezTo>
                  <a:pt x="522" y="126"/>
                  <a:pt x="522" y="126"/>
                  <a:pt x="522" y="126"/>
                </a:cubicBezTo>
                <a:cubicBezTo>
                  <a:pt x="519" y="125"/>
                  <a:pt x="517" y="125"/>
                  <a:pt x="514" y="125"/>
                </a:cubicBezTo>
                <a:cubicBezTo>
                  <a:pt x="505" y="124"/>
                  <a:pt x="505" y="124"/>
                  <a:pt x="505" y="124"/>
                </a:cubicBezTo>
                <a:cubicBezTo>
                  <a:pt x="500" y="124"/>
                  <a:pt x="494" y="124"/>
                  <a:pt x="489" y="124"/>
                </a:cubicBezTo>
                <a:cubicBezTo>
                  <a:pt x="483" y="125"/>
                  <a:pt x="478" y="125"/>
                  <a:pt x="472" y="126"/>
                </a:cubicBezTo>
                <a:cubicBezTo>
                  <a:pt x="461" y="127"/>
                  <a:pt x="450" y="130"/>
                  <a:pt x="439" y="134"/>
                </a:cubicBezTo>
                <a:cubicBezTo>
                  <a:pt x="428" y="139"/>
                  <a:pt x="417" y="145"/>
                  <a:pt x="408" y="153"/>
                </a:cubicBezTo>
                <a:cubicBezTo>
                  <a:pt x="402" y="159"/>
                  <a:pt x="397" y="165"/>
                  <a:pt x="392" y="172"/>
                </a:cubicBezTo>
                <a:cubicBezTo>
                  <a:pt x="391" y="170"/>
                  <a:pt x="390" y="167"/>
                  <a:pt x="389" y="165"/>
                </a:cubicBezTo>
                <a:cubicBezTo>
                  <a:pt x="386" y="160"/>
                  <a:pt x="383" y="155"/>
                  <a:pt x="379" y="151"/>
                </a:cubicBezTo>
                <a:cubicBezTo>
                  <a:pt x="378" y="149"/>
                  <a:pt x="376" y="146"/>
                  <a:pt x="374" y="144"/>
                </a:cubicBezTo>
                <a:cubicBezTo>
                  <a:pt x="369" y="137"/>
                  <a:pt x="369" y="137"/>
                  <a:pt x="369" y="137"/>
                </a:cubicBezTo>
                <a:cubicBezTo>
                  <a:pt x="365" y="133"/>
                  <a:pt x="361" y="129"/>
                  <a:pt x="357" y="125"/>
                </a:cubicBezTo>
                <a:cubicBezTo>
                  <a:pt x="353" y="121"/>
                  <a:pt x="349" y="118"/>
                  <a:pt x="345" y="114"/>
                </a:cubicBezTo>
                <a:cubicBezTo>
                  <a:pt x="340" y="110"/>
                  <a:pt x="336" y="107"/>
                  <a:pt x="332" y="104"/>
                </a:cubicBezTo>
                <a:cubicBezTo>
                  <a:pt x="323" y="97"/>
                  <a:pt x="314" y="91"/>
                  <a:pt x="304" y="86"/>
                </a:cubicBezTo>
                <a:cubicBezTo>
                  <a:pt x="297" y="82"/>
                  <a:pt x="297" y="82"/>
                  <a:pt x="297" y="82"/>
                </a:cubicBezTo>
                <a:cubicBezTo>
                  <a:pt x="295" y="80"/>
                  <a:pt x="293" y="79"/>
                  <a:pt x="290" y="78"/>
                </a:cubicBezTo>
                <a:cubicBezTo>
                  <a:pt x="285" y="75"/>
                  <a:pt x="281" y="73"/>
                  <a:pt x="276" y="70"/>
                </a:cubicBezTo>
                <a:cubicBezTo>
                  <a:pt x="266" y="66"/>
                  <a:pt x="256" y="61"/>
                  <a:pt x="246" y="57"/>
                </a:cubicBezTo>
                <a:cubicBezTo>
                  <a:pt x="241" y="55"/>
                  <a:pt x="237" y="53"/>
                  <a:pt x="232" y="51"/>
                </a:cubicBezTo>
                <a:cubicBezTo>
                  <a:pt x="217" y="45"/>
                  <a:pt x="217" y="45"/>
                  <a:pt x="217" y="45"/>
                </a:cubicBezTo>
                <a:cubicBezTo>
                  <a:pt x="207" y="42"/>
                  <a:pt x="196" y="39"/>
                  <a:pt x="186" y="36"/>
                </a:cubicBezTo>
                <a:cubicBezTo>
                  <a:pt x="179" y="33"/>
                  <a:pt x="179" y="33"/>
                  <a:pt x="179" y="33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56" y="27"/>
                  <a:pt x="156" y="27"/>
                  <a:pt x="156" y="27"/>
                </a:cubicBezTo>
                <a:cubicBezTo>
                  <a:pt x="150" y="26"/>
                  <a:pt x="145" y="24"/>
                  <a:pt x="140" y="23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14" y="17"/>
                  <a:pt x="104" y="15"/>
                  <a:pt x="94" y="13"/>
                </a:cubicBezTo>
                <a:cubicBezTo>
                  <a:pt x="78" y="10"/>
                  <a:pt x="78" y="10"/>
                  <a:pt x="78" y="10"/>
                </a:cubicBezTo>
                <a:cubicBezTo>
                  <a:pt x="63" y="8"/>
                  <a:pt x="63" y="8"/>
                  <a:pt x="63" y="8"/>
                </a:cubicBezTo>
                <a:cubicBezTo>
                  <a:pt x="52" y="6"/>
                  <a:pt x="42" y="5"/>
                  <a:pt x="31" y="3"/>
                </a:cubicBezTo>
                <a:cubicBezTo>
                  <a:pt x="21" y="2"/>
                  <a:pt x="10" y="1"/>
                  <a:pt x="0" y="0"/>
                </a:cubicBezTo>
                <a:cubicBezTo>
                  <a:pt x="10" y="3"/>
                  <a:pt x="20" y="6"/>
                  <a:pt x="30" y="8"/>
                </a:cubicBezTo>
                <a:cubicBezTo>
                  <a:pt x="41" y="11"/>
                  <a:pt x="51" y="14"/>
                  <a:pt x="61" y="17"/>
                </a:cubicBezTo>
                <a:cubicBezTo>
                  <a:pt x="76" y="21"/>
                  <a:pt x="76" y="21"/>
                  <a:pt x="76" y="21"/>
                </a:cubicBezTo>
                <a:cubicBezTo>
                  <a:pt x="91" y="25"/>
                  <a:pt x="91" y="25"/>
                  <a:pt x="91" y="25"/>
                </a:cubicBezTo>
                <a:cubicBezTo>
                  <a:pt x="101" y="29"/>
                  <a:pt x="111" y="31"/>
                  <a:pt x="121" y="35"/>
                </a:cubicBezTo>
                <a:cubicBezTo>
                  <a:pt x="130" y="38"/>
                  <a:pt x="140" y="41"/>
                  <a:pt x="150" y="45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72" y="53"/>
                  <a:pt x="172" y="53"/>
                  <a:pt x="172" y="53"/>
                </a:cubicBezTo>
                <a:cubicBezTo>
                  <a:pt x="179" y="56"/>
                  <a:pt x="179" y="56"/>
                  <a:pt x="179" y="56"/>
                </a:cubicBezTo>
                <a:cubicBezTo>
                  <a:pt x="189" y="59"/>
                  <a:pt x="199" y="63"/>
                  <a:pt x="208" y="67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45" y="84"/>
                  <a:pt x="254" y="89"/>
                  <a:pt x="263" y="94"/>
                </a:cubicBezTo>
                <a:cubicBezTo>
                  <a:pt x="268" y="96"/>
                  <a:pt x="272" y="99"/>
                  <a:pt x="276" y="102"/>
                </a:cubicBezTo>
                <a:cubicBezTo>
                  <a:pt x="279" y="103"/>
                  <a:pt x="281" y="104"/>
                  <a:pt x="283" y="106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98" y="115"/>
                  <a:pt x="306" y="121"/>
                  <a:pt x="314" y="127"/>
                </a:cubicBezTo>
                <a:cubicBezTo>
                  <a:pt x="317" y="130"/>
                  <a:pt x="321" y="133"/>
                  <a:pt x="325" y="137"/>
                </a:cubicBezTo>
                <a:cubicBezTo>
                  <a:pt x="329" y="140"/>
                  <a:pt x="332" y="143"/>
                  <a:pt x="336" y="147"/>
                </a:cubicBezTo>
                <a:cubicBezTo>
                  <a:pt x="339" y="151"/>
                  <a:pt x="343" y="154"/>
                  <a:pt x="345" y="158"/>
                </a:cubicBezTo>
                <a:cubicBezTo>
                  <a:pt x="350" y="163"/>
                  <a:pt x="350" y="163"/>
                  <a:pt x="350" y="163"/>
                </a:cubicBezTo>
                <a:cubicBezTo>
                  <a:pt x="351" y="165"/>
                  <a:pt x="353" y="167"/>
                  <a:pt x="354" y="169"/>
                </a:cubicBezTo>
                <a:cubicBezTo>
                  <a:pt x="357" y="173"/>
                  <a:pt x="359" y="177"/>
                  <a:pt x="362" y="181"/>
                </a:cubicBezTo>
                <a:cubicBezTo>
                  <a:pt x="364" y="185"/>
                  <a:pt x="366" y="189"/>
                  <a:pt x="368" y="193"/>
                </a:cubicBezTo>
                <a:cubicBezTo>
                  <a:pt x="371" y="201"/>
                  <a:pt x="373" y="209"/>
                  <a:pt x="374" y="217"/>
                </a:cubicBezTo>
                <a:cubicBezTo>
                  <a:pt x="373" y="222"/>
                  <a:pt x="373" y="227"/>
                  <a:pt x="372" y="232"/>
                </a:cubicBezTo>
                <a:cubicBezTo>
                  <a:pt x="372" y="235"/>
                  <a:pt x="372" y="238"/>
                  <a:pt x="372" y="241"/>
                </a:cubicBezTo>
                <a:cubicBezTo>
                  <a:pt x="372" y="241"/>
                  <a:pt x="372" y="241"/>
                  <a:pt x="372" y="242"/>
                </a:cubicBezTo>
                <a:cubicBezTo>
                  <a:pt x="376" y="241"/>
                  <a:pt x="380" y="240"/>
                  <a:pt x="385" y="240"/>
                </a:cubicBezTo>
                <a:cubicBezTo>
                  <a:pt x="392" y="240"/>
                  <a:pt x="399" y="242"/>
                  <a:pt x="405" y="245"/>
                </a:cubicBezTo>
                <a:cubicBezTo>
                  <a:pt x="405" y="244"/>
                  <a:pt x="406" y="244"/>
                  <a:pt x="406" y="244"/>
                </a:cubicBezTo>
                <a:cubicBezTo>
                  <a:pt x="406" y="240"/>
                  <a:pt x="406" y="237"/>
                  <a:pt x="407" y="234"/>
                </a:cubicBezTo>
                <a:cubicBezTo>
                  <a:pt x="407" y="229"/>
                  <a:pt x="407" y="224"/>
                  <a:pt x="406" y="218"/>
                </a:cubicBezTo>
                <a:cubicBezTo>
                  <a:pt x="408" y="211"/>
                  <a:pt x="411" y="203"/>
                  <a:pt x="414" y="196"/>
                </a:cubicBezTo>
                <a:cubicBezTo>
                  <a:pt x="422" y="181"/>
                  <a:pt x="435" y="169"/>
                  <a:pt x="451" y="162"/>
                </a:cubicBezTo>
                <a:cubicBezTo>
                  <a:pt x="459" y="159"/>
                  <a:pt x="467" y="156"/>
                  <a:pt x="476" y="155"/>
                </a:cubicBezTo>
                <a:cubicBezTo>
                  <a:pt x="479" y="154"/>
                  <a:pt x="481" y="154"/>
                  <a:pt x="483" y="154"/>
                </a:cubicBezTo>
                <a:cubicBezTo>
                  <a:pt x="490" y="153"/>
                  <a:pt x="490" y="153"/>
                  <a:pt x="490" y="153"/>
                </a:cubicBezTo>
                <a:cubicBezTo>
                  <a:pt x="495" y="153"/>
                  <a:pt x="500" y="152"/>
                  <a:pt x="505" y="152"/>
                </a:cubicBezTo>
                <a:cubicBezTo>
                  <a:pt x="512" y="152"/>
                  <a:pt x="512" y="152"/>
                  <a:pt x="512" y="152"/>
                </a:cubicBezTo>
                <a:cubicBezTo>
                  <a:pt x="514" y="152"/>
                  <a:pt x="517" y="153"/>
                  <a:pt x="519" y="153"/>
                </a:cubicBezTo>
                <a:cubicBezTo>
                  <a:pt x="523" y="153"/>
                  <a:pt x="523" y="153"/>
                  <a:pt x="523" y="153"/>
                </a:cubicBezTo>
                <a:cubicBezTo>
                  <a:pt x="525" y="153"/>
                  <a:pt x="525" y="153"/>
                  <a:pt x="525" y="153"/>
                </a:cubicBezTo>
                <a:cubicBezTo>
                  <a:pt x="526" y="153"/>
                  <a:pt x="526" y="153"/>
                  <a:pt x="526" y="153"/>
                </a:cubicBezTo>
                <a:cubicBezTo>
                  <a:pt x="526" y="153"/>
                  <a:pt x="526" y="153"/>
                  <a:pt x="526" y="153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6" y="153"/>
                  <a:pt x="527" y="154"/>
                  <a:pt x="526" y="153"/>
                </a:cubicBezTo>
                <a:cubicBezTo>
                  <a:pt x="534" y="154"/>
                  <a:pt x="534" y="154"/>
                  <a:pt x="534" y="154"/>
                </a:cubicBezTo>
                <a:cubicBezTo>
                  <a:pt x="544" y="155"/>
                  <a:pt x="555" y="156"/>
                  <a:pt x="565" y="156"/>
                </a:cubicBezTo>
                <a:cubicBezTo>
                  <a:pt x="576" y="157"/>
                  <a:pt x="586" y="157"/>
                  <a:pt x="596" y="157"/>
                </a:cubicBezTo>
                <a:cubicBezTo>
                  <a:pt x="607" y="158"/>
                  <a:pt x="617" y="158"/>
                  <a:pt x="628" y="157"/>
                </a:cubicBezTo>
                <a:cubicBezTo>
                  <a:pt x="638" y="157"/>
                  <a:pt x="648" y="157"/>
                  <a:pt x="659" y="156"/>
                </a:cubicBezTo>
                <a:cubicBezTo>
                  <a:pt x="669" y="155"/>
                  <a:pt x="679" y="155"/>
                  <a:pt x="690" y="153"/>
                </a:cubicBezTo>
                <a:cubicBezTo>
                  <a:pt x="695" y="153"/>
                  <a:pt x="700" y="152"/>
                  <a:pt x="705" y="152"/>
                </a:cubicBezTo>
                <a:cubicBezTo>
                  <a:pt x="710" y="151"/>
                  <a:pt x="715" y="150"/>
                  <a:pt x="721" y="149"/>
                </a:cubicBezTo>
                <a:cubicBezTo>
                  <a:pt x="736" y="147"/>
                  <a:pt x="736" y="147"/>
                  <a:pt x="736" y="147"/>
                </a:cubicBezTo>
                <a:cubicBezTo>
                  <a:pt x="738" y="146"/>
                  <a:pt x="741" y="146"/>
                  <a:pt x="744" y="145"/>
                </a:cubicBezTo>
                <a:cubicBezTo>
                  <a:pt x="751" y="143"/>
                  <a:pt x="751" y="143"/>
                  <a:pt x="751" y="143"/>
                </a:cubicBezTo>
                <a:cubicBezTo>
                  <a:pt x="766" y="140"/>
                  <a:pt x="766" y="140"/>
                  <a:pt x="766" y="140"/>
                </a:cubicBezTo>
                <a:cubicBezTo>
                  <a:pt x="781" y="135"/>
                  <a:pt x="781" y="135"/>
                  <a:pt x="781" y="135"/>
                </a:cubicBezTo>
                <a:cubicBezTo>
                  <a:pt x="789" y="133"/>
                  <a:pt x="789" y="133"/>
                  <a:pt x="789" y="133"/>
                </a:cubicBezTo>
                <a:cubicBezTo>
                  <a:pt x="796" y="130"/>
                  <a:pt x="796" y="130"/>
                  <a:pt x="796" y="130"/>
                </a:cubicBezTo>
                <a:cubicBezTo>
                  <a:pt x="810" y="124"/>
                  <a:pt x="810" y="124"/>
                  <a:pt x="810" y="124"/>
                </a:cubicBezTo>
                <a:lnTo>
                  <a:pt x="795" y="1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778725" y="3292400"/>
            <a:ext cx="1688306" cy="390525"/>
          </a:xfrm>
          <a:custGeom>
            <a:avLst/>
            <a:gdLst>
              <a:gd name="T0" fmla="*/ 599 w 599"/>
              <a:gd name="T1" fmla="*/ 1 h 138"/>
              <a:gd name="T2" fmla="*/ 599 w 599"/>
              <a:gd name="T3" fmla="*/ 4 h 138"/>
              <a:gd name="T4" fmla="*/ 598 w 599"/>
              <a:gd name="T5" fmla="*/ 10 h 138"/>
              <a:gd name="T6" fmla="*/ 591 w 599"/>
              <a:gd name="T7" fmla="*/ 34 h 138"/>
              <a:gd name="T8" fmla="*/ 574 w 599"/>
              <a:gd name="T9" fmla="*/ 65 h 138"/>
              <a:gd name="T10" fmla="*/ 540 w 599"/>
              <a:gd name="T11" fmla="*/ 97 h 138"/>
              <a:gd name="T12" fmla="*/ 493 w 599"/>
              <a:gd name="T13" fmla="*/ 121 h 138"/>
              <a:gd name="T14" fmla="*/ 437 w 599"/>
              <a:gd name="T15" fmla="*/ 134 h 138"/>
              <a:gd name="T16" fmla="*/ 407 w 599"/>
              <a:gd name="T17" fmla="*/ 137 h 138"/>
              <a:gd name="T18" fmla="*/ 377 w 599"/>
              <a:gd name="T19" fmla="*/ 138 h 138"/>
              <a:gd name="T20" fmla="*/ 346 w 599"/>
              <a:gd name="T21" fmla="*/ 137 h 138"/>
              <a:gd name="T22" fmla="*/ 316 w 599"/>
              <a:gd name="T23" fmla="*/ 135 h 138"/>
              <a:gd name="T24" fmla="*/ 285 w 599"/>
              <a:gd name="T25" fmla="*/ 131 h 138"/>
              <a:gd name="T26" fmla="*/ 255 w 599"/>
              <a:gd name="T27" fmla="*/ 125 h 138"/>
              <a:gd name="T28" fmla="*/ 225 w 599"/>
              <a:gd name="T29" fmla="*/ 119 h 138"/>
              <a:gd name="T30" fmla="*/ 197 w 599"/>
              <a:gd name="T31" fmla="*/ 112 h 138"/>
              <a:gd name="T32" fmla="*/ 144 w 599"/>
              <a:gd name="T33" fmla="*/ 98 h 138"/>
              <a:gd name="T34" fmla="*/ 96 w 599"/>
              <a:gd name="T35" fmla="*/ 84 h 138"/>
              <a:gd name="T36" fmla="*/ 57 w 599"/>
              <a:gd name="T37" fmla="*/ 72 h 138"/>
              <a:gd name="T38" fmla="*/ 26 w 599"/>
              <a:gd name="T39" fmla="*/ 62 h 138"/>
              <a:gd name="T40" fmla="*/ 0 w 599"/>
              <a:gd name="T41" fmla="*/ 54 h 138"/>
              <a:gd name="T42" fmla="*/ 27 w 599"/>
              <a:gd name="T43" fmla="*/ 61 h 138"/>
              <a:gd name="T44" fmla="*/ 58 w 599"/>
              <a:gd name="T45" fmla="*/ 69 h 138"/>
              <a:gd name="T46" fmla="*/ 98 w 599"/>
              <a:gd name="T47" fmla="*/ 79 h 138"/>
              <a:gd name="T48" fmla="*/ 146 w 599"/>
              <a:gd name="T49" fmla="*/ 90 h 138"/>
              <a:gd name="T50" fmla="*/ 199 w 599"/>
              <a:gd name="T51" fmla="*/ 101 h 138"/>
              <a:gd name="T52" fmla="*/ 228 w 599"/>
              <a:gd name="T53" fmla="*/ 106 h 138"/>
              <a:gd name="T54" fmla="*/ 257 w 599"/>
              <a:gd name="T55" fmla="*/ 111 h 138"/>
              <a:gd name="T56" fmla="*/ 287 w 599"/>
              <a:gd name="T57" fmla="*/ 115 h 138"/>
              <a:gd name="T58" fmla="*/ 316 w 599"/>
              <a:gd name="T59" fmla="*/ 117 h 138"/>
              <a:gd name="T60" fmla="*/ 347 w 599"/>
              <a:gd name="T61" fmla="*/ 117 h 138"/>
              <a:gd name="T62" fmla="*/ 376 w 599"/>
              <a:gd name="T63" fmla="*/ 117 h 138"/>
              <a:gd name="T64" fmla="*/ 405 w 599"/>
              <a:gd name="T65" fmla="*/ 114 h 138"/>
              <a:gd name="T66" fmla="*/ 433 w 599"/>
              <a:gd name="T67" fmla="*/ 110 h 138"/>
              <a:gd name="T68" fmla="*/ 483 w 599"/>
              <a:gd name="T69" fmla="*/ 95 h 138"/>
              <a:gd name="T70" fmla="*/ 522 w 599"/>
              <a:gd name="T71" fmla="*/ 73 h 138"/>
              <a:gd name="T72" fmla="*/ 547 w 599"/>
              <a:gd name="T73" fmla="*/ 46 h 138"/>
              <a:gd name="T74" fmla="*/ 559 w 599"/>
              <a:gd name="T75" fmla="*/ 22 h 138"/>
              <a:gd name="T76" fmla="*/ 563 w 599"/>
              <a:gd name="T77" fmla="*/ 5 h 138"/>
              <a:gd name="T78" fmla="*/ 563 w 599"/>
              <a:gd name="T79" fmla="*/ 1 h 138"/>
              <a:gd name="T80" fmla="*/ 563 w 599"/>
              <a:gd name="T81" fmla="*/ 0 h 138"/>
              <a:gd name="T82" fmla="*/ 599 w 599"/>
              <a:gd name="T83" fmla="*/ 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9" h="138">
                <a:moveTo>
                  <a:pt x="599" y="1"/>
                </a:moveTo>
                <a:cubicBezTo>
                  <a:pt x="599" y="1"/>
                  <a:pt x="599" y="2"/>
                  <a:pt x="599" y="4"/>
                </a:cubicBezTo>
                <a:cubicBezTo>
                  <a:pt x="599" y="5"/>
                  <a:pt x="598" y="7"/>
                  <a:pt x="598" y="10"/>
                </a:cubicBezTo>
                <a:cubicBezTo>
                  <a:pt x="597" y="16"/>
                  <a:pt x="595" y="24"/>
                  <a:pt x="591" y="34"/>
                </a:cubicBezTo>
                <a:cubicBezTo>
                  <a:pt x="588" y="43"/>
                  <a:pt x="582" y="54"/>
                  <a:pt x="574" y="65"/>
                </a:cubicBezTo>
                <a:cubicBezTo>
                  <a:pt x="565" y="77"/>
                  <a:pt x="554" y="88"/>
                  <a:pt x="540" y="97"/>
                </a:cubicBezTo>
                <a:cubicBezTo>
                  <a:pt x="526" y="107"/>
                  <a:pt x="510" y="115"/>
                  <a:pt x="493" y="121"/>
                </a:cubicBezTo>
                <a:cubicBezTo>
                  <a:pt x="475" y="127"/>
                  <a:pt x="456" y="132"/>
                  <a:pt x="437" y="134"/>
                </a:cubicBezTo>
                <a:cubicBezTo>
                  <a:pt x="427" y="136"/>
                  <a:pt x="417" y="136"/>
                  <a:pt x="407" y="137"/>
                </a:cubicBezTo>
                <a:cubicBezTo>
                  <a:pt x="397" y="138"/>
                  <a:pt x="387" y="138"/>
                  <a:pt x="377" y="138"/>
                </a:cubicBezTo>
                <a:cubicBezTo>
                  <a:pt x="366" y="138"/>
                  <a:pt x="356" y="137"/>
                  <a:pt x="346" y="137"/>
                </a:cubicBezTo>
                <a:cubicBezTo>
                  <a:pt x="336" y="136"/>
                  <a:pt x="326" y="136"/>
                  <a:pt x="316" y="135"/>
                </a:cubicBezTo>
                <a:cubicBezTo>
                  <a:pt x="305" y="134"/>
                  <a:pt x="295" y="132"/>
                  <a:pt x="285" y="131"/>
                </a:cubicBezTo>
                <a:cubicBezTo>
                  <a:pt x="274" y="129"/>
                  <a:pt x="264" y="127"/>
                  <a:pt x="255" y="125"/>
                </a:cubicBezTo>
                <a:cubicBezTo>
                  <a:pt x="245" y="123"/>
                  <a:pt x="235" y="121"/>
                  <a:pt x="225" y="119"/>
                </a:cubicBezTo>
                <a:cubicBezTo>
                  <a:pt x="216" y="117"/>
                  <a:pt x="206" y="115"/>
                  <a:pt x="197" y="112"/>
                </a:cubicBezTo>
                <a:cubicBezTo>
                  <a:pt x="179" y="107"/>
                  <a:pt x="161" y="103"/>
                  <a:pt x="144" y="98"/>
                </a:cubicBezTo>
                <a:cubicBezTo>
                  <a:pt x="127" y="93"/>
                  <a:pt x="111" y="89"/>
                  <a:pt x="96" y="84"/>
                </a:cubicBezTo>
                <a:cubicBezTo>
                  <a:pt x="82" y="80"/>
                  <a:pt x="69" y="76"/>
                  <a:pt x="57" y="72"/>
                </a:cubicBezTo>
                <a:cubicBezTo>
                  <a:pt x="45" y="68"/>
                  <a:pt x="35" y="65"/>
                  <a:pt x="26" y="62"/>
                </a:cubicBezTo>
                <a:cubicBezTo>
                  <a:pt x="9" y="57"/>
                  <a:pt x="0" y="54"/>
                  <a:pt x="0" y="54"/>
                </a:cubicBezTo>
                <a:cubicBezTo>
                  <a:pt x="0" y="54"/>
                  <a:pt x="9" y="57"/>
                  <a:pt x="27" y="61"/>
                </a:cubicBezTo>
                <a:cubicBezTo>
                  <a:pt x="35" y="63"/>
                  <a:pt x="46" y="66"/>
                  <a:pt x="58" y="69"/>
                </a:cubicBezTo>
                <a:cubicBezTo>
                  <a:pt x="70" y="72"/>
                  <a:pt x="83" y="76"/>
                  <a:pt x="98" y="79"/>
                </a:cubicBezTo>
                <a:cubicBezTo>
                  <a:pt x="113" y="82"/>
                  <a:pt x="129" y="86"/>
                  <a:pt x="146" y="90"/>
                </a:cubicBezTo>
                <a:cubicBezTo>
                  <a:pt x="163" y="94"/>
                  <a:pt x="181" y="97"/>
                  <a:pt x="199" y="101"/>
                </a:cubicBezTo>
                <a:cubicBezTo>
                  <a:pt x="209" y="103"/>
                  <a:pt x="218" y="104"/>
                  <a:pt x="228" y="106"/>
                </a:cubicBezTo>
                <a:cubicBezTo>
                  <a:pt x="237" y="108"/>
                  <a:pt x="247" y="110"/>
                  <a:pt x="257" y="111"/>
                </a:cubicBezTo>
                <a:cubicBezTo>
                  <a:pt x="267" y="112"/>
                  <a:pt x="277" y="113"/>
                  <a:pt x="287" y="115"/>
                </a:cubicBezTo>
                <a:cubicBezTo>
                  <a:pt x="297" y="115"/>
                  <a:pt x="307" y="116"/>
                  <a:pt x="316" y="117"/>
                </a:cubicBezTo>
                <a:cubicBezTo>
                  <a:pt x="326" y="117"/>
                  <a:pt x="336" y="117"/>
                  <a:pt x="347" y="117"/>
                </a:cubicBezTo>
                <a:cubicBezTo>
                  <a:pt x="356" y="117"/>
                  <a:pt x="366" y="117"/>
                  <a:pt x="376" y="117"/>
                </a:cubicBezTo>
                <a:cubicBezTo>
                  <a:pt x="386" y="116"/>
                  <a:pt x="396" y="115"/>
                  <a:pt x="405" y="114"/>
                </a:cubicBezTo>
                <a:cubicBezTo>
                  <a:pt x="414" y="113"/>
                  <a:pt x="424" y="112"/>
                  <a:pt x="433" y="110"/>
                </a:cubicBezTo>
                <a:cubicBezTo>
                  <a:pt x="451" y="107"/>
                  <a:pt x="468" y="102"/>
                  <a:pt x="483" y="95"/>
                </a:cubicBezTo>
                <a:cubicBezTo>
                  <a:pt x="498" y="89"/>
                  <a:pt x="511" y="81"/>
                  <a:pt x="522" y="73"/>
                </a:cubicBezTo>
                <a:cubicBezTo>
                  <a:pt x="533" y="64"/>
                  <a:pt x="541" y="55"/>
                  <a:pt x="547" y="46"/>
                </a:cubicBezTo>
                <a:cubicBezTo>
                  <a:pt x="553" y="37"/>
                  <a:pt x="557" y="29"/>
                  <a:pt x="559" y="22"/>
                </a:cubicBezTo>
                <a:cubicBezTo>
                  <a:pt x="561" y="15"/>
                  <a:pt x="562" y="9"/>
                  <a:pt x="563" y="5"/>
                </a:cubicBezTo>
                <a:cubicBezTo>
                  <a:pt x="563" y="3"/>
                  <a:pt x="563" y="2"/>
                  <a:pt x="563" y="1"/>
                </a:cubicBezTo>
                <a:cubicBezTo>
                  <a:pt x="563" y="1"/>
                  <a:pt x="563" y="0"/>
                  <a:pt x="563" y="0"/>
                </a:cubicBezTo>
                <a:lnTo>
                  <a:pt x="5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6" name="TextBox 245"/>
          <p:cNvSpPr txBox="1"/>
          <p:nvPr/>
        </p:nvSpPr>
        <p:spPr>
          <a:xfrm rot="18859415">
            <a:off x="5026252" y="3079688"/>
            <a:ext cx="10234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2"/>
                </a:solidFill>
              </a:rPr>
              <a:t>Omega-3’s</a:t>
            </a:r>
            <a:endParaRPr lang="id-ID" sz="1500" b="1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598450">
            <a:off x="6848336" y="2395041"/>
            <a:ext cx="4700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Brain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25891" y="2739968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Heart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46997" y="3027608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id-ID" sz="1050" dirty="0" smtClean="0">
                <a:solidFill>
                  <a:schemeClr val="bg1">
                    <a:lumMod val="50000"/>
                  </a:schemeClr>
                </a:solidFill>
              </a:rPr>
              <a:t>rteries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46296" y="3512402"/>
            <a:ext cx="498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Lungs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31969" y="4072016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Bones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085530">
            <a:off x="6833106" y="4190922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Teeth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20938302">
            <a:off x="5462810" y="3693516"/>
            <a:ext cx="9762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1"/>
                </a:solidFill>
              </a:rPr>
              <a:t>Vitamin D</a:t>
            </a:r>
            <a:endParaRPr lang="id-ID" sz="1500" b="1" dirty="0">
              <a:solidFill>
                <a:schemeClr val="accent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611311">
            <a:off x="5661654" y="4737975"/>
            <a:ext cx="8738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>
                <a:solidFill>
                  <a:schemeClr val="accent4"/>
                </a:solidFill>
              </a:rPr>
              <a:t>Vitamin E</a:t>
            </a:r>
            <a:endParaRPr lang="id-ID" sz="135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67260" y="4603474"/>
            <a:ext cx="431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Eyes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303915">
            <a:off x="7413114" y="5059848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Immune System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352175">
            <a:off x="7092267" y="5404788"/>
            <a:ext cx="4090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Skin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153330">
            <a:off x="2670894" y="3566982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Vitamin C</a:t>
            </a:r>
            <a:endParaRPr lang="id-ID" sz="1200" b="1" dirty="0">
              <a:solidFill>
                <a:schemeClr val="accent3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476715">
            <a:off x="1385105" y="2970035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Blood Vessels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359357">
            <a:off x="1845735" y="2474593"/>
            <a:ext cx="4090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50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kin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95914" y="2694205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Heart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476715">
            <a:off x="1297077" y="3337829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Gums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21436140">
            <a:off x="2437563" y="4092566"/>
            <a:ext cx="971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5"/>
                </a:solidFill>
              </a:rPr>
              <a:t>Vitamin A</a:t>
            </a:r>
            <a:endParaRPr lang="id-ID" sz="1500" b="1" dirty="0">
              <a:solidFill>
                <a:schemeClr val="accent5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88133" y="4153422"/>
            <a:ext cx="431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Eyes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724548">
            <a:off x="574180" y="4152869"/>
            <a:ext cx="4090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Skin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1809" y="4565356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Immune System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785867">
            <a:off x="289269" y="3684066"/>
            <a:ext cx="13420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50">
                <a:solidFill>
                  <a:schemeClr val="bg1">
                    <a:lumMod val="50000"/>
                  </a:schemeClr>
                </a:solidFill>
              </a:rPr>
              <a:t>Reproductive System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20764630">
            <a:off x="1643548" y="4771722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Teeth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17993474">
            <a:off x="1689707" y="5242604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Bones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15514285">
            <a:off x="2071484" y="5361134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50" dirty="0">
                <a:solidFill>
                  <a:schemeClr val="bg1">
                    <a:lumMod val="50000"/>
                  </a:schemeClr>
                </a:solidFill>
              </a:rPr>
              <a:t>Cholesterol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8" grpId="0" animBg="1"/>
      <p:bldP spid="29" grpId="0" animBg="1"/>
      <p:bldP spid="31" grpId="0" animBg="1"/>
      <p:bldP spid="229" grpId="0" animBg="1"/>
      <p:bldP spid="230" grpId="0" animBg="1"/>
      <p:bldP spid="242" grpId="0" animBg="1"/>
      <p:bldP spid="243" grpId="0" animBg="1"/>
      <p:bldP spid="244" grpId="0" animBg="1"/>
      <p:bldP spid="234" grpId="0" animBg="1"/>
      <p:bldP spid="235" grpId="0" animBg="1"/>
      <p:bldP spid="236" grpId="0" animBg="1"/>
      <p:bldP spid="240" grpId="0" animBg="1"/>
      <p:bldP spid="241" grpId="0" animBg="1"/>
      <p:bldP spid="245" grpId="0" animBg="1"/>
      <p:bldP spid="2" grpId="0"/>
      <p:bldP spid="3" grpId="0"/>
      <p:bldP spid="10" grpId="0" animBg="1"/>
      <p:bldP spid="12" grpId="0" animBg="1"/>
      <p:bldP spid="246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135076" y="1920366"/>
            <a:ext cx="2873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Why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vitamins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are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essential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to our </a:t>
            </a:r>
            <a:r>
              <a:rPr lang="en-US" sz="1350" dirty="0" smtClean="0">
                <a:solidFill>
                  <a:schemeClr val="accent2"/>
                </a:solidFill>
                <a:latin typeface="+mj-lt"/>
              </a:rPr>
              <a:t>body</a:t>
            </a:r>
            <a:endParaRPr lang="en-US" sz="135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8513" y="1367820"/>
            <a:ext cx="516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Why are Vitamins Essential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3721883" y="2800382"/>
            <a:ext cx="2000250" cy="200025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2255034" y="3735191"/>
            <a:ext cx="1739504" cy="1739503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156552" y="3367814"/>
            <a:ext cx="1262063" cy="1262063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2888446" y="4369794"/>
            <a:ext cx="472679" cy="471488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4461262" y="3529045"/>
            <a:ext cx="541735" cy="544115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1617324" y="3829776"/>
            <a:ext cx="342900" cy="3429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0" name="Group 9"/>
          <p:cNvGrpSpPr/>
          <p:nvPr/>
        </p:nvGrpSpPr>
        <p:grpSpPr>
          <a:xfrm>
            <a:off x="1009866" y="3187742"/>
            <a:ext cx="1032449" cy="1710042"/>
            <a:chOff x="1498443" y="3296141"/>
            <a:chExt cx="1376598" cy="2280056"/>
          </a:xfrm>
          <a:solidFill>
            <a:schemeClr val="bg1">
              <a:lumMod val="85000"/>
            </a:schemeClr>
          </a:solidFill>
        </p:grpSpPr>
        <p:grpSp>
          <p:nvGrpSpPr>
            <p:cNvPr id="11" name="Group 10"/>
            <p:cNvGrpSpPr/>
            <p:nvPr/>
          </p:nvGrpSpPr>
          <p:grpSpPr>
            <a:xfrm rot="20700000">
              <a:off x="1498443" y="3464825"/>
              <a:ext cx="1055686" cy="2111372"/>
              <a:chOff x="1480457" y="3328209"/>
              <a:chExt cx="1055686" cy="2111372"/>
            </a:xfrm>
            <a:grpFill/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1480457" y="3328209"/>
                <a:ext cx="1055686" cy="1055686"/>
              </a:xfrm>
              <a:custGeom>
                <a:avLst/>
                <a:gdLst>
                  <a:gd name="T0" fmla="*/ 482 w 482"/>
                  <a:gd name="T1" fmla="*/ 36 h 482"/>
                  <a:gd name="T2" fmla="*/ 482 w 482"/>
                  <a:gd name="T3" fmla="*/ 0 h 482"/>
                  <a:gd name="T4" fmla="*/ 0 w 482"/>
                  <a:gd name="T5" fmla="*/ 482 h 482"/>
                  <a:gd name="T6" fmla="*/ 36 w 482"/>
                  <a:gd name="T7" fmla="*/ 482 h 482"/>
                  <a:gd name="T8" fmla="*/ 482 w 482"/>
                  <a:gd name="T9" fmla="*/ 3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482">
                    <a:moveTo>
                      <a:pt x="482" y="36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216" y="0"/>
                      <a:pt x="0" y="216"/>
                      <a:pt x="0" y="482"/>
                    </a:cubicBezTo>
                    <a:cubicBezTo>
                      <a:pt x="36" y="482"/>
                      <a:pt x="36" y="482"/>
                      <a:pt x="36" y="482"/>
                    </a:cubicBezTo>
                    <a:cubicBezTo>
                      <a:pt x="36" y="236"/>
                      <a:pt x="235" y="36"/>
                      <a:pt x="482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1480457" y="4383895"/>
                <a:ext cx="1055686" cy="1055686"/>
              </a:xfrm>
              <a:custGeom>
                <a:avLst/>
                <a:gdLst>
                  <a:gd name="T0" fmla="*/ 36 w 482"/>
                  <a:gd name="T1" fmla="*/ 0 h 482"/>
                  <a:gd name="T2" fmla="*/ 36 w 482"/>
                  <a:gd name="T3" fmla="*/ 0 h 482"/>
                  <a:gd name="T4" fmla="*/ 0 w 482"/>
                  <a:gd name="T5" fmla="*/ 0 h 482"/>
                  <a:gd name="T6" fmla="*/ 482 w 482"/>
                  <a:gd name="T7" fmla="*/ 482 h 482"/>
                  <a:gd name="T8" fmla="*/ 482 w 482"/>
                  <a:gd name="T9" fmla="*/ 447 h 482"/>
                  <a:gd name="T10" fmla="*/ 36 w 482"/>
                  <a:gd name="T1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482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7"/>
                      <a:pt x="216" y="482"/>
                      <a:pt x="482" y="482"/>
                    </a:cubicBezTo>
                    <a:cubicBezTo>
                      <a:pt x="482" y="447"/>
                      <a:pt x="482" y="447"/>
                      <a:pt x="482" y="447"/>
                    </a:cubicBezTo>
                    <a:cubicBezTo>
                      <a:pt x="235" y="447"/>
                      <a:pt x="36" y="247"/>
                      <a:pt x="3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2221301" y="3296141"/>
              <a:ext cx="174172" cy="174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2700869" y="5282871"/>
              <a:ext cx="174172" cy="174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80274" y="2473985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Growth &amp; Development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0273" y="2762995"/>
            <a:ext cx="2380852" cy="45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88" dirty="0" smtClean="0">
                <a:solidFill>
                  <a:schemeClr val="bg1">
                    <a:lumMod val="65000"/>
                  </a:schemeClr>
                </a:solidFill>
              </a:rPr>
              <a:t>Vitamins provide our body with the key nutrients it needs to continue growth and development.</a:t>
            </a:r>
            <a:endParaRPr lang="en-US" sz="788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14889" y="2675963"/>
            <a:ext cx="2128403" cy="908281"/>
            <a:chOff x="8198837" y="2976912"/>
            <a:chExt cx="2837870" cy="1211040"/>
          </a:xfrm>
        </p:grpSpPr>
        <p:sp>
          <p:nvSpPr>
            <p:cNvPr id="19" name="TextBox 18"/>
            <p:cNvSpPr txBox="1"/>
            <p:nvPr/>
          </p:nvSpPr>
          <p:spPr>
            <a:xfrm>
              <a:off x="8198837" y="2976912"/>
              <a:ext cx="283787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Vitamin Deficiencies</a:t>
              </a:r>
              <a:endParaRPr lang="id-ID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825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88" dirty="0">
                  <a:solidFill>
                    <a:schemeClr val="bg1">
                      <a:lumMod val="65000"/>
                    </a:schemeClr>
                  </a:solidFill>
                </a:rPr>
                <a:t>Inadequate vitamin intake risks your health, as you'll be more vulnerable to heart disease, cancer and osteoporosis. </a:t>
              </a:r>
              <a:endParaRPr lang="en-US" sz="788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4889" y="4631715"/>
            <a:ext cx="2021026" cy="927069"/>
            <a:chOff x="8198838" y="3752829"/>
            <a:chExt cx="2694701" cy="1236091"/>
          </a:xfrm>
        </p:grpSpPr>
        <p:sp>
          <p:nvSpPr>
            <p:cNvPr id="22" name="TextBox 21"/>
            <p:cNvSpPr txBox="1"/>
            <p:nvPr/>
          </p:nvSpPr>
          <p:spPr>
            <a:xfrm>
              <a:off x="8198838" y="3752829"/>
              <a:ext cx="219761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Basic Functions</a:t>
              </a:r>
              <a:endParaRPr lang="id-ID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98838" y="4138174"/>
              <a:ext cx="2694701" cy="85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88" dirty="0">
                  <a:solidFill>
                    <a:schemeClr val="bg1">
                      <a:lumMod val="65000"/>
                    </a:schemeClr>
                  </a:solidFill>
                </a:rPr>
                <a:t>Each </a:t>
              </a:r>
              <a:r>
                <a:rPr lang="en-US" sz="788" dirty="0" smtClean="0">
                  <a:solidFill>
                    <a:schemeClr val="bg1">
                      <a:lumMod val="65000"/>
                    </a:schemeClr>
                  </a:solidFill>
                </a:rPr>
                <a:t>vitamin </a:t>
              </a:r>
              <a:r>
                <a:rPr lang="en-US" sz="788" dirty="0">
                  <a:solidFill>
                    <a:schemeClr val="bg1">
                      <a:lumMod val="65000"/>
                    </a:schemeClr>
                  </a:solidFill>
                </a:rPr>
                <a:t>has a specific function, but </a:t>
              </a:r>
              <a:r>
                <a:rPr lang="en-US" sz="788" dirty="0" smtClean="0">
                  <a:solidFill>
                    <a:schemeClr val="bg1">
                      <a:lumMod val="65000"/>
                    </a:schemeClr>
                  </a:solidFill>
                </a:rPr>
                <a:t>each vitamin </a:t>
              </a:r>
              <a:r>
                <a:rPr lang="en-US" sz="788" dirty="0">
                  <a:solidFill>
                    <a:schemeClr val="bg1">
                      <a:lumMod val="65000"/>
                    </a:schemeClr>
                  </a:solidFill>
                </a:rPr>
                <a:t>also </a:t>
              </a:r>
              <a:r>
                <a:rPr lang="en-US" sz="788" dirty="0" smtClean="0">
                  <a:solidFill>
                    <a:schemeClr val="bg1">
                      <a:lumMod val="65000"/>
                    </a:schemeClr>
                  </a:solidFill>
                </a:rPr>
                <a:t>works </a:t>
              </a:r>
              <a:r>
                <a:rPr lang="en-US" sz="788" dirty="0">
                  <a:solidFill>
                    <a:schemeClr val="bg1">
                      <a:lumMod val="65000"/>
                    </a:schemeClr>
                  </a:solidFill>
                </a:rPr>
                <a:t>together to facilitate optimal health</a:t>
              </a:r>
              <a:r>
                <a:rPr lang="en-US" sz="788" b="1" dirty="0">
                  <a:solidFill>
                    <a:schemeClr val="bg1">
                      <a:lumMod val="65000"/>
                    </a:schemeClr>
                  </a:solidFill>
                </a:rPr>
                <a:t>. </a:t>
              </a:r>
              <a:endParaRPr lang="en-US" sz="788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022538" y="3484888"/>
            <a:ext cx="212075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900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Vitamin deficiencies be a contributing cause of mental problems such as ADHD, and also physical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problems such as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Rheumatoid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arthritis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  <a:endParaRPr lang="id-ID" sz="9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065814" y="5151528"/>
            <a:ext cx="178492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5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6" grpId="0"/>
      <p:bldP spid="17" grpId="0"/>
      <p:bldP spid="24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D9FB23-39EA-48C2-8B3C-70DC3D72D7DB}" vid="{BF42F780-E74D-41F5-8F78-E9E5E144FE2F}"/>
    </a:ext>
  </a:extLst>
</a:theme>
</file>

<file path=ppt/theme/theme3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5584</TotalTime>
  <Words>1183</Words>
  <Application>Microsoft Office PowerPoint</Application>
  <PresentationFormat>On-screen Show (4:3)</PresentationFormat>
  <Paragraphs>236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Adobe Gothic Std B</vt:lpstr>
      <vt:lpstr>Arial</vt:lpstr>
      <vt:lpstr>Calibri</vt:lpstr>
      <vt:lpstr>Calibri Light</vt:lpstr>
      <vt:lpstr>Open Sans</vt:lpstr>
      <vt:lpstr>Source Sans Pro Light</vt:lpstr>
      <vt:lpstr>Source Sans Pro Semibold</vt:lpstr>
      <vt:lpstr>1_Office Theme</vt:lpstr>
      <vt:lpstr>Theme1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Wiik</dc:creator>
  <cp:lastModifiedBy>Andrew Wiik</cp:lastModifiedBy>
  <cp:revision>63</cp:revision>
  <dcterms:created xsi:type="dcterms:W3CDTF">2015-11-11T16:31:55Z</dcterms:created>
  <dcterms:modified xsi:type="dcterms:W3CDTF">2016-01-05T07:26:09Z</dcterms:modified>
</cp:coreProperties>
</file>