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3"/>
  </p:notesMasterIdLst>
  <p:sldIdLst>
    <p:sldId id="256" r:id="rId3"/>
    <p:sldId id="258" r:id="rId4"/>
    <p:sldId id="361" r:id="rId5"/>
    <p:sldId id="320" r:id="rId6"/>
    <p:sldId id="388" r:id="rId7"/>
    <p:sldId id="322" r:id="rId8"/>
    <p:sldId id="383" r:id="rId9"/>
    <p:sldId id="272" r:id="rId10"/>
    <p:sldId id="275" r:id="rId11"/>
    <p:sldId id="277" r:id="rId12"/>
    <p:sldId id="389" r:id="rId13"/>
    <p:sldId id="393" r:id="rId14"/>
    <p:sldId id="284" r:id="rId15"/>
    <p:sldId id="363" r:id="rId16"/>
    <p:sldId id="362" r:id="rId17"/>
    <p:sldId id="302" r:id="rId18"/>
    <p:sldId id="297" r:id="rId19"/>
    <p:sldId id="296" r:id="rId20"/>
    <p:sldId id="324" r:id="rId21"/>
    <p:sldId id="291" r:id="rId22"/>
    <p:sldId id="332" r:id="rId23"/>
    <p:sldId id="305" r:id="rId24"/>
    <p:sldId id="331" r:id="rId25"/>
    <p:sldId id="312" r:id="rId26"/>
    <p:sldId id="367" r:id="rId27"/>
    <p:sldId id="366" r:id="rId28"/>
    <p:sldId id="379" r:id="rId29"/>
    <p:sldId id="385" r:id="rId30"/>
    <p:sldId id="387" r:id="rId31"/>
    <p:sldId id="354" r:id="rId32"/>
    <p:sldId id="365" r:id="rId33"/>
    <p:sldId id="352" r:id="rId34"/>
    <p:sldId id="355" r:id="rId35"/>
    <p:sldId id="357" r:id="rId36"/>
    <p:sldId id="360" r:id="rId37"/>
    <p:sldId id="390" r:id="rId38"/>
    <p:sldId id="391" r:id="rId39"/>
    <p:sldId id="358" r:id="rId40"/>
    <p:sldId id="372" r:id="rId41"/>
    <p:sldId id="37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4D"/>
    <a:srgbClr val="FFFFFF"/>
    <a:srgbClr val="A0D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38" autoAdjust="0"/>
  </p:normalViewPr>
  <p:slideViewPr>
    <p:cSldViewPr snapToGrid="0" snapToObjects="1">
      <p:cViewPr varScale="1">
        <p:scale>
          <a:sx n="99" d="100"/>
          <a:sy n="99" d="100"/>
        </p:scale>
        <p:origin x="-1800" y="-112"/>
      </p:cViewPr>
      <p:guideLst>
        <p:guide orient="horz" pos="2146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1E936-0B0F-C044-97D3-D212AA81F981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A8012-BA03-2642-9720-2DC6C4D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8012-BA03-2642-9720-2DC6C4D8E36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91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2800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6810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0815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9095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525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034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56334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73850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26968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16422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283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54934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84762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92642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364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44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492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0826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7931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2422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930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721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D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96575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D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9/23/13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Gill Sans MT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23834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6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5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7.emf"/><Relationship Id="rId5" Type="http://schemas.openxmlformats.org/officeDocument/2006/relationships/image" Target="../media/image3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6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5.emf"/><Relationship Id="rId6" Type="http://schemas.openxmlformats.org/officeDocument/2006/relationships/image" Target="../media/image20.emf"/><Relationship Id="rId7" Type="http://schemas.openxmlformats.org/officeDocument/2006/relationships/image" Target="../media/image19.emf"/><Relationship Id="rId8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36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png"/><Relationship Id="rId10" Type="http://schemas.openxmlformats.org/officeDocument/2006/relationships/image" Target="../media/image4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6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36.emf"/><Relationship Id="rId6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6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3999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Staged Self-Assembly and</a:t>
            </a:r>
            <a:br>
              <a:rPr lang="en-US" dirty="0" smtClean="0"/>
            </a:br>
            <a:r>
              <a:rPr lang="en-US" dirty="0" err="1" smtClean="0"/>
              <a:t>Polyomino</a:t>
            </a:r>
            <a:r>
              <a:rPr lang="en-US" dirty="0" smtClean="0"/>
              <a:t> Context-Free Grammars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Winslow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4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650941" y="981004"/>
            <a:ext cx="5779165" cy="3814195"/>
          </a:xfrm>
          <a:prstGeom prst="rect">
            <a:avLst/>
          </a:prstGeom>
          <a:solidFill>
            <a:srgbClr val="A0D0DF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43930" y="1260238"/>
            <a:ext cx="5256139" cy="3279631"/>
            <a:chOff x="1038544" y="1090445"/>
            <a:chExt cx="7372360" cy="4600073"/>
          </a:xfrm>
        </p:grpSpPr>
        <p:grpSp>
          <p:nvGrpSpPr>
            <p:cNvPr id="62" name="Group 61"/>
            <p:cNvGrpSpPr/>
            <p:nvPr/>
          </p:nvGrpSpPr>
          <p:grpSpPr>
            <a:xfrm>
              <a:off x="2212463" y="1090445"/>
              <a:ext cx="1026350" cy="4600073"/>
              <a:chOff x="2212463" y="1090445"/>
              <a:chExt cx="1026350" cy="460007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12463" y="5173617"/>
                <a:ext cx="1018895" cy="516901"/>
                <a:chOff x="378326" y="4421130"/>
                <a:chExt cx="1550088" cy="786384"/>
              </a:xfrm>
            </p:grpSpPr>
            <p:pic>
              <p:nvPicPr>
                <p:cNvPr id="4" name="Picture 3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030" y="4421130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31" name="Picture 30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26" y="4421130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2465674" y="1090445"/>
                <a:ext cx="516902" cy="1013191"/>
                <a:chOff x="530726" y="1243223"/>
                <a:chExt cx="786384" cy="1541408"/>
              </a:xfrm>
            </p:grpSpPr>
            <p:pic>
              <p:nvPicPr>
                <p:cNvPr id="7" name="Picture 6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243223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8" name="Picture 7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998247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2" name="Group 1"/>
              <p:cNvGrpSpPr/>
              <p:nvPr/>
            </p:nvGrpSpPr>
            <p:grpSpPr>
              <a:xfrm>
                <a:off x="2465674" y="2591715"/>
                <a:ext cx="516902" cy="1026350"/>
                <a:chOff x="1754500" y="1211863"/>
                <a:chExt cx="786384" cy="1561428"/>
              </a:xfrm>
            </p:grpSpPr>
            <p:pic>
              <p:nvPicPr>
                <p:cNvPr id="9" name="Picture 8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500" y="1211863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10" name="Picture 9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500" y="1986907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/>
              <p:cNvGrpSpPr/>
              <p:nvPr/>
            </p:nvGrpSpPr>
            <p:grpSpPr>
              <a:xfrm>
                <a:off x="2216240" y="4132413"/>
                <a:ext cx="1022573" cy="516902"/>
                <a:chOff x="547811" y="2872949"/>
                <a:chExt cx="1555683" cy="786384"/>
              </a:xfrm>
            </p:grpSpPr>
            <p:pic>
              <p:nvPicPr>
                <p:cNvPr id="14" name="Picture 13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811" y="2872949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15" name="Picture 14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7110" y="2872949"/>
                  <a:ext cx="786384" cy="7863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Group 11"/>
            <p:cNvGrpSpPr/>
            <p:nvPr/>
          </p:nvGrpSpPr>
          <p:grpSpPr>
            <a:xfrm>
              <a:off x="7385479" y="2579496"/>
              <a:ext cx="1025425" cy="1532945"/>
              <a:chOff x="5062527" y="2720549"/>
              <a:chExt cx="1560021" cy="2332132"/>
            </a:xfrm>
          </p:grpSpPr>
          <p:pic>
            <p:nvPicPr>
              <p:cNvPr id="3" name="Picture 2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6865" y="2720549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16" name="Picture 15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6865" y="3495593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30" name="Picture 29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6164" y="2720549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21" name="Picture 20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231" y="4266297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22" name="Picture 21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27" y="4266297"/>
                <a:ext cx="786384" cy="786384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1038544" y="1606708"/>
              <a:ext cx="531033" cy="3513245"/>
              <a:chOff x="246846" y="1701071"/>
              <a:chExt cx="531033" cy="3513245"/>
            </a:xfrm>
          </p:grpSpPr>
          <p:pic>
            <p:nvPicPr>
              <p:cNvPr id="25" name="Picture 24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170107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6" name="Picture 25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852" y="271174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7" name="Picture 26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7" y="3712428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9" name="Picture 28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4697414"/>
                <a:ext cx="516902" cy="516902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3869710" y="1106430"/>
              <a:ext cx="1038957" cy="4567161"/>
              <a:chOff x="3869710" y="1106430"/>
              <a:chExt cx="1038957" cy="456716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869710" y="4150952"/>
                <a:ext cx="516902" cy="1522639"/>
                <a:chOff x="3067280" y="3115911"/>
                <a:chExt cx="786384" cy="231645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3067280" y="3890955"/>
                  <a:ext cx="786384" cy="1541408"/>
                  <a:chOff x="530726" y="1243223"/>
                  <a:chExt cx="786384" cy="1541408"/>
                </a:xfrm>
              </p:grpSpPr>
              <p:pic>
                <p:nvPicPr>
                  <p:cNvPr id="33" name="Picture 32" descr="tile_set_1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24322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 descr="tile_set_1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998247"/>
                    <a:ext cx="786384" cy="78638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5" name="Picture 34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7280" y="3115911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3885169" y="1106430"/>
                <a:ext cx="1023498" cy="1013190"/>
                <a:chOff x="4173689" y="4035651"/>
                <a:chExt cx="1557090" cy="154140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4173689" y="4035651"/>
                  <a:ext cx="786384" cy="1541408"/>
                  <a:chOff x="530726" y="1243223"/>
                  <a:chExt cx="786384" cy="1541408"/>
                </a:xfrm>
              </p:grpSpPr>
              <p:pic>
                <p:nvPicPr>
                  <p:cNvPr id="37" name="Picture 36" descr="tile_set_1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24322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tile_set_1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998247"/>
                    <a:ext cx="786384" cy="78638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" name="Picture 38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4395" y="4790675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3880016" y="2616374"/>
                <a:ext cx="1023498" cy="1026349"/>
                <a:chOff x="6094163" y="4015631"/>
                <a:chExt cx="1557090" cy="1561428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094163" y="4015631"/>
                  <a:ext cx="786384" cy="1561428"/>
                  <a:chOff x="1754500" y="1211863"/>
                  <a:chExt cx="786384" cy="1561428"/>
                </a:xfrm>
              </p:grpSpPr>
              <p:pic>
                <p:nvPicPr>
                  <p:cNvPr id="41" name="Picture 40" descr="tile_set_1__tile_1.pdf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4500" y="121186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 descr="tile_set_1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4500" y="1986907"/>
                    <a:ext cx="786384" cy="78638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3" name="Picture 42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4869" y="4015631"/>
                  <a:ext cx="786384" cy="7863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4" name="Group 63"/>
            <p:cNvGrpSpPr/>
            <p:nvPr/>
          </p:nvGrpSpPr>
          <p:grpSpPr>
            <a:xfrm>
              <a:off x="5774005" y="1579438"/>
              <a:ext cx="1026350" cy="3556500"/>
              <a:chOff x="5774005" y="1579438"/>
              <a:chExt cx="1026350" cy="35565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74930" y="1579438"/>
                <a:ext cx="1025425" cy="1532945"/>
                <a:chOff x="5216412" y="5064713"/>
                <a:chExt cx="1025425" cy="1532945"/>
              </a:xfrm>
            </p:grpSpPr>
            <p:pic>
              <p:nvPicPr>
                <p:cNvPr id="51" name="Picture 50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9263" y="5064713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2" name="Picture 51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9263" y="5574161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3" name="Picture 52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4935" y="5064713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4" name="Picture 53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6412" y="6080756"/>
                  <a:ext cx="516902" cy="516902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/>
              <p:cNvGrpSpPr/>
              <p:nvPr/>
            </p:nvGrpSpPr>
            <p:grpSpPr>
              <a:xfrm>
                <a:off x="5774005" y="3602993"/>
                <a:ext cx="1018896" cy="1532945"/>
                <a:chOff x="3325731" y="4922620"/>
                <a:chExt cx="1018896" cy="1532945"/>
              </a:xfrm>
            </p:grpSpPr>
            <p:pic>
              <p:nvPicPr>
                <p:cNvPr id="56" name="Picture 55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8582" y="4922620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7" name="Picture 56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8582" y="5432068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8" name="Picture 57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7725" y="5938663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9" name="Picture 58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5731" y="5938663"/>
                  <a:ext cx="516902" cy="51690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8" name="TextBox 27"/>
          <p:cNvSpPr txBox="1"/>
          <p:nvPr/>
        </p:nvSpPr>
        <p:spPr>
          <a:xfrm>
            <a:off x="634976" y="4972322"/>
            <a:ext cx="7799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Products</a:t>
            </a:r>
            <a:endParaRPr lang="en-US" sz="6000" dirty="0"/>
          </a:p>
        </p:txBody>
      </p:sp>
      <p:sp>
        <p:nvSpPr>
          <p:cNvPr id="17" name="Rectangle 16"/>
          <p:cNvSpPr/>
          <p:nvPr/>
        </p:nvSpPr>
        <p:spPr>
          <a:xfrm>
            <a:off x="6332083" y="2175733"/>
            <a:ext cx="998813" cy="1385365"/>
          </a:xfrm>
          <a:prstGeom prst="rect">
            <a:avLst/>
          </a:prstGeom>
          <a:noFill/>
          <a:ln w="5080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650941" y="981004"/>
            <a:ext cx="5779165" cy="3814195"/>
          </a:xfrm>
          <a:prstGeom prst="rect">
            <a:avLst/>
          </a:prstGeom>
          <a:solidFill>
            <a:srgbClr val="A0D0DF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68990" y="2321860"/>
            <a:ext cx="731079" cy="1092916"/>
            <a:chOff x="5062527" y="2720549"/>
            <a:chExt cx="1560021" cy="2332132"/>
          </a:xfrm>
        </p:grpSpPr>
        <p:pic>
          <p:nvPicPr>
            <p:cNvPr id="3" name="Picture 2" descr="tile_set_1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865" y="2720549"/>
              <a:ext cx="786384" cy="786384"/>
            </a:xfrm>
            <a:prstGeom prst="rect">
              <a:avLst/>
            </a:prstGeom>
          </p:spPr>
        </p:pic>
        <p:pic>
          <p:nvPicPr>
            <p:cNvPr id="16" name="Picture 15" descr="tile_set_1__tile_3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865" y="3495593"/>
              <a:ext cx="786384" cy="786384"/>
            </a:xfrm>
            <a:prstGeom prst="rect">
              <a:avLst/>
            </a:prstGeom>
          </p:spPr>
        </p:pic>
        <p:pic>
          <p:nvPicPr>
            <p:cNvPr id="30" name="Picture 29" descr="tile_set_1__tile_4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64" y="2720549"/>
              <a:ext cx="786384" cy="786384"/>
            </a:xfrm>
            <a:prstGeom prst="rect">
              <a:avLst/>
            </a:prstGeom>
          </p:spPr>
        </p:pic>
        <p:pic>
          <p:nvPicPr>
            <p:cNvPr id="21" name="Picture 20" descr="tile_set_1__tile_4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231" y="4266297"/>
              <a:ext cx="786384" cy="786384"/>
            </a:xfrm>
            <a:prstGeom prst="rect">
              <a:avLst/>
            </a:prstGeom>
          </p:spPr>
        </p:pic>
        <p:pic>
          <p:nvPicPr>
            <p:cNvPr id="22" name="Picture 21" descr="tile_set_1__tile_2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27" y="4266297"/>
              <a:ext cx="786384" cy="78638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943930" y="1260238"/>
            <a:ext cx="4107895" cy="3279631"/>
            <a:chOff x="1943930" y="1260238"/>
            <a:chExt cx="4107895" cy="3279631"/>
          </a:xfrm>
        </p:grpSpPr>
        <p:grpSp>
          <p:nvGrpSpPr>
            <p:cNvPr id="61" name="Group 60"/>
            <p:cNvGrpSpPr/>
            <p:nvPr/>
          </p:nvGrpSpPr>
          <p:grpSpPr>
            <a:xfrm>
              <a:off x="1943930" y="1628309"/>
              <a:ext cx="378601" cy="2504775"/>
              <a:chOff x="246846" y="1701071"/>
              <a:chExt cx="531033" cy="3513245"/>
            </a:xfrm>
          </p:grpSpPr>
          <p:pic>
            <p:nvPicPr>
              <p:cNvPr id="25" name="Picture 24" descr="tile_set_1__tile_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170107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6" name="Picture 25" descr="tile_set_1__tile_3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852" y="271174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7" name="Picture 26" descr="tile_set_1__tile_4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7" y="3712428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9" name="Picture 28" descr="tile_set_1__tile_2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4697414"/>
                <a:ext cx="516902" cy="516902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1943930" y="1628309"/>
              <a:ext cx="378601" cy="2504775"/>
              <a:chOff x="246846" y="1701071"/>
              <a:chExt cx="531033" cy="3513245"/>
            </a:xfrm>
          </p:grpSpPr>
          <p:pic>
            <p:nvPicPr>
              <p:cNvPr id="97" name="Picture 96" descr="tile_set_1__tile_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170107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98" name="Picture 97" descr="tile_set_1__tile_3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852" y="271174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99" name="Picture 98" descr="tile_set_1__tile_4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7" y="3712428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100" name="Picture 99" descr="tile_set_1__tile_2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4697414"/>
                <a:ext cx="516902" cy="516902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2780878" y="1260238"/>
              <a:ext cx="3270947" cy="3279631"/>
              <a:chOff x="2780878" y="1260238"/>
              <a:chExt cx="3270947" cy="3279631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780878" y="1260238"/>
                <a:ext cx="731738" cy="3279631"/>
                <a:chOff x="2212463" y="1090445"/>
                <a:chExt cx="1026350" cy="4600073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212463" y="5173617"/>
                  <a:ext cx="1018895" cy="516901"/>
                  <a:chOff x="378326" y="4421130"/>
                  <a:chExt cx="1550088" cy="786384"/>
                </a:xfrm>
              </p:grpSpPr>
              <p:pic>
                <p:nvPicPr>
                  <p:cNvPr id="116" name="Picture 115" descr="tile_set_1__tile_4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030" y="4421130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117" name="Picture 116" descr="tile_set_1__tile_2.pdf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326" y="4421130"/>
                    <a:ext cx="786384" cy="78638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465674" y="1090445"/>
                  <a:ext cx="516902" cy="1013191"/>
                  <a:chOff x="530726" y="1243223"/>
                  <a:chExt cx="786384" cy="1541408"/>
                </a:xfrm>
              </p:grpSpPr>
              <p:pic>
                <p:nvPicPr>
                  <p:cNvPr id="114" name="Picture 113" descr="tile_set_1__tile_3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24322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 descr="tile_set_1__tile_2.pdf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998247"/>
                    <a:ext cx="786384" cy="78638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2465674" y="2591715"/>
                  <a:ext cx="516902" cy="1026350"/>
                  <a:chOff x="1754500" y="1211863"/>
                  <a:chExt cx="786384" cy="1561428"/>
                </a:xfrm>
              </p:grpSpPr>
              <p:pic>
                <p:nvPicPr>
                  <p:cNvPr id="112" name="Picture 111" descr="tile_set_1__tile_1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4500" y="121186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113" name="Picture 112" descr="tile_set_1__tile_3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4500" y="1986907"/>
                    <a:ext cx="786384" cy="78638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2216240" y="4132413"/>
                  <a:ext cx="1022573" cy="516902"/>
                  <a:chOff x="547811" y="2872949"/>
                  <a:chExt cx="1555683" cy="786384"/>
                </a:xfrm>
              </p:grpSpPr>
              <p:pic>
                <p:nvPicPr>
                  <p:cNvPr id="110" name="Picture 109" descr="tile_set_1__tile_1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7811" y="2872949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111" name="Picture 110" descr="tile_set_1__tile_4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7110" y="2872949"/>
                    <a:ext cx="786384" cy="78638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0" name="Group 69"/>
              <p:cNvGrpSpPr/>
              <p:nvPr/>
            </p:nvGrpSpPr>
            <p:grpSpPr>
              <a:xfrm>
                <a:off x="3962416" y="1271635"/>
                <a:ext cx="740726" cy="3256166"/>
                <a:chOff x="3869710" y="1106430"/>
                <a:chExt cx="1038957" cy="4567161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3869710" y="4150952"/>
                  <a:ext cx="516902" cy="1522639"/>
                  <a:chOff x="3067280" y="3115911"/>
                  <a:chExt cx="786384" cy="231645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3067280" y="3890955"/>
                    <a:ext cx="786384" cy="1541408"/>
                    <a:chOff x="530726" y="1243223"/>
                    <a:chExt cx="786384" cy="1541408"/>
                  </a:xfrm>
                </p:grpSpPr>
                <p:pic>
                  <p:nvPicPr>
                    <p:cNvPr id="95" name="Picture 94" descr="tile_set_1__tile_3.pdf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0726" y="1243223"/>
                      <a:ext cx="786384" cy="78638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Picture 95" descr="tile_set_1__tile_2.pdf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0726" y="1998247"/>
                      <a:ext cx="786384" cy="786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4" name="Picture 93" descr="tile_set_1__tile_1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67280" y="3115911"/>
                    <a:ext cx="786384" cy="78638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3885169" y="1106430"/>
                  <a:ext cx="1023498" cy="1013190"/>
                  <a:chOff x="4173689" y="4035651"/>
                  <a:chExt cx="1557090" cy="1541408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4173689" y="4035651"/>
                    <a:ext cx="786384" cy="1541408"/>
                    <a:chOff x="530726" y="1243223"/>
                    <a:chExt cx="786384" cy="1541408"/>
                  </a:xfrm>
                </p:grpSpPr>
                <p:pic>
                  <p:nvPicPr>
                    <p:cNvPr id="91" name="Picture 90" descr="tile_set_1__tile_3.pdf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0726" y="1243223"/>
                      <a:ext cx="786384" cy="78638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Picture 91" descr="tile_set_1__tile_2.pdf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0726" y="1998247"/>
                      <a:ext cx="786384" cy="786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0" name="Picture 89" descr="tile_set_1__tile_4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44395" y="4790675"/>
                    <a:ext cx="786384" cy="78638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3880016" y="2616374"/>
                  <a:ext cx="1023498" cy="1026349"/>
                  <a:chOff x="6094163" y="4015631"/>
                  <a:chExt cx="1557090" cy="1561428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6094163" y="4015631"/>
                    <a:ext cx="786384" cy="1561428"/>
                    <a:chOff x="1754500" y="1211863"/>
                    <a:chExt cx="786384" cy="1561428"/>
                  </a:xfrm>
                </p:grpSpPr>
                <p:pic>
                  <p:nvPicPr>
                    <p:cNvPr id="87" name="Picture 86" descr="tile_set_1__tile_1.pdf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54500" y="1211863"/>
                      <a:ext cx="786384" cy="78638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Picture 87" descr="tile_set_1__tile_3.pdf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54500" y="1986907"/>
                      <a:ext cx="786384" cy="786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6" name="Picture 85" descr="tile_set_1__tile_4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64869" y="4015631"/>
                    <a:ext cx="786384" cy="78638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5320087" y="1608867"/>
                <a:ext cx="731738" cy="2535614"/>
                <a:chOff x="5774005" y="1579438"/>
                <a:chExt cx="1026350" cy="3556500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777781" y="1579438"/>
                  <a:ext cx="1022574" cy="1532945"/>
                  <a:chOff x="5219263" y="5064713"/>
                  <a:chExt cx="1022574" cy="1532945"/>
                </a:xfrm>
              </p:grpSpPr>
              <p:pic>
                <p:nvPicPr>
                  <p:cNvPr id="78" name="Picture 77" descr="tile_set_1__tile_1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9263" y="5064713"/>
                    <a:ext cx="516902" cy="516902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 descr="tile_set_1__tile_3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9263" y="5574161"/>
                    <a:ext cx="516902" cy="516902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 descr="tile_set_1__tile_4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24935" y="5064713"/>
                    <a:ext cx="516902" cy="516902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 descr="tile_set_1__tile_2.pdf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20865" y="6080756"/>
                    <a:ext cx="516901" cy="51690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5774005" y="3602993"/>
                  <a:ext cx="1018896" cy="1532945"/>
                  <a:chOff x="3325731" y="4922620"/>
                  <a:chExt cx="1018896" cy="1532945"/>
                </a:xfrm>
              </p:grpSpPr>
              <p:pic>
                <p:nvPicPr>
                  <p:cNvPr id="74" name="Picture 73" descr="tile_set_1__tile_1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8582" y="4922620"/>
                    <a:ext cx="516902" cy="516902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 descr="tile_set_1__tile_3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8582" y="5432068"/>
                    <a:ext cx="516902" cy="516902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 descr="tile_set_1__tile_4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27725" y="5938663"/>
                    <a:ext cx="516902" cy="516902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tile_set_1__tile_2.pdf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5731" y="5938663"/>
                    <a:ext cx="516902" cy="516902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45" name="Group 44"/>
          <p:cNvGrpSpPr/>
          <p:nvPr/>
        </p:nvGrpSpPr>
        <p:grpSpPr>
          <a:xfrm>
            <a:off x="541113" y="1535705"/>
            <a:ext cx="1109830" cy="2691348"/>
            <a:chOff x="541113" y="1535705"/>
            <a:chExt cx="1109830" cy="2691348"/>
          </a:xfrm>
        </p:grpSpPr>
        <p:sp>
          <p:nvSpPr>
            <p:cNvPr id="126" name="Rectangle 125"/>
            <p:cNvSpPr/>
            <p:nvPr/>
          </p:nvSpPr>
          <p:spPr>
            <a:xfrm>
              <a:off x="541113" y="3681259"/>
              <a:ext cx="545794" cy="545794"/>
            </a:xfrm>
            <a:prstGeom prst="rect">
              <a:avLst/>
            </a:prstGeom>
            <a:solidFill>
              <a:srgbClr val="A0D0DF"/>
            </a:solidFill>
            <a:ln w="508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41113" y="2974425"/>
              <a:ext cx="545794" cy="545794"/>
            </a:xfrm>
            <a:prstGeom prst="rect">
              <a:avLst/>
            </a:prstGeom>
            <a:solidFill>
              <a:srgbClr val="A0D0DF"/>
            </a:solidFill>
            <a:ln w="508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41113" y="2244482"/>
              <a:ext cx="545794" cy="545794"/>
            </a:xfrm>
            <a:prstGeom prst="rect">
              <a:avLst/>
            </a:prstGeom>
            <a:solidFill>
              <a:srgbClr val="A0D0DF"/>
            </a:solidFill>
            <a:ln w="508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1113" y="1535705"/>
              <a:ext cx="545794" cy="545794"/>
            </a:xfrm>
            <a:prstGeom prst="rect">
              <a:avLst/>
            </a:prstGeom>
            <a:solidFill>
              <a:srgbClr val="A0D0DF"/>
            </a:solidFill>
            <a:ln w="508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625937" y="1621242"/>
              <a:ext cx="378601" cy="2513415"/>
              <a:chOff x="246846" y="1701071"/>
              <a:chExt cx="531033" cy="3525364"/>
            </a:xfrm>
          </p:grpSpPr>
          <p:pic>
            <p:nvPicPr>
              <p:cNvPr id="119" name="Picture 118" descr="tile_set_1__tile_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170107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120" name="Picture 119" descr="tile_set_1__tile_3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852" y="271174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121" name="Picture 120" descr="tile_set_1__tile_4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7" y="3712428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122" name="Picture 121" descr="tile_set_1__tile_2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4709533"/>
                <a:ext cx="516902" cy="516902"/>
              </a:xfrm>
              <a:prstGeom prst="rect">
                <a:avLst/>
              </a:prstGeom>
            </p:spPr>
          </p:pic>
        </p:grpSp>
        <p:cxnSp>
          <p:nvCxnSpPr>
            <p:cNvPr id="127" name="Straight Arrow Connector 126"/>
            <p:cNvCxnSpPr/>
            <p:nvPr/>
          </p:nvCxnSpPr>
          <p:spPr>
            <a:xfrm>
              <a:off x="1095885" y="1800797"/>
              <a:ext cx="555058" cy="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1086907" y="2514114"/>
              <a:ext cx="555058" cy="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1095885" y="3238014"/>
              <a:ext cx="555058" cy="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095885" y="3945154"/>
              <a:ext cx="555058" cy="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08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96344" y="2073422"/>
            <a:ext cx="2348137" cy="2682708"/>
            <a:chOff x="541113" y="1535705"/>
            <a:chExt cx="2348137" cy="2682708"/>
          </a:xfrm>
        </p:grpSpPr>
        <p:sp>
          <p:nvSpPr>
            <p:cNvPr id="65" name="Rectangle 64"/>
            <p:cNvSpPr/>
            <p:nvPr/>
          </p:nvSpPr>
          <p:spPr>
            <a:xfrm>
              <a:off x="1650941" y="1535705"/>
              <a:ext cx="1238309" cy="2682708"/>
            </a:xfrm>
            <a:prstGeom prst="rect">
              <a:avLst/>
            </a:prstGeom>
            <a:solidFill>
              <a:srgbClr val="A0D0DF"/>
            </a:solidFill>
            <a:ln w="508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39323" y="2321860"/>
              <a:ext cx="731079" cy="1092916"/>
              <a:chOff x="5062527" y="2720549"/>
              <a:chExt cx="1560021" cy="2332132"/>
            </a:xfrm>
          </p:grpSpPr>
          <p:pic>
            <p:nvPicPr>
              <p:cNvPr id="3" name="Picture 2" descr="tile_set_1__tile_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6865" y="2720549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16" name="Picture 15" descr="tile_set_1__tile_3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6865" y="3495593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30" name="Picture 29" descr="tile_set_1__tile_4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6164" y="2720549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21" name="Picture 20" descr="tile_set_1__tile_4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231" y="4266297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22" name="Picture 21" descr="tile_set_1__tile_2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27" y="4266297"/>
                <a:ext cx="786384" cy="786384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541113" y="1535705"/>
              <a:ext cx="1109830" cy="2682708"/>
              <a:chOff x="541113" y="1535705"/>
              <a:chExt cx="1109830" cy="268270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541113" y="3672619"/>
                <a:ext cx="545794" cy="54579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41113" y="2974425"/>
                <a:ext cx="545794" cy="54579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41113" y="2244482"/>
                <a:ext cx="545794" cy="54579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41113" y="1535705"/>
                <a:ext cx="545794" cy="54579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625937" y="1621242"/>
                <a:ext cx="378601" cy="2504775"/>
                <a:chOff x="246846" y="1701071"/>
                <a:chExt cx="531033" cy="3513245"/>
              </a:xfrm>
            </p:grpSpPr>
            <p:pic>
              <p:nvPicPr>
                <p:cNvPr id="119" name="Picture 118" descr="tile_set_1__tile_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846" y="1701071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tile_set_1__tile_3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852" y="2711741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121" name="Picture 120" descr="tile_set_1__tile_4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977" y="3712428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122" name="Picture 121" descr="tile_set_1__tile_2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846" y="4697414"/>
                  <a:ext cx="516902" cy="516902"/>
                </a:xfrm>
                <a:prstGeom prst="rect">
                  <a:avLst/>
                </a:prstGeom>
              </p:spPr>
            </p:pic>
          </p:grpSp>
          <p:cxnSp>
            <p:nvCxnSpPr>
              <p:cNvPr id="127" name="Straight Arrow Connector 126"/>
              <p:cNvCxnSpPr/>
              <p:nvPr/>
            </p:nvCxnSpPr>
            <p:spPr>
              <a:xfrm>
                <a:off x="1095885" y="1800797"/>
                <a:ext cx="555058" cy="1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086907" y="2514114"/>
                <a:ext cx="555058" cy="1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095885" y="3238014"/>
                <a:ext cx="555058" cy="1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>
                <a:off x="1095885" y="3936514"/>
                <a:ext cx="555058" cy="1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634976" y="1924827"/>
            <a:ext cx="7799974" cy="4063158"/>
            <a:chOff x="634976" y="1924827"/>
            <a:chExt cx="7799974" cy="4063158"/>
          </a:xfrm>
        </p:grpSpPr>
        <p:sp>
          <p:nvSpPr>
            <p:cNvPr id="25" name="Rectangle 24"/>
            <p:cNvSpPr/>
            <p:nvPr/>
          </p:nvSpPr>
          <p:spPr>
            <a:xfrm>
              <a:off x="3819768" y="1924827"/>
              <a:ext cx="824398" cy="2975348"/>
            </a:xfrm>
            <a:prstGeom prst="rect">
              <a:avLst/>
            </a:prstGeom>
            <a:noFill/>
            <a:ln w="50800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4976" y="4972322"/>
              <a:ext cx="7799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/>
                <a:t>Size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72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878875" y="3126161"/>
            <a:ext cx="3933988" cy="3609163"/>
            <a:chOff x="4878875" y="3126161"/>
            <a:chExt cx="3933988" cy="3609163"/>
          </a:xfrm>
        </p:grpSpPr>
        <p:grpSp>
          <p:nvGrpSpPr>
            <p:cNvPr id="20" name="Group 19"/>
            <p:cNvGrpSpPr/>
            <p:nvPr/>
          </p:nvGrpSpPr>
          <p:grpSpPr>
            <a:xfrm rot="16200000">
              <a:off x="6017756" y="5993480"/>
              <a:ext cx="741844" cy="741844"/>
              <a:chOff x="283927" y="4350435"/>
              <a:chExt cx="741844" cy="74184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3927" y="4350435"/>
                <a:ext cx="741844" cy="74184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52" name="Picture 51" descr="tile_set_1__tile_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360" y="4452238"/>
                <a:ext cx="537879" cy="537879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 rot="16200000">
              <a:off x="6954699" y="5993480"/>
              <a:ext cx="741844" cy="741844"/>
              <a:chOff x="283927" y="5221462"/>
              <a:chExt cx="741844" cy="74184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83927" y="5221462"/>
                <a:ext cx="741844" cy="74184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53" name="Picture 52" descr="tile_set_1__tile_4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571" y="5318252"/>
                <a:ext cx="537879" cy="537879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 rot="16200000">
              <a:off x="7905033" y="5993343"/>
              <a:ext cx="741844" cy="741844"/>
              <a:chOff x="284064" y="6083283"/>
              <a:chExt cx="741844" cy="7418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84064" y="6083283"/>
                <a:ext cx="741844" cy="74184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54" name="Picture 53" descr="tile_set_1__tile_2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833" y="6178856"/>
                <a:ext cx="537879" cy="537879"/>
              </a:xfrm>
              <a:prstGeom prst="rect">
                <a:avLst/>
              </a:prstGeom>
            </p:spPr>
          </p:pic>
        </p:grpSp>
        <p:cxnSp>
          <p:nvCxnSpPr>
            <p:cNvPr id="80" name="Straight Arrow Connector 79"/>
            <p:cNvCxnSpPr>
              <a:stCxn id="25" idx="3"/>
            </p:cNvCxnSpPr>
            <p:nvPr/>
          </p:nvCxnSpPr>
          <p:spPr>
            <a:xfrm flipV="1">
              <a:off x="6388678" y="4766697"/>
              <a:ext cx="0" cy="1226783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26" idx="3"/>
            </p:cNvCxnSpPr>
            <p:nvPr/>
          </p:nvCxnSpPr>
          <p:spPr>
            <a:xfrm flipV="1">
              <a:off x="7325621" y="4766698"/>
              <a:ext cx="0" cy="122678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7" idx="3"/>
            </p:cNvCxnSpPr>
            <p:nvPr/>
          </p:nvCxnSpPr>
          <p:spPr>
            <a:xfrm flipV="1">
              <a:off x="8275955" y="4766697"/>
              <a:ext cx="0" cy="122664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8" idx="3"/>
            </p:cNvCxnSpPr>
            <p:nvPr/>
          </p:nvCxnSpPr>
          <p:spPr>
            <a:xfrm flipV="1">
              <a:off x="5445177" y="4766698"/>
              <a:ext cx="0" cy="1226645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 descr="tile_set_2__assembly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13047" y="3001745"/>
              <a:ext cx="1049410" cy="1574115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 rot="16200000">
              <a:off x="5074255" y="5993343"/>
              <a:ext cx="741844" cy="741844"/>
              <a:chOff x="284064" y="3585243"/>
              <a:chExt cx="741844" cy="74184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84064" y="3585243"/>
                <a:ext cx="741844" cy="74184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31" name="Picture 30" descr="tile_set_2__tile_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708" y="3684170"/>
                <a:ext cx="533392" cy="533392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 rot="16200000">
              <a:off x="6030485" y="1974551"/>
              <a:ext cx="1630768" cy="3933988"/>
            </a:xfrm>
            <a:prstGeom prst="rect">
              <a:avLst/>
            </a:prstGeom>
            <a:solidFill>
              <a:srgbClr val="A0D0DF"/>
            </a:solidFill>
            <a:ln w="508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57" name="Picture 56" descr="tile_set_2__assembly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295357" y="3138650"/>
              <a:ext cx="1049409" cy="1574114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25527" y="3126160"/>
            <a:ext cx="3933988" cy="3599678"/>
            <a:chOff x="325527" y="3126160"/>
            <a:chExt cx="3933988" cy="3599678"/>
          </a:xfrm>
        </p:grpSpPr>
        <p:grpSp>
          <p:nvGrpSpPr>
            <p:cNvPr id="112" name="Group 111"/>
            <p:cNvGrpSpPr/>
            <p:nvPr/>
          </p:nvGrpSpPr>
          <p:grpSpPr>
            <a:xfrm rot="16200000">
              <a:off x="516615" y="5983857"/>
              <a:ext cx="741844" cy="741844"/>
              <a:chOff x="284064" y="3482619"/>
              <a:chExt cx="741844" cy="741844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84064" y="3482619"/>
                <a:ext cx="741844" cy="74184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127" name="Picture 126" descr="tile_set_1__tile_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02" y="3584601"/>
                <a:ext cx="537879" cy="537879"/>
              </a:xfrm>
              <a:prstGeom prst="rect">
                <a:avLst/>
              </a:prstGeom>
            </p:spPr>
          </p:pic>
        </p:grpSp>
        <p:grpSp>
          <p:nvGrpSpPr>
            <p:cNvPr id="113" name="Group 112"/>
            <p:cNvGrpSpPr/>
            <p:nvPr/>
          </p:nvGrpSpPr>
          <p:grpSpPr>
            <a:xfrm rot="16200000">
              <a:off x="1469885" y="5983994"/>
              <a:ext cx="741844" cy="741844"/>
              <a:chOff x="283927" y="4350435"/>
              <a:chExt cx="741844" cy="74184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83927" y="4350435"/>
                <a:ext cx="741844" cy="74184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125" name="Picture 124" descr="tile_set_1__tile_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360" y="4452238"/>
                <a:ext cx="537879" cy="537879"/>
              </a:xfrm>
              <a:prstGeom prst="rect">
                <a:avLst/>
              </a:prstGeom>
            </p:spPr>
          </p:pic>
        </p:grpSp>
        <p:grpSp>
          <p:nvGrpSpPr>
            <p:cNvPr id="114" name="Group 113"/>
            <p:cNvGrpSpPr/>
            <p:nvPr/>
          </p:nvGrpSpPr>
          <p:grpSpPr>
            <a:xfrm rot="16200000">
              <a:off x="2416597" y="5983994"/>
              <a:ext cx="741844" cy="741844"/>
              <a:chOff x="283927" y="5221462"/>
              <a:chExt cx="741844" cy="741844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83927" y="5221462"/>
                <a:ext cx="741844" cy="74184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123" name="Picture 122" descr="tile_set_1__tile_4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571" y="5318252"/>
                <a:ext cx="537879" cy="537879"/>
              </a:xfrm>
              <a:prstGeom prst="rect">
                <a:avLst/>
              </a:prstGeom>
            </p:spPr>
          </p:pic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1866462" y="4756928"/>
              <a:ext cx="1" cy="122706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761863" y="4756928"/>
              <a:ext cx="0" cy="122706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20" idx="3"/>
            </p:cNvCxnSpPr>
            <p:nvPr/>
          </p:nvCxnSpPr>
          <p:spPr>
            <a:xfrm flipV="1">
              <a:off x="3728084" y="4756929"/>
              <a:ext cx="0" cy="122692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26" idx="3"/>
            </p:cNvCxnSpPr>
            <p:nvPr/>
          </p:nvCxnSpPr>
          <p:spPr>
            <a:xfrm flipV="1">
              <a:off x="887537" y="4756928"/>
              <a:ext cx="0" cy="1226929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25527" y="3126160"/>
              <a:ext cx="3933988" cy="1630768"/>
              <a:chOff x="940974" y="2989394"/>
              <a:chExt cx="3933988" cy="1630768"/>
            </a:xfrm>
          </p:grpSpPr>
          <p:sp>
            <p:nvSpPr>
              <p:cNvPr id="110" name="Rectangle 109"/>
              <p:cNvSpPr/>
              <p:nvPr/>
            </p:nvSpPr>
            <p:spPr>
              <a:xfrm rot="16200000">
                <a:off x="2092584" y="1837784"/>
                <a:ext cx="1630768" cy="3933988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30" name="Picture 29" descr="tile_set_3__assembly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57455" y="3001883"/>
                <a:ext cx="1049409" cy="1574114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 rot="16200000">
              <a:off x="3357162" y="5983857"/>
              <a:ext cx="741844" cy="741844"/>
              <a:chOff x="284201" y="2541308"/>
              <a:chExt cx="741844" cy="741844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84201" y="2541308"/>
                <a:ext cx="741844" cy="741844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32" name="Picture 31" descr="tile_set_3__tile_2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02" y="2643300"/>
                <a:ext cx="536598" cy="536598"/>
              </a:xfrm>
              <a:prstGeom prst="rect">
                <a:avLst/>
              </a:prstGeom>
            </p:spPr>
          </p:pic>
        </p:grpSp>
      </p:grpSp>
      <p:grpSp>
        <p:nvGrpSpPr>
          <p:cNvPr id="56" name="Group 55"/>
          <p:cNvGrpSpPr/>
          <p:nvPr/>
        </p:nvGrpSpPr>
        <p:grpSpPr>
          <a:xfrm>
            <a:off x="2652190" y="132661"/>
            <a:ext cx="3889561" cy="2993499"/>
            <a:chOff x="2652190" y="132661"/>
            <a:chExt cx="3889561" cy="2993499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6194542" y="1886486"/>
              <a:ext cx="0" cy="123967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 rot="16200000">
              <a:off x="3730340" y="-945489"/>
              <a:ext cx="1733262" cy="3889561"/>
              <a:chOff x="7340574" y="1651511"/>
              <a:chExt cx="1733262" cy="3889561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40574" y="1651511"/>
                <a:ext cx="1733262" cy="3889561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47" name="Picture 46" descr="tile_set_3__assembly.pd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8808" y="1996334"/>
                <a:ext cx="1045844" cy="3137532"/>
              </a:xfrm>
              <a:prstGeom prst="rect">
                <a:avLst/>
              </a:prstGeom>
            </p:spPr>
          </p:pic>
        </p:grpSp>
        <p:cxnSp>
          <p:nvCxnSpPr>
            <p:cNvPr id="45" name="Straight Arrow Connector 44"/>
            <p:cNvCxnSpPr/>
            <p:nvPr/>
          </p:nvCxnSpPr>
          <p:spPr>
            <a:xfrm flipV="1">
              <a:off x="3041214" y="1865925"/>
              <a:ext cx="12556" cy="1260235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23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 descr="tile_set_2__assemb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41320" y="2708220"/>
            <a:ext cx="563232" cy="84484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5887" y="4922032"/>
            <a:ext cx="8880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Staged self-assembly</a:t>
            </a:r>
            <a:endParaRPr lang="en-US" sz="4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39105" y="1096283"/>
            <a:ext cx="4552483" cy="3541571"/>
            <a:chOff x="325527" y="132661"/>
            <a:chExt cx="8487337" cy="6602663"/>
          </a:xfrm>
        </p:grpSpPr>
        <p:grpSp>
          <p:nvGrpSpPr>
            <p:cNvPr id="49" name="Group 48"/>
            <p:cNvGrpSpPr/>
            <p:nvPr/>
          </p:nvGrpSpPr>
          <p:grpSpPr>
            <a:xfrm>
              <a:off x="325527" y="3126160"/>
              <a:ext cx="3933988" cy="3599678"/>
              <a:chOff x="325527" y="3126160"/>
              <a:chExt cx="3933988" cy="3599678"/>
            </a:xfrm>
          </p:grpSpPr>
          <p:grpSp>
            <p:nvGrpSpPr>
              <p:cNvPr id="84" name="Group 83"/>
              <p:cNvGrpSpPr/>
              <p:nvPr/>
            </p:nvGrpSpPr>
            <p:grpSpPr>
              <a:xfrm rot="16200000">
                <a:off x="516615" y="5983857"/>
                <a:ext cx="741844" cy="741844"/>
                <a:chOff x="284064" y="3482619"/>
                <a:chExt cx="741844" cy="741844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284064" y="3482619"/>
                  <a:ext cx="741844" cy="741844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103" name="Picture 102" descr="tile_set_1__tile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502" y="3584601"/>
                  <a:ext cx="537879" cy="537879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/>
              <p:cNvGrpSpPr/>
              <p:nvPr/>
            </p:nvGrpSpPr>
            <p:grpSpPr>
              <a:xfrm rot="16200000">
                <a:off x="1469885" y="5983994"/>
                <a:ext cx="741844" cy="741844"/>
                <a:chOff x="283927" y="4350435"/>
                <a:chExt cx="741844" cy="741844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283927" y="4350435"/>
                  <a:ext cx="741844" cy="741844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101" name="Picture 100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360" y="4452238"/>
                  <a:ext cx="537879" cy="537879"/>
                </a:xfrm>
                <a:prstGeom prst="rect">
                  <a:avLst/>
                </a:prstGeom>
              </p:spPr>
            </p:pic>
          </p:grpSp>
          <p:grpSp>
            <p:nvGrpSpPr>
              <p:cNvPr id="86" name="Group 85"/>
              <p:cNvGrpSpPr/>
              <p:nvPr/>
            </p:nvGrpSpPr>
            <p:grpSpPr>
              <a:xfrm rot="16200000">
                <a:off x="2416597" y="5983994"/>
                <a:ext cx="741844" cy="741844"/>
                <a:chOff x="283927" y="5221462"/>
                <a:chExt cx="741844" cy="741844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283927" y="5221462"/>
                  <a:ext cx="741844" cy="741844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99" name="Picture 98" descr="tile_set_1__tile_4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571" y="5318252"/>
                  <a:ext cx="537879" cy="537879"/>
                </a:xfrm>
                <a:prstGeom prst="rect">
                  <a:avLst/>
                </a:prstGeom>
              </p:spPr>
            </p:pic>
          </p:grp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1866462" y="4756928"/>
                <a:ext cx="1" cy="122706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2761863" y="4756928"/>
                <a:ext cx="0" cy="122706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94" idx="3"/>
              </p:cNvCxnSpPr>
              <p:nvPr/>
            </p:nvCxnSpPr>
            <p:spPr>
              <a:xfrm flipV="1">
                <a:off x="3728084" y="4756929"/>
                <a:ext cx="0" cy="122692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102" idx="3"/>
              </p:cNvCxnSpPr>
              <p:nvPr/>
            </p:nvCxnSpPr>
            <p:spPr>
              <a:xfrm flipV="1">
                <a:off x="887537" y="4756928"/>
                <a:ext cx="0" cy="1226929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/>
              <p:cNvGrpSpPr/>
              <p:nvPr/>
            </p:nvGrpSpPr>
            <p:grpSpPr>
              <a:xfrm>
                <a:off x="325527" y="3126160"/>
                <a:ext cx="3933988" cy="1630768"/>
                <a:chOff x="940974" y="2989394"/>
                <a:chExt cx="3933988" cy="1630768"/>
              </a:xfrm>
            </p:grpSpPr>
            <p:sp>
              <p:nvSpPr>
                <p:cNvPr id="96" name="Rectangle 95"/>
                <p:cNvSpPr/>
                <p:nvPr/>
              </p:nvSpPr>
              <p:spPr>
                <a:xfrm rot="16200000">
                  <a:off x="2092584" y="1837784"/>
                  <a:ext cx="1630768" cy="3933988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97" name="Picture 96" descr="tile_set_3__assembly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57455" y="3001883"/>
                  <a:ext cx="1049409" cy="1574114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/>
              <p:cNvGrpSpPr/>
              <p:nvPr/>
            </p:nvGrpSpPr>
            <p:grpSpPr>
              <a:xfrm rot="16200000">
                <a:off x="3357162" y="5983857"/>
                <a:ext cx="741844" cy="741844"/>
                <a:chOff x="284201" y="2541308"/>
                <a:chExt cx="741844" cy="741844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284201" y="2541308"/>
                  <a:ext cx="741844" cy="741844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95" name="Picture 94" descr="tile_set_3__tile_2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502" y="2643300"/>
                  <a:ext cx="536598" cy="53659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0" name="Group 49"/>
            <p:cNvGrpSpPr/>
            <p:nvPr/>
          </p:nvGrpSpPr>
          <p:grpSpPr>
            <a:xfrm>
              <a:off x="2652190" y="132661"/>
              <a:ext cx="3889561" cy="2993499"/>
              <a:chOff x="2652190" y="132661"/>
              <a:chExt cx="3889561" cy="2993499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6194542" y="1886486"/>
                <a:ext cx="0" cy="123967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 rot="16200000">
                <a:off x="3730340" y="-945489"/>
                <a:ext cx="1733262" cy="3889561"/>
                <a:chOff x="7340574" y="1651511"/>
                <a:chExt cx="1733262" cy="3889561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7340574" y="1651511"/>
                  <a:ext cx="1733262" cy="3889561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83" name="Picture 82" descr="tile_set_3__assembly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8808" y="1996334"/>
                  <a:ext cx="1045844" cy="3137532"/>
                </a:xfrm>
                <a:prstGeom prst="rect">
                  <a:avLst/>
                </a:prstGeom>
              </p:spPr>
            </p:pic>
          </p:grpSp>
          <p:cxnSp>
            <p:nvCxnSpPr>
              <p:cNvPr id="77" name="Straight Arrow Connector 76"/>
              <p:cNvCxnSpPr/>
              <p:nvPr/>
            </p:nvCxnSpPr>
            <p:spPr>
              <a:xfrm flipV="1">
                <a:off x="3041214" y="1865925"/>
                <a:ext cx="12556" cy="1260235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878876" y="3126162"/>
              <a:ext cx="3933988" cy="3609162"/>
              <a:chOff x="4878876" y="3126162"/>
              <a:chExt cx="3933988" cy="3609162"/>
            </a:xfrm>
          </p:grpSpPr>
          <p:sp>
            <p:nvSpPr>
              <p:cNvPr id="65" name="Rectangle 64"/>
              <p:cNvSpPr/>
              <p:nvPr/>
            </p:nvSpPr>
            <p:spPr>
              <a:xfrm rot="16200000">
                <a:off x="6030486" y="1974552"/>
                <a:ext cx="1630768" cy="3933988"/>
              </a:xfrm>
              <a:prstGeom prst="rect">
                <a:avLst/>
              </a:prstGeom>
              <a:solidFill>
                <a:srgbClr val="A0D0DF"/>
              </a:solidFill>
              <a:ln w="508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16200000">
                <a:off x="6017756" y="5993480"/>
                <a:ext cx="741844" cy="741844"/>
                <a:chOff x="283927" y="4350435"/>
                <a:chExt cx="741844" cy="741844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83927" y="4350435"/>
                  <a:ext cx="741844" cy="741844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74" name="Picture 73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360" y="4452238"/>
                  <a:ext cx="537879" cy="537879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/>
              <p:cNvGrpSpPr/>
              <p:nvPr/>
            </p:nvGrpSpPr>
            <p:grpSpPr>
              <a:xfrm rot="16200000">
                <a:off x="6954699" y="5993480"/>
                <a:ext cx="741844" cy="741844"/>
                <a:chOff x="283927" y="5221462"/>
                <a:chExt cx="741844" cy="741844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83927" y="5221462"/>
                  <a:ext cx="741844" cy="741844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72" name="Picture 71" descr="tile_set_1__tile_4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571" y="5318252"/>
                  <a:ext cx="537879" cy="537879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/>
              <p:cNvGrpSpPr/>
              <p:nvPr/>
            </p:nvGrpSpPr>
            <p:grpSpPr>
              <a:xfrm rot="16200000">
                <a:off x="7905033" y="5993343"/>
                <a:ext cx="741844" cy="741844"/>
                <a:chOff x="284064" y="6083283"/>
                <a:chExt cx="741844" cy="741844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284064" y="6083283"/>
                  <a:ext cx="741844" cy="741844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70" name="Picture 69" descr="tile_set_1__tile_2.pdf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833" y="6178856"/>
                  <a:ext cx="537879" cy="537879"/>
                </a:xfrm>
                <a:prstGeom prst="rect">
                  <a:avLst/>
                </a:prstGeom>
              </p:spPr>
            </p:pic>
          </p:grpSp>
          <p:cxnSp>
            <p:nvCxnSpPr>
              <p:cNvPr id="58" name="Straight Arrow Connector 57"/>
              <p:cNvCxnSpPr>
                <a:stCxn id="73" idx="3"/>
              </p:cNvCxnSpPr>
              <p:nvPr/>
            </p:nvCxnSpPr>
            <p:spPr>
              <a:xfrm flipV="1">
                <a:off x="6388678" y="4766697"/>
                <a:ext cx="0" cy="1226783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71" idx="3"/>
              </p:cNvCxnSpPr>
              <p:nvPr/>
            </p:nvCxnSpPr>
            <p:spPr>
              <a:xfrm flipV="1">
                <a:off x="7325621" y="4766698"/>
                <a:ext cx="0" cy="1226782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69" idx="3"/>
              </p:cNvCxnSpPr>
              <p:nvPr/>
            </p:nvCxnSpPr>
            <p:spPr>
              <a:xfrm flipV="1">
                <a:off x="8275955" y="4766697"/>
                <a:ext cx="0" cy="122664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7" idx="3"/>
              </p:cNvCxnSpPr>
              <p:nvPr/>
            </p:nvCxnSpPr>
            <p:spPr>
              <a:xfrm flipV="1">
                <a:off x="5445177" y="4766698"/>
                <a:ext cx="0" cy="1226645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61" descr="tile_set_2__assembly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313047" y="3138006"/>
                <a:ext cx="1049410" cy="1574115"/>
              </a:xfrm>
              <a:prstGeom prst="rect">
                <a:avLst/>
              </a:prstGeom>
            </p:spPr>
          </p:pic>
          <p:grpSp>
            <p:nvGrpSpPr>
              <p:cNvPr id="63" name="Group 62"/>
              <p:cNvGrpSpPr/>
              <p:nvPr/>
            </p:nvGrpSpPr>
            <p:grpSpPr>
              <a:xfrm rot="16200000">
                <a:off x="5074255" y="5993343"/>
                <a:ext cx="741844" cy="741844"/>
                <a:chOff x="284064" y="3585243"/>
                <a:chExt cx="741844" cy="741844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84064" y="3585243"/>
                  <a:ext cx="741844" cy="741844"/>
                </a:xfrm>
                <a:prstGeom prst="rect">
                  <a:avLst/>
                </a:prstGeom>
                <a:solidFill>
                  <a:srgbClr val="A0D0DF"/>
                </a:solidFill>
                <a:ln w="508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68" name="Picture 67" descr="tile_set_2__tile_1.pdf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708" y="3684170"/>
                  <a:ext cx="533392" cy="53339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2819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5887" y="2442992"/>
            <a:ext cx="8880476" cy="1911691"/>
            <a:chOff x="115887" y="2937173"/>
            <a:chExt cx="8880476" cy="1911691"/>
          </a:xfrm>
        </p:grpSpPr>
        <p:sp>
          <p:nvSpPr>
            <p:cNvPr id="18" name="TextBox 17"/>
            <p:cNvSpPr txBox="1"/>
            <p:nvPr/>
          </p:nvSpPr>
          <p:spPr>
            <a:xfrm>
              <a:off x="115887" y="2937173"/>
              <a:ext cx="88804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000000"/>
                  </a:solidFill>
                  <a:latin typeface="Gill Sans MT"/>
                </a:rPr>
                <a:t>Three glue types for any shape!</a:t>
              </a:r>
              <a:endParaRPr lang="en-US" sz="4800" dirty="0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5" name="Picture 4" descr="glue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429" y="4092286"/>
              <a:ext cx="3472342" cy="756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2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6207" y="2018464"/>
            <a:ext cx="8880476" cy="2954421"/>
            <a:chOff x="115887" y="1863888"/>
            <a:chExt cx="8880476" cy="2954421"/>
          </a:xfrm>
        </p:grpSpPr>
        <p:sp>
          <p:nvSpPr>
            <p:cNvPr id="3" name="TextBox 2"/>
            <p:cNvSpPr txBox="1"/>
            <p:nvPr/>
          </p:nvSpPr>
          <p:spPr>
            <a:xfrm>
              <a:off x="115887" y="3987312"/>
              <a:ext cx="88804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How to assemble n-tile stick?  </a:t>
              </a:r>
              <a:endParaRPr lang="en-US" sz="48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74783" y="1863888"/>
              <a:ext cx="8543634" cy="1916267"/>
              <a:chOff x="285896" y="1836594"/>
              <a:chExt cx="8543634" cy="1916267"/>
            </a:xfrm>
          </p:grpSpPr>
          <p:pic>
            <p:nvPicPr>
              <p:cNvPr id="6" name="Picture 5" descr="stick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896" y="1836594"/>
                <a:ext cx="8543634" cy="1067954"/>
              </a:xfrm>
              <a:prstGeom prst="rect">
                <a:avLst/>
              </a:prstGeom>
            </p:spPr>
          </p:pic>
          <p:cxnSp>
            <p:nvCxnSpPr>
              <p:cNvPr id="4" name="Straight Arrow Connector 3"/>
              <p:cNvCxnSpPr/>
              <p:nvPr/>
            </p:nvCxnSpPr>
            <p:spPr>
              <a:xfrm>
                <a:off x="285896" y="3072619"/>
                <a:ext cx="854363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917812" y="2983420"/>
                <a:ext cx="327980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rgbClr val="000000"/>
                    </a:solidFill>
                    <a:latin typeface="Gill Sans MT"/>
                  </a:rPr>
                  <a:t>n</a:t>
                </a:r>
                <a:endParaRPr lang="en-US" sz="4400" dirty="0">
                  <a:solidFill>
                    <a:srgbClr val="000000"/>
                  </a:solidFill>
                  <a:latin typeface="Gill Sans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62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18530" y="3784802"/>
            <a:ext cx="1353612" cy="1509257"/>
            <a:chOff x="3318530" y="3784802"/>
            <a:chExt cx="1353612" cy="1509257"/>
          </a:xfrm>
        </p:grpSpPr>
        <p:sp>
          <p:nvSpPr>
            <p:cNvPr id="16" name="Rectangle 15"/>
            <p:cNvSpPr/>
            <p:nvPr/>
          </p:nvSpPr>
          <p:spPr>
            <a:xfrm>
              <a:off x="3318530" y="3784802"/>
              <a:ext cx="1353612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566218" y="4608612"/>
              <a:ext cx="0" cy="68544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440312" y="4608612"/>
              <a:ext cx="0" cy="68544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910605" y="5293312"/>
            <a:ext cx="847705" cy="823810"/>
            <a:chOff x="2314904" y="3538410"/>
            <a:chExt cx="847705" cy="823810"/>
          </a:xfrm>
        </p:grpSpPr>
        <p:sp>
          <p:nvSpPr>
            <p:cNvPr id="37" name="Rectangle 36"/>
            <p:cNvSpPr/>
            <p:nvPr/>
          </p:nvSpPr>
          <p:spPr>
            <a:xfrm>
              <a:off x="2314904" y="3538410"/>
              <a:ext cx="847705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2" name="Picture 1" descr="tile_set_4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354" y="3670033"/>
              <a:ext cx="537879" cy="53787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264216" y="5293312"/>
            <a:ext cx="847705" cy="823810"/>
            <a:chOff x="3442322" y="5435376"/>
            <a:chExt cx="847705" cy="823810"/>
          </a:xfrm>
        </p:grpSpPr>
        <p:sp>
          <p:nvSpPr>
            <p:cNvPr id="38" name="Rectangle 37"/>
            <p:cNvSpPr/>
            <p:nvPr/>
          </p:nvSpPr>
          <p:spPr>
            <a:xfrm>
              <a:off x="3442322" y="5435376"/>
              <a:ext cx="847705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3" name="Picture 2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307" y="5581358"/>
              <a:ext cx="537879" cy="53787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59544" y="3929253"/>
            <a:ext cx="1063999" cy="537879"/>
            <a:chOff x="3459544" y="3929253"/>
            <a:chExt cx="1063999" cy="537879"/>
          </a:xfrm>
        </p:grpSpPr>
        <p:pic>
          <p:nvPicPr>
            <p:cNvPr id="19" name="Picture 18" descr="tile_set_4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544" y="3929253"/>
              <a:ext cx="537879" cy="537879"/>
            </a:xfrm>
            <a:prstGeom prst="rect">
              <a:avLst/>
            </a:prstGeom>
          </p:spPr>
        </p:pic>
        <p:pic>
          <p:nvPicPr>
            <p:cNvPr id="20" name="Picture 19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664" y="3929253"/>
              <a:ext cx="537879" cy="537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22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318530" y="3784802"/>
            <a:ext cx="1353612" cy="1509257"/>
            <a:chOff x="3318530" y="3784802"/>
            <a:chExt cx="1353612" cy="1509257"/>
          </a:xfrm>
        </p:grpSpPr>
        <p:sp>
          <p:nvSpPr>
            <p:cNvPr id="15" name="Rectangle 14"/>
            <p:cNvSpPr/>
            <p:nvPr/>
          </p:nvSpPr>
          <p:spPr>
            <a:xfrm>
              <a:off x="3318530" y="3784802"/>
              <a:ext cx="1353612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566218" y="4608612"/>
              <a:ext cx="0" cy="68544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40312" y="4608612"/>
              <a:ext cx="0" cy="68544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910887" y="5294059"/>
            <a:ext cx="847705" cy="823810"/>
            <a:chOff x="2314904" y="3538410"/>
            <a:chExt cx="847705" cy="823810"/>
          </a:xfrm>
        </p:grpSpPr>
        <p:sp>
          <p:nvSpPr>
            <p:cNvPr id="37" name="Rectangle 36"/>
            <p:cNvSpPr/>
            <p:nvPr/>
          </p:nvSpPr>
          <p:spPr>
            <a:xfrm>
              <a:off x="2314904" y="3538410"/>
              <a:ext cx="847705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2" name="Picture 1" descr="tile_set_4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354" y="3670033"/>
              <a:ext cx="537879" cy="53787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264498" y="5294059"/>
            <a:ext cx="847705" cy="823810"/>
            <a:chOff x="3442322" y="5435376"/>
            <a:chExt cx="847705" cy="823810"/>
          </a:xfrm>
        </p:grpSpPr>
        <p:sp>
          <p:nvSpPr>
            <p:cNvPr id="38" name="Rectangle 37"/>
            <p:cNvSpPr/>
            <p:nvPr/>
          </p:nvSpPr>
          <p:spPr>
            <a:xfrm>
              <a:off x="3442322" y="5435376"/>
              <a:ext cx="847705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3" name="Picture 2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307" y="5581358"/>
              <a:ext cx="537879" cy="53787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049527" y="2320148"/>
            <a:ext cx="2428281" cy="3797721"/>
            <a:chOff x="4049527" y="2320148"/>
            <a:chExt cx="2428281" cy="3797721"/>
          </a:xfrm>
        </p:grpSpPr>
        <p:grpSp>
          <p:nvGrpSpPr>
            <p:cNvPr id="22" name="Group 21"/>
            <p:cNvGrpSpPr/>
            <p:nvPr/>
          </p:nvGrpSpPr>
          <p:grpSpPr>
            <a:xfrm>
              <a:off x="4049527" y="2320148"/>
              <a:ext cx="1903213" cy="2973520"/>
              <a:chOff x="4049527" y="2320148"/>
              <a:chExt cx="1903213" cy="297352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9527" y="2320148"/>
                <a:ext cx="1903213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741103" y="3143958"/>
                <a:ext cx="1" cy="214971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315115" y="3143958"/>
                <a:ext cx="0" cy="64045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5630103" y="5294059"/>
              <a:ext cx="847705" cy="823810"/>
              <a:chOff x="5097287" y="3525582"/>
              <a:chExt cx="847705" cy="82381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97287" y="3525582"/>
                <a:ext cx="847705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4" name="Picture 3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271" y="3670033"/>
                <a:ext cx="537879" cy="537879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3459544" y="3929253"/>
            <a:ext cx="1062929" cy="537879"/>
            <a:chOff x="3447785" y="3929253"/>
            <a:chExt cx="1062929" cy="537879"/>
          </a:xfrm>
        </p:grpSpPr>
        <p:pic>
          <p:nvPicPr>
            <p:cNvPr id="16" name="Picture 15" descr="tile_set_4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785" y="3929253"/>
              <a:ext cx="537879" cy="537879"/>
            </a:xfrm>
            <a:prstGeom prst="rect">
              <a:avLst/>
            </a:prstGeom>
          </p:spPr>
        </p:pic>
        <p:pic>
          <p:nvPicPr>
            <p:cNvPr id="17" name="Picture 16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835" y="3929253"/>
              <a:ext cx="537879" cy="53787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217269" y="2464599"/>
            <a:ext cx="1587979" cy="537879"/>
            <a:chOff x="4217269" y="2464599"/>
            <a:chExt cx="1587979" cy="537879"/>
          </a:xfrm>
        </p:grpSpPr>
        <p:pic>
          <p:nvPicPr>
            <p:cNvPr id="27" name="Picture 26" descr="tile_set_4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269" y="2464599"/>
              <a:ext cx="537879" cy="537879"/>
            </a:xfrm>
            <a:prstGeom prst="rect">
              <a:avLst/>
            </a:prstGeom>
          </p:spPr>
        </p:pic>
        <p:pic>
          <p:nvPicPr>
            <p:cNvPr id="28" name="Picture 27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319" y="2464599"/>
              <a:ext cx="537879" cy="537879"/>
            </a:xfrm>
            <a:prstGeom prst="rect">
              <a:avLst/>
            </a:prstGeom>
          </p:spPr>
        </p:pic>
        <p:pic>
          <p:nvPicPr>
            <p:cNvPr id="29" name="Picture 28" descr="tile_set_4__tile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369" y="2464599"/>
              <a:ext cx="537879" cy="537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14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049527" y="2320148"/>
            <a:ext cx="1903213" cy="2973520"/>
            <a:chOff x="4049527" y="2320148"/>
            <a:chExt cx="1903213" cy="2973520"/>
          </a:xfrm>
        </p:grpSpPr>
        <p:sp>
          <p:nvSpPr>
            <p:cNvPr id="26" name="Rectangle 25"/>
            <p:cNvSpPr/>
            <p:nvPr/>
          </p:nvSpPr>
          <p:spPr>
            <a:xfrm>
              <a:off x="4049527" y="2320148"/>
              <a:ext cx="1903213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741103" y="3143958"/>
              <a:ext cx="1" cy="214971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315115" y="3143958"/>
              <a:ext cx="0" cy="64045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318530" y="3784802"/>
            <a:ext cx="1353612" cy="1509257"/>
            <a:chOff x="3318530" y="3784802"/>
            <a:chExt cx="1353612" cy="1509257"/>
          </a:xfrm>
        </p:grpSpPr>
        <p:sp>
          <p:nvSpPr>
            <p:cNvPr id="15" name="Rectangle 14"/>
            <p:cNvSpPr/>
            <p:nvPr/>
          </p:nvSpPr>
          <p:spPr>
            <a:xfrm>
              <a:off x="3318530" y="3784802"/>
              <a:ext cx="1353612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566218" y="4608612"/>
              <a:ext cx="0" cy="68544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40312" y="4608612"/>
              <a:ext cx="0" cy="68544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910887" y="5294059"/>
            <a:ext cx="847705" cy="823810"/>
            <a:chOff x="2314904" y="3538410"/>
            <a:chExt cx="847705" cy="823810"/>
          </a:xfrm>
        </p:grpSpPr>
        <p:sp>
          <p:nvSpPr>
            <p:cNvPr id="37" name="Rectangle 36"/>
            <p:cNvSpPr/>
            <p:nvPr/>
          </p:nvSpPr>
          <p:spPr>
            <a:xfrm>
              <a:off x="2314904" y="3538410"/>
              <a:ext cx="847705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2" name="Picture 1" descr="tile_set_4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354" y="3670033"/>
              <a:ext cx="537879" cy="53787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264498" y="5294059"/>
            <a:ext cx="847705" cy="823810"/>
            <a:chOff x="3442322" y="5435376"/>
            <a:chExt cx="847705" cy="823810"/>
          </a:xfrm>
        </p:grpSpPr>
        <p:sp>
          <p:nvSpPr>
            <p:cNvPr id="38" name="Rectangle 37"/>
            <p:cNvSpPr/>
            <p:nvPr/>
          </p:nvSpPr>
          <p:spPr>
            <a:xfrm>
              <a:off x="3442322" y="5435376"/>
              <a:ext cx="847705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3" name="Picture 2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307" y="5581358"/>
              <a:ext cx="537879" cy="53787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630103" y="5294059"/>
            <a:ext cx="847705" cy="823810"/>
            <a:chOff x="5097287" y="3525582"/>
            <a:chExt cx="847705" cy="823810"/>
          </a:xfrm>
        </p:grpSpPr>
        <p:sp>
          <p:nvSpPr>
            <p:cNvPr id="45" name="Rectangle 44"/>
            <p:cNvSpPr/>
            <p:nvPr/>
          </p:nvSpPr>
          <p:spPr>
            <a:xfrm>
              <a:off x="5097287" y="3525582"/>
              <a:ext cx="847705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4" name="Picture 3" descr="tile_set_4__tile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271" y="3670033"/>
              <a:ext cx="537879" cy="537879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59544" y="3929253"/>
            <a:ext cx="1062929" cy="537879"/>
            <a:chOff x="3447785" y="3929253"/>
            <a:chExt cx="1062929" cy="537879"/>
          </a:xfrm>
        </p:grpSpPr>
        <p:pic>
          <p:nvPicPr>
            <p:cNvPr id="16" name="Picture 15" descr="tile_set_4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785" y="3929253"/>
              <a:ext cx="537879" cy="537879"/>
            </a:xfrm>
            <a:prstGeom prst="rect">
              <a:avLst/>
            </a:prstGeom>
          </p:spPr>
        </p:pic>
        <p:pic>
          <p:nvPicPr>
            <p:cNvPr id="17" name="Picture 16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835" y="3929253"/>
              <a:ext cx="537879" cy="53787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217269" y="2464599"/>
            <a:ext cx="1587979" cy="537879"/>
            <a:chOff x="4217269" y="2464599"/>
            <a:chExt cx="1587979" cy="537879"/>
          </a:xfrm>
        </p:grpSpPr>
        <p:pic>
          <p:nvPicPr>
            <p:cNvPr id="27" name="Picture 26" descr="tile_set_4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269" y="2464599"/>
              <a:ext cx="537879" cy="537879"/>
            </a:xfrm>
            <a:prstGeom prst="rect">
              <a:avLst/>
            </a:prstGeom>
          </p:spPr>
        </p:pic>
        <p:pic>
          <p:nvPicPr>
            <p:cNvPr id="28" name="Picture 27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319" y="2464599"/>
              <a:ext cx="537879" cy="537879"/>
            </a:xfrm>
            <a:prstGeom prst="rect">
              <a:avLst/>
            </a:prstGeom>
          </p:spPr>
        </p:pic>
        <p:pic>
          <p:nvPicPr>
            <p:cNvPr id="29" name="Picture 28" descr="tile_set_4__tile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369" y="2464599"/>
              <a:ext cx="537879" cy="53787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349817" y="869980"/>
            <a:ext cx="2466463" cy="5247498"/>
            <a:chOff x="5349817" y="869980"/>
            <a:chExt cx="2466463" cy="5247498"/>
          </a:xfrm>
        </p:grpSpPr>
        <p:grpSp>
          <p:nvGrpSpPr>
            <p:cNvPr id="9" name="Group 8"/>
            <p:cNvGrpSpPr/>
            <p:nvPr/>
          </p:nvGrpSpPr>
          <p:grpSpPr>
            <a:xfrm>
              <a:off x="5349817" y="869980"/>
              <a:ext cx="2449451" cy="4423688"/>
              <a:chOff x="5349817" y="869980"/>
              <a:chExt cx="2449451" cy="44236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49817" y="869980"/>
                <a:ext cx="2449451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flipV="1">
                <a:off x="7386881" y="1693790"/>
                <a:ext cx="0" cy="359987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5728484" y="1693790"/>
                <a:ext cx="0" cy="64045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968575" y="5293668"/>
              <a:ext cx="847705" cy="823810"/>
              <a:chOff x="3442322" y="5435376"/>
              <a:chExt cx="847705" cy="8238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442322" y="5435376"/>
                <a:ext cx="847705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34" name="Picture 33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307" y="5581358"/>
                <a:ext cx="537879" cy="537879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5516489" y="1014431"/>
            <a:ext cx="2115169" cy="537879"/>
            <a:chOff x="5516489" y="1014431"/>
            <a:chExt cx="2115169" cy="537879"/>
          </a:xfrm>
        </p:grpSpPr>
        <p:pic>
          <p:nvPicPr>
            <p:cNvPr id="36" name="Picture 35" descr="tile_set_4__tile_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89" y="1014431"/>
              <a:ext cx="537879" cy="537879"/>
            </a:xfrm>
            <a:prstGeom prst="rect">
              <a:avLst/>
            </a:prstGeom>
          </p:spPr>
        </p:pic>
        <p:pic>
          <p:nvPicPr>
            <p:cNvPr id="39" name="Picture 38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609" y="1014431"/>
              <a:ext cx="537879" cy="537879"/>
            </a:xfrm>
            <a:prstGeom prst="rect">
              <a:avLst/>
            </a:prstGeom>
          </p:spPr>
        </p:pic>
        <p:pic>
          <p:nvPicPr>
            <p:cNvPr id="40" name="Picture 39" descr="tile_set_4__tile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659" y="1014431"/>
              <a:ext cx="537879" cy="537879"/>
            </a:xfrm>
            <a:prstGeom prst="rect">
              <a:avLst/>
            </a:prstGeom>
          </p:spPr>
        </p:pic>
        <p:pic>
          <p:nvPicPr>
            <p:cNvPr id="41" name="Picture 40" descr="tile_set_4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3779" y="1014431"/>
              <a:ext cx="537879" cy="537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78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ank_ti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48" y="1880069"/>
            <a:ext cx="3101997" cy="3101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920" y="4998997"/>
            <a:ext cx="1355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Tile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5341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558343" y="256988"/>
            <a:ext cx="8052713" cy="6340010"/>
            <a:chOff x="757845" y="256988"/>
            <a:chExt cx="8052713" cy="6340010"/>
          </a:xfrm>
        </p:grpSpPr>
        <p:sp>
          <p:nvSpPr>
            <p:cNvPr id="20" name="Rectangle 19"/>
            <p:cNvSpPr/>
            <p:nvPr/>
          </p:nvSpPr>
          <p:spPr>
            <a:xfrm>
              <a:off x="2024231" y="3609588"/>
              <a:ext cx="1393981" cy="46883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10547" y="4078418"/>
              <a:ext cx="0" cy="204868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226218" y="4078418"/>
              <a:ext cx="0" cy="36448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311260" y="4434877"/>
              <a:ext cx="1083117" cy="46883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462406" y="4903707"/>
              <a:ext cx="0" cy="36448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95250" y="5268410"/>
              <a:ext cx="770340" cy="46883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1339016" y="5737240"/>
              <a:ext cx="482428" cy="858917"/>
              <a:chOff x="1757888" y="5737240"/>
              <a:chExt cx="482428" cy="858917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2006576" y="5737240"/>
                <a:ext cx="0" cy="390087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1757888" y="6127327"/>
                <a:ext cx="482428" cy="468830"/>
                <a:chOff x="3442322" y="5435376"/>
                <a:chExt cx="847705" cy="82381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442322" y="5435376"/>
                  <a:ext cx="847705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43" name="Picture 42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5307" y="5581358"/>
                  <a:ext cx="537879" cy="5378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44" name="Group 143"/>
            <p:cNvGrpSpPr/>
            <p:nvPr/>
          </p:nvGrpSpPr>
          <p:grpSpPr>
            <a:xfrm>
              <a:off x="1967164" y="4903707"/>
              <a:ext cx="482428" cy="1692450"/>
              <a:chOff x="2535053" y="4903707"/>
              <a:chExt cx="482428" cy="169245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2773879" y="4903707"/>
                <a:ext cx="1" cy="122339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2535053" y="6127327"/>
                <a:ext cx="482428" cy="468830"/>
                <a:chOff x="5097287" y="3525582"/>
                <a:chExt cx="847705" cy="82381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97287" y="3525582"/>
                  <a:ext cx="847705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47" name="Picture 46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0271" y="3670033"/>
                  <a:ext cx="537879" cy="5378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5" name="Group 54"/>
            <p:cNvGrpSpPr/>
            <p:nvPr/>
          </p:nvGrpSpPr>
          <p:grpSpPr>
            <a:xfrm>
              <a:off x="2972488" y="6127105"/>
              <a:ext cx="482428" cy="468830"/>
              <a:chOff x="3442322" y="5435376"/>
              <a:chExt cx="847705" cy="82381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442322" y="5435376"/>
                <a:ext cx="847705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57" name="Picture 56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307" y="5581358"/>
                <a:ext cx="537879" cy="537879"/>
              </a:xfrm>
              <a:prstGeom prst="rect">
                <a:avLst/>
              </a:prstGeom>
            </p:spPr>
          </p:pic>
        </p:grpSp>
        <p:cxnSp>
          <p:nvCxnSpPr>
            <p:cNvPr id="63" name="Straight Arrow Connector 62"/>
            <p:cNvCxnSpPr/>
            <p:nvPr/>
          </p:nvCxnSpPr>
          <p:spPr>
            <a:xfrm flipV="1">
              <a:off x="3210546" y="3226159"/>
              <a:ext cx="0" cy="383429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13024" y="2757329"/>
              <a:ext cx="1689861" cy="46883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07855" y="2835748"/>
              <a:ext cx="1502564" cy="306106"/>
              <a:chOff x="5488892" y="3791653"/>
              <a:chExt cx="1735088" cy="353477"/>
            </a:xfrm>
          </p:grpSpPr>
          <p:pic>
            <p:nvPicPr>
              <p:cNvPr id="66" name="Picture 65" descr="tile_set_4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8892" y="3791653"/>
                <a:ext cx="353477" cy="353477"/>
              </a:xfrm>
              <a:prstGeom prst="rect">
                <a:avLst/>
              </a:prstGeom>
            </p:spPr>
          </p:pic>
          <p:pic>
            <p:nvPicPr>
              <p:cNvPr id="67" name="Picture 66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4641" y="3791653"/>
                <a:ext cx="353477" cy="353477"/>
              </a:xfrm>
              <a:prstGeom prst="rect">
                <a:avLst/>
              </a:prstGeom>
            </p:spPr>
          </p:pic>
          <p:pic>
            <p:nvPicPr>
              <p:cNvPr id="68" name="Picture 67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9688" y="3791653"/>
                <a:ext cx="353477" cy="353477"/>
              </a:xfrm>
              <a:prstGeom prst="rect">
                <a:avLst/>
              </a:prstGeom>
            </p:spPr>
          </p:pic>
          <p:pic>
            <p:nvPicPr>
              <p:cNvPr id="69" name="Picture 68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5437" y="3791653"/>
                <a:ext cx="353477" cy="353477"/>
              </a:xfrm>
              <a:prstGeom prst="rect">
                <a:avLst/>
              </a:prstGeom>
            </p:spPr>
          </p:pic>
          <p:pic>
            <p:nvPicPr>
              <p:cNvPr id="70" name="Picture 69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0503" y="3791653"/>
                <a:ext cx="353477" cy="353477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4227638" y="3245106"/>
              <a:ext cx="482428" cy="3351051"/>
              <a:chOff x="4289241" y="3245106"/>
              <a:chExt cx="482428" cy="335105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289241" y="6127327"/>
                <a:ext cx="482428" cy="468830"/>
                <a:chOff x="5097287" y="3525582"/>
                <a:chExt cx="847705" cy="823810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5097287" y="3525582"/>
                  <a:ext cx="847705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73" name="Picture 72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0271" y="3670033"/>
                  <a:ext cx="537879" cy="537879"/>
                </a:xfrm>
                <a:prstGeom prst="rect">
                  <a:avLst/>
                </a:prstGeom>
              </p:spPr>
            </p:pic>
          </p:grp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526473" y="3245106"/>
                <a:ext cx="0" cy="2882222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/>
            <p:cNvCxnSpPr/>
            <p:nvPr/>
          </p:nvCxnSpPr>
          <p:spPr>
            <a:xfrm flipV="1">
              <a:off x="4202185" y="2392847"/>
              <a:ext cx="0" cy="36448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030683" y="1924018"/>
              <a:ext cx="2013364" cy="46883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V="1">
              <a:off x="5433965" y="1559536"/>
              <a:ext cx="0" cy="36448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5173038" y="1090706"/>
              <a:ext cx="2287990" cy="46883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217553" y="256988"/>
              <a:ext cx="2580700" cy="46883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6527660" y="726224"/>
              <a:ext cx="0" cy="36448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6305486" y="340178"/>
              <a:ext cx="2398490" cy="306760"/>
              <a:chOff x="5505609" y="4142477"/>
              <a:chExt cx="2398490" cy="306760"/>
            </a:xfrm>
          </p:grpSpPr>
          <p:pic>
            <p:nvPicPr>
              <p:cNvPr id="95" name="Picture 94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3487" y="41431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96" name="Picture 95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1656" y="4143129"/>
                <a:ext cx="306106" cy="306107"/>
              </a:xfrm>
              <a:prstGeom prst="rect">
                <a:avLst/>
              </a:prstGeom>
            </p:spPr>
          </p:pic>
          <p:pic>
            <p:nvPicPr>
              <p:cNvPr id="97" name="Picture 96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9824" y="4143130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98" name="Picture 97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7993" y="4143130"/>
                <a:ext cx="306106" cy="306107"/>
              </a:xfrm>
              <a:prstGeom prst="rect">
                <a:avLst/>
              </a:prstGeom>
            </p:spPr>
          </p:pic>
          <p:pic>
            <p:nvPicPr>
              <p:cNvPr id="92" name="Picture 91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6444" y="41431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93" name="Picture 92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250" y="41431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94" name="Picture 93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4665" y="41431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99" name="Picture 98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5609" y="4142477"/>
                <a:ext cx="306107" cy="306106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267837" y="1165702"/>
              <a:ext cx="2100322" cy="306759"/>
              <a:chOff x="5498324" y="4628721"/>
              <a:chExt cx="2100322" cy="306759"/>
            </a:xfrm>
          </p:grpSpPr>
          <p:pic>
            <p:nvPicPr>
              <p:cNvPr id="100" name="Picture 99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159" y="4629373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01" name="Picture 100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7965" y="4629373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02" name="Picture 101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7380" y="4629373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03" name="Picture 102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6202" y="4629373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04" name="Picture 103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4371" y="4629373"/>
                <a:ext cx="306106" cy="306107"/>
              </a:xfrm>
              <a:prstGeom prst="rect">
                <a:avLst/>
              </a:prstGeom>
            </p:spPr>
          </p:pic>
          <p:pic>
            <p:nvPicPr>
              <p:cNvPr id="105" name="Picture 104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539" y="4629374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06" name="Picture 105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324" y="4628721"/>
                <a:ext cx="306107" cy="30610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135721" y="2003621"/>
              <a:ext cx="1802153" cy="306759"/>
              <a:chOff x="5658009" y="4294877"/>
              <a:chExt cx="1802153" cy="306759"/>
            </a:xfrm>
          </p:grpSpPr>
          <p:pic>
            <p:nvPicPr>
              <p:cNvPr id="107" name="Picture 106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844" y="42955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08" name="Picture 107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7650" y="42955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09" name="Picture 108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7065" y="42955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10" name="Picture 109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887" y="42955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11" name="Picture 110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4056" y="4295529"/>
                <a:ext cx="306106" cy="306107"/>
              </a:xfrm>
              <a:prstGeom prst="rect">
                <a:avLst/>
              </a:prstGeom>
            </p:spPr>
          </p:pic>
          <p:pic>
            <p:nvPicPr>
              <p:cNvPr id="112" name="Picture 111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009" y="4294877"/>
                <a:ext cx="306107" cy="306106"/>
              </a:xfrm>
              <a:prstGeom prst="rect">
                <a:avLst/>
              </a:prstGeom>
            </p:spPr>
          </p:pic>
        </p:grpSp>
        <p:grpSp>
          <p:nvGrpSpPr>
            <p:cNvPr id="122" name="Group 121"/>
            <p:cNvGrpSpPr/>
            <p:nvPr/>
          </p:nvGrpSpPr>
          <p:grpSpPr>
            <a:xfrm>
              <a:off x="2121034" y="3691143"/>
              <a:ext cx="1205163" cy="306758"/>
              <a:chOff x="5658009" y="4294877"/>
              <a:chExt cx="1205163" cy="306758"/>
            </a:xfrm>
          </p:grpSpPr>
          <p:pic>
            <p:nvPicPr>
              <p:cNvPr id="118" name="Picture 117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844" y="42955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19" name="Picture 118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7650" y="42955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20" name="Picture 119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7065" y="42955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21" name="Picture 120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009" y="4294877"/>
                <a:ext cx="306107" cy="306106"/>
              </a:xfrm>
              <a:prstGeom prst="rect">
                <a:avLst/>
              </a:prstGeom>
            </p:spPr>
          </p:pic>
        </p:grpSp>
        <p:grpSp>
          <p:nvGrpSpPr>
            <p:cNvPr id="126" name="Group 125"/>
            <p:cNvGrpSpPr/>
            <p:nvPr/>
          </p:nvGrpSpPr>
          <p:grpSpPr>
            <a:xfrm>
              <a:off x="1406194" y="4517084"/>
              <a:ext cx="905748" cy="306758"/>
              <a:chOff x="5658009" y="4294877"/>
              <a:chExt cx="905748" cy="306758"/>
            </a:xfrm>
          </p:grpSpPr>
          <p:pic>
            <p:nvPicPr>
              <p:cNvPr id="123" name="Picture 122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844" y="42955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24" name="Picture 123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7650" y="4295529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25" name="Picture 124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009" y="4294877"/>
                <a:ext cx="306107" cy="306106"/>
              </a:xfrm>
              <a:prstGeom prst="rect">
                <a:avLst/>
              </a:prstGeom>
            </p:spPr>
          </p:pic>
        </p:grpSp>
        <p:grpSp>
          <p:nvGrpSpPr>
            <p:cNvPr id="129" name="Group 128"/>
            <p:cNvGrpSpPr/>
            <p:nvPr/>
          </p:nvGrpSpPr>
          <p:grpSpPr>
            <a:xfrm>
              <a:off x="987454" y="5352995"/>
              <a:ext cx="606942" cy="306758"/>
              <a:chOff x="5663281" y="3641361"/>
              <a:chExt cx="606942" cy="306758"/>
            </a:xfrm>
          </p:grpSpPr>
          <p:pic>
            <p:nvPicPr>
              <p:cNvPr id="127" name="Picture 126" descr="tile_set_4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116" y="3642013"/>
                <a:ext cx="306107" cy="306106"/>
              </a:xfrm>
              <a:prstGeom prst="rect">
                <a:avLst/>
              </a:prstGeom>
            </p:spPr>
          </p:pic>
          <p:pic>
            <p:nvPicPr>
              <p:cNvPr id="128" name="Picture 127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3281" y="3641361"/>
                <a:ext cx="306107" cy="306106"/>
              </a:xfrm>
              <a:prstGeom prst="rect">
                <a:avLst/>
              </a:prstGeom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757845" y="5737240"/>
              <a:ext cx="482428" cy="858917"/>
              <a:chOff x="987549" y="5737240"/>
              <a:chExt cx="482428" cy="858917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V="1">
                <a:off x="1238889" y="5737240"/>
                <a:ext cx="0" cy="390087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987549" y="6127327"/>
                <a:ext cx="482428" cy="46883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130" name="Picture 129" descr="tile_set_4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302" y="6208880"/>
                <a:ext cx="306106" cy="306107"/>
              </a:xfrm>
              <a:prstGeom prst="rect">
                <a:avLst/>
              </a:prstGeom>
            </p:spPr>
          </p:pic>
        </p:grpSp>
        <p:grpSp>
          <p:nvGrpSpPr>
            <p:cNvPr id="141" name="Group 140"/>
            <p:cNvGrpSpPr/>
            <p:nvPr/>
          </p:nvGrpSpPr>
          <p:grpSpPr>
            <a:xfrm>
              <a:off x="5618376" y="2391785"/>
              <a:ext cx="482428" cy="4204150"/>
              <a:chOff x="5466530" y="2392848"/>
              <a:chExt cx="482428" cy="420415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5466530" y="6128168"/>
                <a:ext cx="482428" cy="468830"/>
                <a:chOff x="3442322" y="5435376"/>
                <a:chExt cx="847705" cy="823810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3442322" y="5435376"/>
                  <a:ext cx="847705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83" name="Picture 82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5307" y="5581358"/>
                  <a:ext cx="537879" cy="537879"/>
                </a:xfrm>
                <a:prstGeom prst="rect">
                  <a:avLst/>
                </a:prstGeom>
              </p:spPr>
            </p:pic>
          </p:grpSp>
          <p:cxnSp>
            <p:nvCxnSpPr>
              <p:cNvPr id="133" name="Straight Arrow Connector 132"/>
              <p:cNvCxnSpPr/>
              <p:nvPr/>
            </p:nvCxnSpPr>
            <p:spPr>
              <a:xfrm flipV="1">
                <a:off x="5705708" y="2392848"/>
                <a:ext cx="0" cy="3751367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7038793" y="1560599"/>
              <a:ext cx="482428" cy="5036399"/>
              <a:chOff x="6610734" y="1559536"/>
              <a:chExt cx="482428" cy="5036399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6610734" y="6127105"/>
                <a:ext cx="482428" cy="468830"/>
                <a:chOff x="5097287" y="3525582"/>
                <a:chExt cx="847705" cy="82381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5097287" y="3525582"/>
                  <a:ext cx="847705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86" name="Picture 85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0271" y="3670033"/>
                  <a:ext cx="537879" cy="537879"/>
                </a:xfrm>
                <a:prstGeom prst="rect">
                  <a:avLst/>
                </a:prstGeom>
              </p:spPr>
            </p:pic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6851948" y="1559536"/>
                <a:ext cx="0" cy="458468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8328130" y="726224"/>
              <a:ext cx="482428" cy="5870774"/>
              <a:chOff x="7457372" y="726224"/>
              <a:chExt cx="482428" cy="587077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457372" y="6128168"/>
                <a:ext cx="482428" cy="468830"/>
                <a:chOff x="3442322" y="5435376"/>
                <a:chExt cx="847705" cy="82381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3442322" y="5435376"/>
                  <a:ext cx="847705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89" name="Picture 88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5307" y="5581358"/>
                  <a:ext cx="537879" cy="537879"/>
                </a:xfrm>
                <a:prstGeom prst="rect">
                  <a:avLst/>
                </a:prstGeom>
              </p:spPr>
            </p:pic>
          </p:grp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7692447" y="726224"/>
                <a:ext cx="0" cy="540194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58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285896" y="3072619"/>
            <a:ext cx="8543634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7812" y="2983420"/>
            <a:ext cx="3279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Gill Sans MT"/>
              </a:rPr>
              <a:t>n</a:t>
            </a:r>
            <a:endParaRPr lang="en-US" sz="4400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618" y="4100286"/>
            <a:ext cx="8172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Gill Sans MT"/>
              </a:rPr>
              <a:t>≈n size for n-tile stick</a:t>
            </a:r>
            <a:endParaRPr lang="en-US" sz="4400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" name="Picture 9" descr="stic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6" y="1786851"/>
            <a:ext cx="8543634" cy="10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7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77230" y="200351"/>
            <a:ext cx="5564647" cy="1399661"/>
            <a:chOff x="1777230" y="200351"/>
            <a:chExt cx="5564647" cy="1399661"/>
          </a:xfrm>
        </p:grpSpPr>
        <p:sp>
          <p:nvSpPr>
            <p:cNvPr id="109" name="Rectangle 108"/>
            <p:cNvSpPr/>
            <p:nvPr/>
          </p:nvSpPr>
          <p:spPr>
            <a:xfrm>
              <a:off x="1777230" y="200351"/>
              <a:ext cx="5564647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flipV="1">
              <a:off x="4816473" y="1030142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4306719" y="1030142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014194" y="1595143"/>
            <a:ext cx="7127209" cy="2227522"/>
            <a:chOff x="1014194" y="1595143"/>
            <a:chExt cx="7127209" cy="2227522"/>
          </a:xfrm>
        </p:grpSpPr>
        <p:grpSp>
          <p:nvGrpSpPr>
            <p:cNvPr id="86" name="Group 85"/>
            <p:cNvGrpSpPr/>
            <p:nvPr/>
          </p:nvGrpSpPr>
          <p:grpSpPr>
            <a:xfrm>
              <a:off x="7293698" y="2998855"/>
              <a:ext cx="847705" cy="823810"/>
              <a:chOff x="4894368" y="5435376"/>
              <a:chExt cx="847705" cy="82381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894368" y="5435376"/>
                <a:ext cx="847705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88" name="Picture 87" descr="tile_set_5__tile_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422" y="5573632"/>
                <a:ext cx="537880" cy="537880"/>
              </a:xfrm>
              <a:prstGeom prst="rect">
                <a:avLst/>
              </a:prstGeom>
            </p:spPr>
          </p:pic>
        </p:grpSp>
        <p:sp>
          <p:nvSpPr>
            <p:cNvPr id="90" name="Rectangle 89"/>
            <p:cNvSpPr/>
            <p:nvPr/>
          </p:nvSpPr>
          <p:spPr>
            <a:xfrm>
              <a:off x="1555727" y="1595143"/>
              <a:ext cx="2885264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79928" y="1600012"/>
              <a:ext cx="2885264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14194" y="2993692"/>
              <a:ext cx="847705" cy="823810"/>
              <a:chOff x="3585325" y="5435376"/>
              <a:chExt cx="847705" cy="82381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585325" y="5435376"/>
                <a:ext cx="847705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84" name="Picture 83" descr="tile_set_5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76" y="5573632"/>
                <a:ext cx="537880" cy="537880"/>
              </a:xfrm>
              <a:prstGeom prst="rect">
                <a:avLst/>
              </a:prstGeom>
            </p:spPr>
          </p:pic>
        </p:grpSp>
        <p:cxnSp>
          <p:nvCxnSpPr>
            <p:cNvPr id="158" name="Straight Arrow Connector 157"/>
            <p:cNvCxnSpPr/>
            <p:nvPr/>
          </p:nvCxnSpPr>
          <p:spPr>
            <a:xfrm flipV="1">
              <a:off x="1705241" y="2418953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4263831" y="2423822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4852831" y="2423822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7450470" y="2418953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346649" y="2998855"/>
            <a:ext cx="2396595" cy="1393680"/>
            <a:chOff x="3346649" y="2998855"/>
            <a:chExt cx="2396595" cy="1393680"/>
          </a:xfrm>
        </p:grpSpPr>
        <p:sp>
          <p:nvSpPr>
            <p:cNvPr id="70" name="Rectangle 69"/>
            <p:cNvSpPr/>
            <p:nvPr/>
          </p:nvSpPr>
          <p:spPr>
            <a:xfrm>
              <a:off x="3346649" y="2998855"/>
              <a:ext cx="2396595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V="1">
              <a:off x="4852831" y="3822665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4263831" y="3822665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076278" y="4392535"/>
            <a:ext cx="2949734" cy="1393680"/>
            <a:chOff x="3076278" y="4392535"/>
            <a:chExt cx="2949734" cy="1393680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3225585" y="5216345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076278" y="4392535"/>
              <a:ext cx="1338077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87935" y="4392535"/>
              <a:ext cx="1338077" cy="823810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4267367" y="5216345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4836068" y="5216345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5733670" y="5216345"/>
              <a:ext cx="0" cy="5698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16712" y="4536737"/>
            <a:ext cx="2674078" cy="537880"/>
            <a:chOff x="3216712" y="4536737"/>
            <a:chExt cx="2674078" cy="537880"/>
          </a:xfrm>
        </p:grpSpPr>
        <p:grpSp>
          <p:nvGrpSpPr>
            <p:cNvPr id="21" name="Group 20"/>
            <p:cNvGrpSpPr/>
            <p:nvPr/>
          </p:nvGrpSpPr>
          <p:grpSpPr>
            <a:xfrm>
              <a:off x="3216712" y="4536737"/>
              <a:ext cx="1064420" cy="537880"/>
              <a:chOff x="2097800" y="3955046"/>
              <a:chExt cx="1064420" cy="537880"/>
            </a:xfrm>
          </p:grpSpPr>
          <p:pic>
            <p:nvPicPr>
              <p:cNvPr id="31" name="Picture 30" descr="tile_set_5__tile_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7800" y="3955046"/>
                <a:ext cx="537880" cy="537880"/>
              </a:xfrm>
              <a:prstGeom prst="rect">
                <a:avLst/>
              </a:prstGeom>
            </p:spPr>
          </p:pic>
          <p:pic>
            <p:nvPicPr>
              <p:cNvPr id="32" name="Picture 31" descr="tile_set_5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4340" y="3955046"/>
                <a:ext cx="537880" cy="537880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4827990" y="4536737"/>
              <a:ext cx="1062800" cy="537880"/>
              <a:chOff x="2943094" y="4210414"/>
              <a:chExt cx="1062800" cy="537880"/>
            </a:xfrm>
          </p:grpSpPr>
          <p:pic>
            <p:nvPicPr>
              <p:cNvPr id="66" name="Picture 65" descr="tile_set_5__tile_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3094" y="4210414"/>
                <a:ext cx="537880" cy="537880"/>
              </a:xfrm>
              <a:prstGeom prst="rect">
                <a:avLst/>
              </a:prstGeom>
            </p:spPr>
          </p:pic>
          <p:pic>
            <p:nvPicPr>
              <p:cNvPr id="67" name="Picture 66" descr="tile_set_5__tile_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8014" y="4210414"/>
                <a:ext cx="537880" cy="537880"/>
              </a:xfrm>
              <a:prstGeom prst="rect">
                <a:avLst/>
              </a:prstGeom>
            </p:spPr>
          </p:pic>
        </p:grpSp>
      </p:grpSp>
      <p:grpSp>
        <p:nvGrpSpPr>
          <p:cNvPr id="151" name="Group 150"/>
          <p:cNvGrpSpPr/>
          <p:nvPr/>
        </p:nvGrpSpPr>
        <p:grpSpPr>
          <a:xfrm>
            <a:off x="2533426" y="5786215"/>
            <a:ext cx="3894895" cy="823810"/>
            <a:chOff x="2533426" y="5871335"/>
            <a:chExt cx="3894895" cy="823810"/>
          </a:xfrm>
        </p:grpSpPr>
        <p:grpSp>
          <p:nvGrpSpPr>
            <p:cNvPr id="18" name="Group 17"/>
            <p:cNvGrpSpPr/>
            <p:nvPr/>
          </p:nvGrpSpPr>
          <p:grpSpPr>
            <a:xfrm>
              <a:off x="4127935" y="5871335"/>
              <a:ext cx="847705" cy="823810"/>
              <a:chOff x="2287621" y="5435376"/>
              <a:chExt cx="847705" cy="82381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287621" y="5435376"/>
                <a:ext cx="847705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10" name="Picture 9" descr="tile_set_5__tile_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241" y="5573632"/>
                <a:ext cx="537880" cy="53788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2533426" y="5871335"/>
              <a:ext cx="847705" cy="823810"/>
              <a:chOff x="3585325" y="5435376"/>
              <a:chExt cx="847705" cy="82381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585325" y="5435376"/>
                <a:ext cx="847705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14" name="Picture 13" descr="tile_set_5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76" y="5573632"/>
                <a:ext cx="537880" cy="537880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580616" y="5871335"/>
              <a:ext cx="847705" cy="823810"/>
              <a:chOff x="4894368" y="5435376"/>
              <a:chExt cx="847705" cy="82381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894368" y="5435376"/>
                <a:ext cx="847705" cy="82381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15" name="Picture 14" descr="tile_set_5__tile_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422" y="5573632"/>
                <a:ext cx="537880" cy="537880"/>
              </a:xfrm>
              <a:prstGeom prst="rect">
                <a:avLst/>
              </a:prstGeom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3488797" y="3138564"/>
            <a:ext cx="2114391" cy="537880"/>
            <a:chOff x="1751448" y="2708043"/>
            <a:chExt cx="2114391" cy="537880"/>
          </a:xfrm>
        </p:grpSpPr>
        <p:grpSp>
          <p:nvGrpSpPr>
            <p:cNvPr id="74" name="Group 73"/>
            <p:cNvGrpSpPr/>
            <p:nvPr/>
          </p:nvGrpSpPr>
          <p:grpSpPr>
            <a:xfrm>
              <a:off x="2803039" y="2708043"/>
              <a:ext cx="1062800" cy="537880"/>
              <a:chOff x="2943094" y="4210414"/>
              <a:chExt cx="1062800" cy="537880"/>
            </a:xfrm>
          </p:grpSpPr>
          <p:pic>
            <p:nvPicPr>
              <p:cNvPr id="75" name="Picture 74" descr="tile_set_5__tile_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3094" y="4210414"/>
                <a:ext cx="537880" cy="537880"/>
              </a:xfrm>
              <a:prstGeom prst="rect">
                <a:avLst/>
              </a:prstGeom>
            </p:spPr>
          </p:pic>
          <p:pic>
            <p:nvPicPr>
              <p:cNvPr id="76" name="Picture 75" descr="tile_set_5__tile_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8014" y="4210414"/>
                <a:ext cx="537880" cy="537880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751448" y="2708043"/>
              <a:ext cx="1064420" cy="537880"/>
              <a:chOff x="2097800" y="3955046"/>
              <a:chExt cx="1064420" cy="537880"/>
            </a:xfrm>
          </p:grpSpPr>
          <p:pic>
            <p:nvPicPr>
              <p:cNvPr id="78" name="Picture 77" descr="tile_set_5__tile_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7800" y="3955046"/>
                <a:ext cx="537880" cy="537880"/>
              </a:xfrm>
              <a:prstGeom prst="rect">
                <a:avLst/>
              </a:prstGeom>
            </p:spPr>
          </p:pic>
          <p:pic>
            <p:nvPicPr>
              <p:cNvPr id="79" name="Picture 78" descr="tile_set_5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4340" y="3955046"/>
                <a:ext cx="537880" cy="537880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1670759" y="1734326"/>
            <a:ext cx="5779711" cy="537880"/>
            <a:chOff x="1670759" y="1734326"/>
            <a:chExt cx="5779711" cy="537880"/>
          </a:xfrm>
        </p:grpSpPr>
        <p:grpSp>
          <p:nvGrpSpPr>
            <p:cNvPr id="29" name="Group 28"/>
            <p:cNvGrpSpPr/>
            <p:nvPr/>
          </p:nvGrpSpPr>
          <p:grpSpPr>
            <a:xfrm>
              <a:off x="1670759" y="1734326"/>
              <a:ext cx="2640931" cy="537880"/>
              <a:chOff x="1804639" y="1511721"/>
              <a:chExt cx="2640931" cy="53788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804639" y="1511721"/>
                <a:ext cx="2114391" cy="537880"/>
                <a:chOff x="1751448" y="2708043"/>
                <a:chExt cx="2114391" cy="537880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2803039" y="2708043"/>
                  <a:ext cx="1062800" cy="537880"/>
                  <a:chOff x="2943094" y="4210414"/>
                  <a:chExt cx="1062800" cy="537880"/>
                </a:xfrm>
              </p:grpSpPr>
              <p:pic>
                <p:nvPicPr>
                  <p:cNvPr id="96" name="Picture 95" descr="tile_set_5__tile_3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3094" y="4210414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 descr="tile_set_5__tile_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8014" y="4210414"/>
                    <a:ext cx="537880" cy="5378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1751448" y="2708043"/>
                  <a:ext cx="1064420" cy="537880"/>
                  <a:chOff x="2097800" y="3955046"/>
                  <a:chExt cx="1064420" cy="537880"/>
                </a:xfrm>
              </p:grpSpPr>
              <p:pic>
                <p:nvPicPr>
                  <p:cNvPr id="94" name="Picture 93" descr="tile_set_5__tile_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7800" y="3955046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95" name="Picture 94" descr="tile_set_5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4340" y="3955046"/>
                    <a:ext cx="537880" cy="53788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98" name="Picture 97" descr="tile_set_5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7690" y="1511721"/>
                <a:ext cx="537880" cy="537880"/>
              </a:xfrm>
              <a:prstGeom prst="rect">
                <a:avLst/>
              </a:prstGeom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4816473" y="1734326"/>
              <a:ext cx="2633997" cy="537880"/>
              <a:chOff x="4773935" y="1516590"/>
              <a:chExt cx="2633997" cy="53788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5293541" y="1516590"/>
                <a:ext cx="2114391" cy="537880"/>
                <a:chOff x="1751448" y="2708043"/>
                <a:chExt cx="2114391" cy="537880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2803039" y="2708043"/>
                  <a:ext cx="1062800" cy="537880"/>
                  <a:chOff x="2943094" y="4210414"/>
                  <a:chExt cx="1062800" cy="537880"/>
                </a:xfrm>
              </p:grpSpPr>
              <p:pic>
                <p:nvPicPr>
                  <p:cNvPr id="105" name="Picture 104" descr="tile_set_5__tile_3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3094" y="4210414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Picture 105" descr="tile_set_5__tile_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8014" y="4210414"/>
                    <a:ext cx="537880" cy="5378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1751448" y="2708043"/>
                  <a:ext cx="1064420" cy="537880"/>
                  <a:chOff x="2097800" y="3955046"/>
                  <a:chExt cx="1064420" cy="537880"/>
                </a:xfrm>
              </p:grpSpPr>
              <p:pic>
                <p:nvPicPr>
                  <p:cNvPr id="103" name="Picture 102" descr="tile_set_5__tile_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7800" y="3955046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104" name="Picture 103" descr="tile_set_5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4340" y="3955046"/>
                    <a:ext cx="537880" cy="53788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07" name="Picture 106" descr="tile_set_5__tile_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3935" y="1516590"/>
                <a:ext cx="537880" cy="537880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/>
          <p:cNvGrpSpPr/>
          <p:nvPr/>
        </p:nvGrpSpPr>
        <p:grpSpPr>
          <a:xfrm>
            <a:off x="1933939" y="344655"/>
            <a:ext cx="5251421" cy="537880"/>
            <a:chOff x="1933939" y="180979"/>
            <a:chExt cx="5251421" cy="53788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933939" y="180979"/>
              <a:ext cx="2640931" cy="537880"/>
              <a:chOff x="1804639" y="1511721"/>
              <a:chExt cx="2640931" cy="53788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804639" y="1511721"/>
                <a:ext cx="2114391" cy="537880"/>
                <a:chOff x="1751448" y="2708043"/>
                <a:chExt cx="2114391" cy="53788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803039" y="2708043"/>
                  <a:ext cx="1062800" cy="537880"/>
                  <a:chOff x="2943094" y="4210414"/>
                  <a:chExt cx="1062800" cy="537880"/>
                </a:xfrm>
              </p:grpSpPr>
              <p:pic>
                <p:nvPicPr>
                  <p:cNvPr id="117" name="Picture 116" descr="tile_set_5__tile_3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3094" y="4210414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118" name="Picture 117" descr="tile_set_5__tile_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8014" y="4210414"/>
                    <a:ext cx="537880" cy="5378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1751448" y="2708043"/>
                  <a:ext cx="1064420" cy="537880"/>
                  <a:chOff x="2097800" y="3955046"/>
                  <a:chExt cx="1064420" cy="537880"/>
                </a:xfrm>
              </p:grpSpPr>
              <p:pic>
                <p:nvPicPr>
                  <p:cNvPr id="115" name="Picture 114" descr="tile_set_5__tile_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7800" y="3955046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Picture 115" descr="tile_set_5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4340" y="3955046"/>
                    <a:ext cx="537880" cy="53788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12" name="Picture 111" descr="tile_set_5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7690" y="1511721"/>
                <a:ext cx="537880" cy="537880"/>
              </a:xfrm>
              <a:prstGeom prst="rect">
                <a:avLst/>
              </a:prstGeom>
            </p:spPr>
          </p:pic>
        </p:grpSp>
        <p:grpSp>
          <p:nvGrpSpPr>
            <p:cNvPr id="137" name="Group 136"/>
            <p:cNvGrpSpPr/>
            <p:nvPr/>
          </p:nvGrpSpPr>
          <p:grpSpPr>
            <a:xfrm>
              <a:off x="4551363" y="180979"/>
              <a:ext cx="2633997" cy="537880"/>
              <a:chOff x="4773935" y="1516590"/>
              <a:chExt cx="2633997" cy="537880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5293541" y="1516590"/>
                <a:ext cx="2114391" cy="537880"/>
                <a:chOff x="1751448" y="2708043"/>
                <a:chExt cx="2114391" cy="537880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2803039" y="2708043"/>
                  <a:ext cx="1062800" cy="537880"/>
                  <a:chOff x="2943094" y="4210414"/>
                  <a:chExt cx="1062800" cy="537880"/>
                </a:xfrm>
              </p:grpSpPr>
              <p:pic>
                <p:nvPicPr>
                  <p:cNvPr id="144" name="Picture 143" descr="tile_set_5__tile_3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3094" y="4210414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 descr="tile_set_5__tile_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8014" y="4210414"/>
                    <a:ext cx="537880" cy="5378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1751448" y="2708043"/>
                  <a:ext cx="1064420" cy="537880"/>
                  <a:chOff x="2097800" y="3955046"/>
                  <a:chExt cx="1064420" cy="537880"/>
                </a:xfrm>
              </p:grpSpPr>
              <p:pic>
                <p:nvPicPr>
                  <p:cNvPr id="142" name="Picture 141" descr="tile_set_5__tile_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7800" y="3955046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 descr="tile_set_5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4340" y="3955046"/>
                    <a:ext cx="537880" cy="53788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39" name="Picture 138" descr="tile_set_5__tile_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3935" y="1516590"/>
                <a:ext cx="537880" cy="53788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3556846" y="3526747"/>
            <a:ext cx="1949470" cy="2561089"/>
            <a:chOff x="3556846" y="3526747"/>
            <a:chExt cx="1949470" cy="256108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75265" y="3526747"/>
              <a:ext cx="731051" cy="2561089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3556846" y="3526747"/>
              <a:ext cx="791972" cy="2561089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285896" y="3072619"/>
            <a:ext cx="8543634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7812" y="2983420"/>
            <a:ext cx="3279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Gill Sans MT"/>
              </a:rPr>
              <a:t>n</a:t>
            </a:r>
            <a:endParaRPr lang="en-US" sz="4400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10028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≈log(n) </a:t>
            </a:r>
            <a:r>
              <a:rPr lang="en-US" sz="4400" dirty="0" smtClean="0">
                <a:solidFill>
                  <a:srgbClr val="000000"/>
                </a:solidFill>
                <a:latin typeface="Gill Sans MT"/>
              </a:rPr>
              <a:t>size for n-tile stick</a:t>
            </a:r>
            <a:endParaRPr lang="en-US" sz="4400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Picture 5" descr="stick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8" y="1975554"/>
            <a:ext cx="8543634" cy="8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2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958" y="310442"/>
            <a:ext cx="8551572" cy="1838863"/>
            <a:chOff x="277958" y="1975554"/>
            <a:chExt cx="8551572" cy="1838863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896" y="3072619"/>
              <a:ext cx="854363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917812" y="2983420"/>
              <a:ext cx="32798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000000"/>
                  </a:solidFill>
                  <a:latin typeface="Gill Sans MT"/>
                </a:rPr>
                <a:t>n</a:t>
              </a:r>
              <a:endParaRPr lang="en-US" sz="4800" dirty="0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75" name="Picture 74" descr="stick2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58" y="1975554"/>
              <a:ext cx="8543634" cy="85436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62590" y="2523383"/>
            <a:ext cx="3627299" cy="3582589"/>
            <a:chOff x="562590" y="2523383"/>
            <a:chExt cx="3627299" cy="3582589"/>
          </a:xfrm>
        </p:grpSpPr>
        <p:sp>
          <p:nvSpPr>
            <p:cNvPr id="106" name="TextBox 105"/>
            <p:cNvSpPr txBox="1"/>
            <p:nvPr/>
          </p:nvSpPr>
          <p:spPr>
            <a:xfrm>
              <a:off x="1421802" y="5274975"/>
              <a:ext cx="18043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00000"/>
                  </a:solidFill>
                </a:rPr>
                <a:t>≈</a:t>
              </a:r>
              <a:r>
                <a:rPr lang="en-US" sz="4800" dirty="0" smtClean="0">
                  <a:solidFill>
                    <a:srgbClr val="000000"/>
                  </a:solidFill>
                </a:rPr>
                <a:t>n</a:t>
              </a:r>
              <a:endParaRPr lang="en-US" sz="4800" dirty="0">
                <a:solidFill>
                  <a:srgbClr val="000000"/>
                </a:solidFill>
                <a:latin typeface="Gill Sans MT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62590" y="2523383"/>
              <a:ext cx="3627299" cy="2855821"/>
              <a:chOff x="757845" y="256988"/>
              <a:chExt cx="8052713" cy="634001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024231" y="3609588"/>
                <a:ext cx="1393981" cy="46883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3210547" y="4078418"/>
                <a:ext cx="0" cy="2048687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2226218" y="4078418"/>
                <a:ext cx="0" cy="364482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ectangle 110"/>
              <p:cNvSpPr/>
              <p:nvPr/>
            </p:nvSpPr>
            <p:spPr>
              <a:xfrm>
                <a:off x="1311260" y="4434877"/>
                <a:ext cx="1083117" cy="46883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462406" y="4903707"/>
                <a:ext cx="0" cy="364482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895250" y="5268410"/>
                <a:ext cx="770340" cy="46883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1339016" y="5737240"/>
                <a:ext cx="482428" cy="858917"/>
                <a:chOff x="1757888" y="5737240"/>
                <a:chExt cx="482428" cy="858917"/>
              </a:xfrm>
            </p:grpSpPr>
            <p:cxnSp>
              <p:nvCxnSpPr>
                <p:cNvPr id="197" name="Straight Arrow Connector 196"/>
                <p:cNvCxnSpPr/>
                <p:nvPr/>
              </p:nvCxnSpPr>
              <p:spPr>
                <a:xfrm flipV="1">
                  <a:off x="2006576" y="5737240"/>
                  <a:ext cx="0" cy="390087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8" name="Group 197"/>
                <p:cNvGrpSpPr/>
                <p:nvPr/>
              </p:nvGrpSpPr>
              <p:grpSpPr>
                <a:xfrm>
                  <a:off x="1757888" y="6127327"/>
                  <a:ext cx="482428" cy="468830"/>
                  <a:chOff x="3442322" y="5435376"/>
                  <a:chExt cx="847705" cy="823810"/>
                </a:xfrm>
              </p:grpSpPr>
              <p:sp>
                <p:nvSpPr>
                  <p:cNvPr id="199" name="Rectangle 198"/>
                  <p:cNvSpPr/>
                  <p:nvPr/>
                </p:nvSpPr>
                <p:spPr>
                  <a:xfrm>
                    <a:off x="3442322" y="5435376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200" name="Picture 199" descr="tile_set_4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5307" y="5581358"/>
                    <a:ext cx="537879" cy="53787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1967164" y="4903707"/>
                <a:ext cx="482428" cy="1692450"/>
                <a:chOff x="2535053" y="4903707"/>
                <a:chExt cx="482428" cy="1692450"/>
              </a:xfrm>
            </p:grpSpPr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2773879" y="4903707"/>
                  <a:ext cx="1" cy="1223398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>
                  <a:off x="2535053" y="6127327"/>
                  <a:ext cx="482428" cy="468830"/>
                  <a:chOff x="5097287" y="3525582"/>
                  <a:chExt cx="847705" cy="82381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5097287" y="3525582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196" name="Picture 195" descr="tile_set_4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60271" y="3670033"/>
                    <a:ext cx="537879" cy="53787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2972488" y="6127105"/>
                <a:ext cx="482428" cy="468830"/>
                <a:chOff x="3442322" y="5435376"/>
                <a:chExt cx="847705" cy="823810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3442322" y="5435376"/>
                  <a:ext cx="847705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192" name="Picture 191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5307" y="5581358"/>
                  <a:ext cx="537879" cy="537879"/>
                </a:xfrm>
                <a:prstGeom prst="rect">
                  <a:avLst/>
                </a:prstGeom>
              </p:spPr>
            </p:pic>
          </p:grp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210546" y="3245106"/>
                <a:ext cx="0" cy="364482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117"/>
              <p:cNvSpPr/>
              <p:nvPr/>
            </p:nvSpPr>
            <p:spPr>
              <a:xfrm>
                <a:off x="3013024" y="2757329"/>
                <a:ext cx="1689861" cy="46883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3107855" y="2835748"/>
                <a:ext cx="1502564" cy="306106"/>
                <a:chOff x="5488892" y="3791653"/>
                <a:chExt cx="1735088" cy="353477"/>
              </a:xfrm>
            </p:grpSpPr>
            <p:pic>
              <p:nvPicPr>
                <p:cNvPr id="186" name="Picture 185" descr="tile_set_4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892" y="3791653"/>
                  <a:ext cx="353477" cy="353477"/>
                </a:xfrm>
                <a:prstGeom prst="rect">
                  <a:avLst/>
                </a:prstGeom>
              </p:spPr>
            </p:pic>
            <p:pic>
              <p:nvPicPr>
                <p:cNvPr id="187" name="Picture 186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4641" y="3791653"/>
                  <a:ext cx="353477" cy="353477"/>
                </a:xfrm>
                <a:prstGeom prst="rect">
                  <a:avLst/>
                </a:prstGeom>
              </p:spPr>
            </p:pic>
            <p:pic>
              <p:nvPicPr>
                <p:cNvPr id="188" name="Picture 187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9688" y="3791653"/>
                  <a:ext cx="353477" cy="353477"/>
                </a:xfrm>
                <a:prstGeom prst="rect">
                  <a:avLst/>
                </a:prstGeom>
              </p:spPr>
            </p:pic>
            <p:pic>
              <p:nvPicPr>
                <p:cNvPr id="189" name="Picture 188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437" y="3791653"/>
                  <a:ext cx="353477" cy="353477"/>
                </a:xfrm>
                <a:prstGeom prst="rect">
                  <a:avLst/>
                </a:prstGeom>
              </p:spPr>
            </p:pic>
            <p:pic>
              <p:nvPicPr>
                <p:cNvPr id="190" name="Picture 189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0503" y="3791653"/>
                  <a:ext cx="353477" cy="353477"/>
                </a:xfrm>
                <a:prstGeom prst="rect">
                  <a:avLst/>
                </a:prstGeom>
              </p:spPr>
            </p:pic>
          </p:grpSp>
          <p:grpSp>
            <p:nvGrpSpPr>
              <p:cNvPr id="120" name="Group 119"/>
              <p:cNvGrpSpPr/>
              <p:nvPr/>
            </p:nvGrpSpPr>
            <p:grpSpPr>
              <a:xfrm>
                <a:off x="4227638" y="3245106"/>
                <a:ext cx="482428" cy="3351051"/>
                <a:chOff x="4289241" y="3245106"/>
                <a:chExt cx="482428" cy="335105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4289241" y="6127327"/>
                  <a:ext cx="482428" cy="468830"/>
                  <a:chOff x="5097287" y="3525582"/>
                  <a:chExt cx="847705" cy="823810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5097287" y="3525582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185" name="Picture 184" descr="tile_set_4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60271" y="3670033"/>
                    <a:ext cx="537879" cy="53787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V="1">
                  <a:off x="4526473" y="3245106"/>
                  <a:ext cx="0" cy="2882222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4202185" y="2392847"/>
                <a:ext cx="0" cy="364482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/>
              <p:cNvSpPr/>
              <p:nvPr/>
            </p:nvSpPr>
            <p:spPr>
              <a:xfrm>
                <a:off x="4030683" y="1924018"/>
                <a:ext cx="2013364" cy="46883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cxnSp>
            <p:nvCxnSpPr>
              <p:cNvPr id="123" name="Straight Arrow Connector 122"/>
              <p:cNvCxnSpPr/>
              <p:nvPr/>
            </p:nvCxnSpPr>
            <p:spPr>
              <a:xfrm flipV="1">
                <a:off x="5433965" y="1559536"/>
                <a:ext cx="0" cy="364482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5173038" y="1090706"/>
                <a:ext cx="2287990" cy="46883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217553" y="256988"/>
                <a:ext cx="2580700" cy="468830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cxnSp>
            <p:nvCxnSpPr>
              <p:cNvPr id="126" name="Straight Arrow Connector 125"/>
              <p:cNvCxnSpPr/>
              <p:nvPr/>
            </p:nvCxnSpPr>
            <p:spPr>
              <a:xfrm flipV="1">
                <a:off x="6527660" y="726224"/>
                <a:ext cx="0" cy="364482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6305486" y="340178"/>
                <a:ext cx="2398490" cy="306760"/>
                <a:chOff x="5505609" y="4142477"/>
                <a:chExt cx="2398490" cy="306760"/>
              </a:xfrm>
            </p:grpSpPr>
            <p:pic>
              <p:nvPicPr>
                <p:cNvPr id="174" name="Picture 173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3487" y="41431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75" name="Picture 174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1656" y="4143129"/>
                  <a:ext cx="306106" cy="306107"/>
                </a:xfrm>
                <a:prstGeom prst="rect">
                  <a:avLst/>
                </a:prstGeom>
              </p:spPr>
            </p:pic>
            <p:pic>
              <p:nvPicPr>
                <p:cNvPr id="176" name="Picture 175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824" y="4143130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77" name="Picture 176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7993" y="4143130"/>
                  <a:ext cx="306106" cy="306107"/>
                </a:xfrm>
                <a:prstGeom prst="rect">
                  <a:avLst/>
                </a:prstGeom>
              </p:spPr>
            </p:pic>
            <p:pic>
              <p:nvPicPr>
                <p:cNvPr id="178" name="Picture 177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6444" y="41431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79" name="Picture 178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5250" y="41431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80" name="Picture 179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665" y="41431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81" name="Picture 180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5609" y="4142477"/>
                  <a:ext cx="306107" cy="306106"/>
                </a:xfrm>
                <a:prstGeom prst="rect">
                  <a:avLst/>
                </a:prstGeom>
              </p:spPr>
            </p:pic>
          </p:grpSp>
          <p:grpSp>
            <p:nvGrpSpPr>
              <p:cNvPr id="128" name="Group 127"/>
              <p:cNvGrpSpPr/>
              <p:nvPr/>
            </p:nvGrpSpPr>
            <p:grpSpPr>
              <a:xfrm>
                <a:off x="5267837" y="1165702"/>
                <a:ext cx="2100322" cy="306759"/>
                <a:chOff x="5498324" y="4628721"/>
                <a:chExt cx="2100322" cy="306759"/>
              </a:xfrm>
            </p:grpSpPr>
            <p:pic>
              <p:nvPicPr>
                <p:cNvPr id="167" name="Picture 166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159" y="4629373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68" name="Picture 167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7965" y="4629373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7380" y="4629373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70" name="Picture 169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6202" y="4629373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71" name="Picture 170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4371" y="4629373"/>
                  <a:ext cx="306106" cy="306107"/>
                </a:xfrm>
                <a:prstGeom prst="rect">
                  <a:avLst/>
                </a:prstGeom>
              </p:spPr>
            </p:pic>
            <p:pic>
              <p:nvPicPr>
                <p:cNvPr id="172" name="Picture 171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539" y="4629374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73" name="Picture 172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8324" y="4628721"/>
                  <a:ext cx="306107" cy="306106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/>
              <p:cNvGrpSpPr/>
              <p:nvPr/>
            </p:nvGrpSpPr>
            <p:grpSpPr>
              <a:xfrm>
                <a:off x="4135721" y="2003621"/>
                <a:ext cx="1802153" cy="306759"/>
                <a:chOff x="5658009" y="4294877"/>
                <a:chExt cx="1802153" cy="306759"/>
              </a:xfrm>
            </p:grpSpPr>
            <p:pic>
              <p:nvPicPr>
                <p:cNvPr id="161" name="Picture 160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8844" y="42955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62" name="Picture 161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7650" y="42955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63" name="Picture 162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7065" y="42955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64" name="Picture 163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5887" y="42955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65" name="Picture 164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4056" y="4295529"/>
                  <a:ext cx="306106" cy="306107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009" y="4294877"/>
                  <a:ext cx="306107" cy="306106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Group 129"/>
              <p:cNvGrpSpPr/>
              <p:nvPr/>
            </p:nvGrpSpPr>
            <p:grpSpPr>
              <a:xfrm>
                <a:off x="2121034" y="3691143"/>
                <a:ext cx="1205163" cy="306758"/>
                <a:chOff x="5658009" y="4294877"/>
                <a:chExt cx="1205163" cy="306758"/>
              </a:xfrm>
            </p:grpSpPr>
            <p:pic>
              <p:nvPicPr>
                <p:cNvPr id="157" name="Picture 156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8844" y="42955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58" name="Picture 157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7650" y="42955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59" name="Picture 158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7065" y="42955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009" y="4294877"/>
                  <a:ext cx="306107" cy="306106"/>
                </a:xfrm>
                <a:prstGeom prst="rect">
                  <a:avLst/>
                </a:prstGeom>
              </p:spPr>
            </p:pic>
          </p:grpSp>
          <p:grpSp>
            <p:nvGrpSpPr>
              <p:cNvPr id="131" name="Group 130"/>
              <p:cNvGrpSpPr/>
              <p:nvPr/>
            </p:nvGrpSpPr>
            <p:grpSpPr>
              <a:xfrm>
                <a:off x="1406194" y="4517084"/>
                <a:ext cx="905748" cy="306758"/>
                <a:chOff x="5658009" y="4294877"/>
                <a:chExt cx="905748" cy="306758"/>
              </a:xfrm>
            </p:grpSpPr>
            <p:pic>
              <p:nvPicPr>
                <p:cNvPr id="154" name="Picture 153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8844" y="42955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55" name="Picture 154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7650" y="4295529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56" name="Picture 155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009" y="4294877"/>
                  <a:ext cx="306107" cy="306106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Group 131"/>
              <p:cNvGrpSpPr/>
              <p:nvPr/>
            </p:nvGrpSpPr>
            <p:grpSpPr>
              <a:xfrm>
                <a:off x="987454" y="5352995"/>
                <a:ext cx="606942" cy="306758"/>
                <a:chOff x="5663281" y="3641361"/>
                <a:chExt cx="606942" cy="306758"/>
              </a:xfrm>
            </p:grpSpPr>
            <p:pic>
              <p:nvPicPr>
                <p:cNvPr id="152" name="Picture 151" descr="tile_set_4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4116" y="3642013"/>
                  <a:ext cx="306107" cy="306106"/>
                </a:xfrm>
                <a:prstGeom prst="rect">
                  <a:avLst/>
                </a:prstGeom>
              </p:spPr>
            </p:pic>
            <p:pic>
              <p:nvPicPr>
                <p:cNvPr id="153" name="Picture 152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3281" y="3641361"/>
                  <a:ext cx="306107" cy="306106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757845" y="5737240"/>
                <a:ext cx="482428" cy="858917"/>
                <a:chOff x="987549" y="5737240"/>
                <a:chExt cx="482428" cy="858917"/>
              </a:xfrm>
            </p:grpSpPr>
            <p:cxnSp>
              <p:nvCxnSpPr>
                <p:cNvPr id="149" name="Straight Arrow Connector 148"/>
                <p:cNvCxnSpPr/>
                <p:nvPr/>
              </p:nvCxnSpPr>
              <p:spPr>
                <a:xfrm flipV="1">
                  <a:off x="1238889" y="5737240"/>
                  <a:ext cx="0" cy="390087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Rectangle 149"/>
                <p:cNvSpPr/>
                <p:nvPr/>
              </p:nvSpPr>
              <p:spPr>
                <a:xfrm>
                  <a:off x="987549" y="6127327"/>
                  <a:ext cx="482428" cy="46883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151" name="Picture 150" descr="tile_set_4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302" y="6208880"/>
                  <a:ext cx="306106" cy="306107"/>
                </a:xfrm>
                <a:prstGeom prst="rect">
                  <a:avLst/>
                </a:prstGeom>
              </p:spPr>
            </p:pic>
          </p:grpSp>
          <p:grpSp>
            <p:nvGrpSpPr>
              <p:cNvPr id="134" name="Group 133"/>
              <p:cNvGrpSpPr/>
              <p:nvPr/>
            </p:nvGrpSpPr>
            <p:grpSpPr>
              <a:xfrm>
                <a:off x="5618376" y="2391785"/>
                <a:ext cx="482428" cy="4204150"/>
                <a:chOff x="5466530" y="2392848"/>
                <a:chExt cx="482428" cy="4204150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5466530" y="6128168"/>
                  <a:ext cx="482428" cy="468830"/>
                  <a:chOff x="3442322" y="5435376"/>
                  <a:chExt cx="847705" cy="823810"/>
                </a:xfrm>
              </p:grpSpPr>
              <p:sp>
                <p:nvSpPr>
                  <p:cNvPr id="147" name="Rectangle 146"/>
                  <p:cNvSpPr/>
                  <p:nvPr/>
                </p:nvSpPr>
                <p:spPr>
                  <a:xfrm>
                    <a:off x="3442322" y="5435376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148" name="Picture 147" descr="tile_set_4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5307" y="5581358"/>
                    <a:ext cx="537879" cy="53787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6" name="Straight Arrow Connector 145"/>
                <p:cNvCxnSpPr/>
                <p:nvPr/>
              </p:nvCxnSpPr>
              <p:spPr>
                <a:xfrm flipV="1">
                  <a:off x="5705708" y="2392848"/>
                  <a:ext cx="0" cy="3751367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7038793" y="1560599"/>
                <a:ext cx="482428" cy="5036399"/>
                <a:chOff x="6610734" y="1559536"/>
                <a:chExt cx="482428" cy="5036399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6610734" y="6127105"/>
                  <a:ext cx="482428" cy="468830"/>
                  <a:chOff x="5097287" y="3525582"/>
                  <a:chExt cx="847705" cy="823810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5097287" y="3525582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144" name="Picture 143" descr="tile_set_4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60271" y="3670033"/>
                    <a:ext cx="537879" cy="53787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 flipV="1">
                  <a:off x="6851948" y="1559536"/>
                  <a:ext cx="0" cy="4584680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8328130" y="726224"/>
                <a:ext cx="482428" cy="5870774"/>
                <a:chOff x="7457372" y="726224"/>
                <a:chExt cx="482428" cy="5870774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7457372" y="6128168"/>
                  <a:ext cx="482428" cy="468830"/>
                  <a:chOff x="3442322" y="5435376"/>
                  <a:chExt cx="847705" cy="823810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442322" y="5435376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140" name="Picture 139" descr="tile_set_4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5307" y="5581358"/>
                    <a:ext cx="537879" cy="53787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7692447" y="726224"/>
                  <a:ext cx="0" cy="5401944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Group 9"/>
          <p:cNvGrpSpPr/>
          <p:nvPr/>
        </p:nvGrpSpPr>
        <p:grpSpPr>
          <a:xfrm>
            <a:off x="4774377" y="2523383"/>
            <a:ext cx="4153591" cy="3582589"/>
            <a:chOff x="4774377" y="2523383"/>
            <a:chExt cx="4153591" cy="3582589"/>
          </a:xfrm>
        </p:grpSpPr>
        <p:sp>
          <p:nvSpPr>
            <p:cNvPr id="107" name="TextBox 106"/>
            <p:cNvSpPr txBox="1"/>
            <p:nvPr/>
          </p:nvSpPr>
          <p:spPr>
            <a:xfrm>
              <a:off x="5177157" y="5274975"/>
              <a:ext cx="31744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000000"/>
                  </a:solidFill>
                </a:rPr>
                <a:t>≈log</a:t>
              </a:r>
              <a:r>
                <a:rPr lang="en-US" sz="4800" dirty="0" smtClean="0">
                  <a:solidFill>
                    <a:srgbClr val="000000"/>
                  </a:solidFill>
                  <a:latin typeface="Gill Sans MT"/>
                </a:rPr>
                <a:t>(n)</a:t>
              </a:r>
              <a:endParaRPr lang="en-US" sz="4800" dirty="0">
                <a:solidFill>
                  <a:srgbClr val="000000"/>
                </a:solidFill>
                <a:latin typeface="Gill Sans MT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774377" y="2523383"/>
              <a:ext cx="4153591" cy="2847077"/>
              <a:chOff x="1655631" y="2599134"/>
              <a:chExt cx="5888439" cy="4036227"/>
            </a:xfrm>
          </p:grpSpPr>
          <p:cxnSp>
            <p:nvCxnSpPr>
              <p:cNvPr id="202" name="Straight Arrow Connector 201"/>
              <p:cNvCxnSpPr/>
              <p:nvPr/>
            </p:nvCxnSpPr>
            <p:spPr>
              <a:xfrm flipV="1">
                <a:off x="4016708" y="6029295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3" name="Group 202"/>
              <p:cNvGrpSpPr/>
              <p:nvPr/>
            </p:nvGrpSpPr>
            <p:grpSpPr>
              <a:xfrm>
                <a:off x="3951779" y="5671046"/>
                <a:ext cx="1282744" cy="358248"/>
                <a:chOff x="3076278" y="4373163"/>
                <a:chExt cx="2949734" cy="823810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3076278" y="4373163"/>
                  <a:ext cx="1338077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grpSp>
              <p:nvGrpSpPr>
                <p:cNvPr id="386" name="Group 385"/>
                <p:cNvGrpSpPr/>
                <p:nvPr/>
              </p:nvGrpSpPr>
              <p:grpSpPr>
                <a:xfrm>
                  <a:off x="3216712" y="4517365"/>
                  <a:ext cx="1064420" cy="537880"/>
                  <a:chOff x="2097800" y="3955046"/>
                  <a:chExt cx="1064420" cy="537880"/>
                </a:xfrm>
              </p:grpSpPr>
              <p:pic>
                <p:nvPicPr>
                  <p:cNvPr id="391" name="Picture 390" descr="tile_set_5__tile_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7800" y="3955046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392" name="Picture 391" descr="tile_set_5__tile_2.pdf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4340" y="3955046"/>
                    <a:ext cx="537880" cy="5378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87" name="Rectangle 386"/>
                <p:cNvSpPr/>
                <p:nvPr/>
              </p:nvSpPr>
              <p:spPr>
                <a:xfrm>
                  <a:off x="4687935" y="4373163"/>
                  <a:ext cx="1338077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grpSp>
              <p:nvGrpSpPr>
                <p:cNvPr id="388" name="Group 387"/>
                <p:cNvGrpSpPr/>
                <p:nvPr/>
              </p:nvGrpSpPr>
              <p:grpSpPr>
                <a:xfrm>
                  <a:off x="4827990" y="4517365"/>
                  <a:ext cx="1062800" cy="537880"/>
                  <a:chOff x="2943094" y="4210414"/>
                  <a:chExt cx="1062800" cy="537880"/>
                </a:xfrm>
              </p:grpSpPr>
              <p:pic>
                <p:nvPicPr>
                  <p:cNvPr id="389" name="Picture 388" descr="tile_set_5__tile_3.pdf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3094" y="4210414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390" name="Picture 389" descr="tile_set_5__tile_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8014" y="4210414"/>
                    <a:ext cx="537880" cy="53788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4" name="Group 203"/>
              <p:cNvGrpSpPr/>
              <p:nvPr/>
            </p:nvGrpSpPr>
            <p:grpSpPr>
              <a:xfrm>
                <a:off x="3715710" y="6277113"/>
                <a:ext cx="1693764" cy="358248"/>
                <a:chOff x="2533426" y="5871335"/>
                <a:chExt cx="3894895" cy="823810"/>
              </a:xfrm>
            </p:grpSpPr>
            <p:grpSp>
              <p:nvGrpSpPr>
                <p:cNvPr id="376" name="Group 375"/>
                <p:cNvGrpSpPr/>
                <p:nvPr/>
              </p:nvGrpSpPr>
              <p:grpSpPr>
                <a:xfrm>
                  <a:off x="4127935" y="5871335"/>
                  <a:ext cx="847705" cy="823810"/>
                  <a:chOff x="2287621" y="5435376"/>
                  <a:chExt cx="847705" cy="823810"/>
                </a:xfrm>
              </p:grpSpPr>
              <p:sp>
                <p:nvSpPr>
                  <p:cNvPr id="383" name="Rectangle 382"/>
                  <p:cNvSpPr/>
                  <p:nvPr/>
                </p:nvSpPr>
                <p:spPr>
                  <a:xfrm>
                    <a:off x="2287621" y="5435376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384" name="Picture 383" descr="tile_set_5__tile_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43241" y="5573632"/>
                    <a:ext cx="537880" cy="5378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7" name="Group 376"/>
                <p:cNvGrpSpPr/>
                <p:nvPr/>
              </p:nvGrpSpPr>
              <p:grpSpPr>
                <a:xfrm>
                  <a:off x="2533426" y="5871335"/>
                  <a:ext cx="847705" cy="823810"/>
                  <a:chOff x="3585325" y="5435376"/>
                  <a:chExt cx="847705" cy="823810"/>
                </a:xfrm>
              </p:grpSpPr>
              <p:sp>
                <p:nvSpPr>
                  <p:cNvPr id="381" name="Rectangle 380"/>
                  <p:cNvSpPr/>
                  <p:nvPr/>
                </p:nvSpPr>
                <p:spPr>
                  <a:xfrm>
                    <a:off x="3585325" y="5435376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382" name="Picture 381" descr="tile_set_5__tile_2.pdf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39476" y="5573632"/>
                    <a:ext cx="537880" cy="5378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8" name="Group 377"/>
                <p:cNvGrpSpPr/>
                <p:nvPr/>
              </p:nvGrpSpPr>
              <p:grpSpPr>
                <a:xfrm>
                  <a:off x="5580616" y="5871335"/>
                  <a:ext cx="847705" cy="823810"/>
                  <a:chOff x="4894368" y="5435376"/>
                  <a:chExt cx="847705" cy="823810"/>
                </a:xfrm>
              </p:grpSpPr>
              <p:sp>
                <p:nvSpPr>
                  <p:cNvPr id="379" name="Rectangle 378"/>
                  <p:cNvSpPr/>
                  <p:nvPr/>
                </p:nvSpPr>
                <p:spPr>
                  <a:xfrm>
                    <a:off x="4894368" y="5435376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380" name="Picture 379" descr="tile_set_5__tile_3.pdf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7422" y="5573632"/>
                    <a:ext cx="537880" cy="53788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5" name="Rectangle 204"/>
              <p:cNvSpPr/>
              <p:nvPr/>
            </p:nvSpPr>
            <p:spPr>
              <a:xfrm>
                <a:off x="4069354" y="5064980"/>
                <a:ext cx="1042202" cy="358248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>
                <a:off x="4131170" y="5125735"/>
                <a:ext cx="919480" cy="233907"/>
                <a:chOff x="1751448" y="2708043"/>
                <a:chExt cx="2114391" cy="537880"/>
              </a:xfrm>
            </p:grpSpPr>
            <p:grpSp>
              <p:nvGrpSpPr>
                <p:cNvPr id="370" name="Group 369"/>
                <p:cNvGrpSpPr/>
                <p:nvPr/>
              </p:nvGrpSpPr>
              <p:grpSpPr>
                <a:xfrm>
                  <a:off x="2803039" y="2708043"/>
                  <a:ext cx="1062800" cy="537880"/>
                  <a:chOff x="2943094" y="4210414"/>
                  <a:chExt cx="1062800" cy="537880"/>
                </a:xfrm>
              </p:grpSpPr>
              <p:pic>
                <p:nvPicPr>
                  <p:cNvPr id="374" name="Picture 373" descr="tile_set_5__tile_3.pdf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3094" y="4210414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375" name="Picture 374" descr="tile_set_5__tile_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8014" y="4210414"/>
                    <a:ext cx="537880" cy="5378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1" name="Group 370"/>
                <p:cNvGrpSpPr/>
                <p:nvPr/>
              </p:nvGrpSpPr>
              <p:grpSpPr>
                <a:xfrm>
                  <a:off x="1751448" y="2708043"/>
                  <a:ext cx="1064420" cy="537880"/>
                  <a:chOff x="2097800" y="3955046"/>
                  <a:chExt cx="1064420" cy="537880"/>
                </a:xfrm>
              </p:grpSpPr>
              <p:pic>
                <p:nvPicPr>
                  <p:cNvPr id="372" name="Picture 371" descr="tile_set_5__tile_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7800" y="3955046"/>
                    <a:ext cx="537880" cy="537880"/>
                  </a:xfrm>
                  <a:prstGeom prst="rect">
                    <a:avLst/>
                  </a:prstGeom>
                </p:spPr>
              </p:pic>
              <p:pic>
                <p:nvPicPr>
                  <p:cNvPr id="373" name="Picture 372" descr="tile_set_5__tile_2.pdf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4340" y="3955046"/>
                    <a:ext cx="537880" cy="53788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5785798" y="5064980"/>
                <a:ext cx="368640" cy="358248"/>
                <a:chOff x="4894368" y="5435376"/>
                <a:chExt cx="847705" cy="82381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4894368" y="5435376"/>
                  <a:ext cx="847705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369" name="Picture 368" descr="tile_set_5__tile_3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7422" y="5573632"/>
                  <a:ext cx="537880" cy="537880"/>
                </a:xfrm>
                <a:prstGeom prst="rect">
                  <a:avLst/>
                </a:prstGeom>
              </p:spPr>
            </p:pic>
          </p:grpSp>
          <p:grpSp>
            <p:nvGrpSpPr>
              <p:cNvPr id="208" name="Group 207"/>
              <p:cNvGrpSpPr/>
              <p:nvPr/>
            </p:nvGrpSpPr>
            <p:grpSpPr>
              <a:xfrm>
                <a:off x="3290540" y="4454551"/>
                <a:ext cx="1254708" cy="358248"/>
                <a:chOff x="1395868" y="1680263"/>
                <a:chExt cx="2885264" cy="823810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1395868" y="1680263"/>
                  <a:ext cx="2885264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grpSp>
              <p:nvGrpSpPr>
                <p:cNvPr id="359" name="Group 358"/>
                <p:cNvGrpSpPr/>
                <p:nvPr/>
              </p:nvGrpSpPr>
              <p:grpSpPr>
                <a:xfrm>
                  <a:off x="1510900" y="1819446"/>
                  <a:ext cx="2640931" cy="537880"/>
                  <a:chOff x="1804639" y="1511721"/>
                  <a:chExt cx="2640931" cy="537880"/>
                </a:xfrm>
              </p:grpSpPr>
              <p:grpSp>
                <p:nvGrpSpPr>
                  <p:cNvPr id="360" name="Group 359"/>
                  <p:cNvGrpSpPr/>
                  <p:nvPr/>
                </p:nvGrpSpPr>
                <p:grpSpPr>
                  <a:xfrm>
                    <a:off x="1804639" y="1511721"/>
                    <a:ext cx="2114391" cy="537880"/>
                    <a:chOff x="1751448" y="2708043"/>
                    <a:chExt cx="2114391" cy="537880"/>
                  </a:xfrm>
                </p:grpSpPr>
                <p:grpSp>
                  <p:nvGrpSpPr>
                    <p:cNvPr id="362" name="Group 361"/>
                    <p:cNvGrpSpPr/>
                    <p:nvPr/>
                  </p:nvGrpSpPr>
                  <p:grpSpPr>
                    <a:xfrm>
                      <a:off x="2803039" y="2708043"/>
                      <a:ext cx="1062800" cy="537880"/>
                      <a:chOff x="2943094" y="4210414"/>
                      <a:chExt cx="1062800" cy="537880"/>
                    </a:xfrm>
                  </p:grpSpPr>
                  <p:pic>
                    <p:nvPicPr>
                      <p:cNvPr id="366" name="Picture 365" descr="tile_set_5__tile_3.pd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43094" y="4210414"/>
                        <a:ext cx="537880" cy="53788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7" name="Picture 366" descr="tile_set_5__tile_1.pd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68014" y="4210414"/>
                        <a:ext cx="537880" cy="53788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63" name="Group 362"/>
                    <p:cNvGrpSpPr/>
                    <p:nvPr/>
                  </p:nvGrpSpPr>
                  <p:grpSpPr>
                    <a:xfrm>
                      <a:off x="1751448" y="2708043"/>
                      <a:ext cx="1064420" cy="537880"/>
                      <a:chOff x="2097800" y="3955046"/>
                      <a:chExt cx="1064420" cy="537880"/>
                    </a:xfrm>
                  </p:grpSpPr>
                  <p:pic>
                    <p:nvPicPr>
                      <p:cNvPr id="364" name="Picture 363" descr="tile_set_5__tile_1.pd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97800" y="3955046"/>
                        <a:ext cx="537880" cy="53788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5" name="Picture 364" descr="tile_set_5__tile_2.pd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624340" y="3955046"/>
                        <a:ext cx="537880" cy="53788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pic>
                <p:nvPicPr>
                  <p:cNvPr id="361" name="Picture 360" descr="tile_set_5__tile_2.pdf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07690" y="1511721"/>
                    <a:ext cx="537880" cy="53788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4649154" y="4456668"/>
                <a:ext cx="1254708" cy="358248"/>
                <a:chOff x="4821087" y="1685132"/>
                <a:chExt cx="2885264" cy="823810"/>
              </a:xfrm>
            </p:grpSpPr>
            <p:sp>
              <p:nvSpPr>
                <p:cNvPr id="348" name="Rectangle 347"/>
                <p:cNvSpPr/>
                <p:nvPr/>
              </p:nvSpPr>
              <p:spPr>
                <a:xfrm>
                  <a:off x="4821087" y="1685132"/>
                  <a:ext cx="2885264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grpSp>
              <p:nvGrpSpPr>
                <p:cNvPr id="349" name="Group 348"/>
                <p:cNvGrpSpPr/>
                <p:nvPr/>
              </p:nvGrpSpPr>
              <p:grpSpPr>
                <a:xfrm>
                  <a:off x="4957632" y="1819446"/>
                  <a:ext cx="2633997" cy="537880"/>
                  <a:chOff x="4773935" y="1516590"/>
                  <a:chExt cx="2633997" cy="537880"/>
                </a:xfrm>
              </p:grpSpPr>
              <p:grpSp>
                <p:nvGrpSpPr>
                  <p:cNvPr id="350" name="Group 349"/>
                  <p:cNvGrpSpPr/>
                  <p:nvPr/>
                </p:nvGrpSpPr>
                <p:grpSpPr>
                  <a:xfrm>
                    <a:off x="5293541" y="1516590"/>
                    <a:ext cx="2114391" cy="537880"/>
                    <a:chOff x="1751448" y="2708043"/>
                    <a:chExt cx="2114391" cy="537880"/>
                  </a:xfrm>
                </p:grpSpPr>
                <p:grpSp>
                  <p:nvGrpSpPr>
                    <p:cNvPr id="352" name="Group 351"/>
                    <p:cNvGrpSpPr/>
                    <p:nvPr/>
                  </p:nvGrpSpPr>
                  <p:grpSpPr>
                    <a:xfrm>
                      <a:off x="2803039" y="2708043"/>
                      <a:ext cx="1062800" cy="537880"/>
                      <a:chOff x="2943094" y="4210414"/>
                      <a:chExt cx="1062800" cy="537880"/>
                    </a:xfrm>
                  </p:grpSpPr>
                  <p:pic>
                    <p:nvPicPr>
                      <p:cNvPr id="356" name="Picture 355" descr="tile_set_5__tile_3.pd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43094" y="4210414"/>
                        <a:ext cx="537880" cy="53788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7" name="Picture 356" descr="tile_set_5__tile_1.pd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68014" y="4210414"/>
                        <a:ext cx="537880" cy="53788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53" name="Group 352"/>
                    <p:cNvGrpSpPr/>
                    <p:nvPr/>
                  </p:nvGrpSpPr>
                  <p:grpSpPr>
                    <a:xfrm>
                      <a:off x="1751448" y="2708043"/>
                      <a:ext cx="1064420" cy="537880"/>
                      <a:chOff x="2097800" y="3955046"/>
                      <a:chExt cx="1064420" cy="537880"/>
                    </a:xfrm>
                  </p:grpSpPr>
                  <p:pic>
                    <p:nvPicPr>
                      <p:cNvPr id="354" name="Picture 353" descr="tile_set_5__tile_1.pd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97800" y="3955046"/>
                        <a:ext cx="537880" cy="53788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5" name="Picture 354" descr="tile_set_5__tile_2.pd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624340" y="3955046"/>
                        <a:ext cx="537880" cy="53788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pic>
                <p:nvPicPr>
                  <p:cNvPr id="351" name="Picture 350" descr="tile_set_5__tile_3.pdf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73935" y="1516590"/>
                    <a:ext cx="537880" cy="53788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3386865" y="3848001"/>
                <a:ext cx="2419885" cy="358248"/>
                <a:chOff x="1777230" y="36675"/>
                <a:chExt cx="5564647" cy="823810"/>
              </a:xfrm>
            </p:grpSpPr>
            <p:sp>
              <p:nvSpPr>
                <p:cNvPr id="328" name="Rectangle 327"/>
                <p:cNvSpPr/>
                <p:nvPr/>
              </p:nvSpPr>
              <p:spPr>
                <a:xfrm>
                  <a:off x="1777230" y="36675"/>
                  <a:ext cx="5564647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grpSp>
              <p:nvGrpSpPr>
                <p:cNvPr id="329" name="Group 328"/>
                <p:cNvGrpSpPr/>
                <p:nvPr/>
              </p:nvGrpSpPr>
              <p:grpSpPr>
                <a:xfrm>
                  <a:off x="1933939" y="180979"/>
                  <a:ext cx="5251421" cy="537880"/>
                  <a:chOff x="1933939" y="180979"/>
                  <a:chExt cx="5251421" cy="537880"/>
                </a:xfrm>
              </p:grpSpPr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33939" y="180979"/>
                    <a:ext cx="2640931" cy="537880"/>
                    <a:chOff x="1804639" y="1511721"/>
                    <a:chExt cx="2640931" cy="537880"/>
                  </a:xfrm>
                </p:grpSpPr>
                <p:grpSp>
                  <p:nvGrpSpPr>
                    <p:cNvPr id="340" name="Group 339"/>
                    <p:cNvGrpSpPr/>
                    <p:nvPr/>
                  </p:nvGrpSpPr>
                  <p:grpSpPr>
                    <a:xfrm>
                      <a:off x="1804639" y="1511721"/>
                      <a:ext cx="2114391" cy="537880"/>
                      <a:chOff x="1751448" y="2708043"/>
                      <a:chExt cx="2114391" cy="537880"/>
                    </a:xfrm>
                  </p:grpSpPr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>
                        <a:off x="2803039" y="2708043"/>
                        <a:ext cx="1062800" cy="537880"/>
                        <a:chOff x="2943094" y="4210414"/>
                        <a:chExt cx="1062800" cy="537880"/>
                      </a:xfrm>
                    </p:grpSpPr>
                    <p:pic>
                      <p:nvPicPr>
                        <p:cNvPr id="346" name="Picture 345" descr="tile_set_5__tile_3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4309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7" name="Picture 346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6801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43" name="Group 342"/>
                      <p:cNvGrpSpPr/>
                      <p:nvPr/>
                    </p:nvGrpSpPr>
                    <p:grpSpPr>
                      <a:xfrm>
                        <a:off x="1751448" y="2708043"/>
                        <a:ext cx="1064420" cy="537880"/>
                        <a:chOff x="2097800" y="3955046"/>
                        <a:chExt cx="1064420" cy="537880"/>
                      </a:xfrm>
                    </p:grpSpPr>
                    <p:pic>
                      <p:nvPicPr>
                        <p:cNvPr id="344" name="Picture 343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780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5" name="Picture 344" descr="tile_set_5__tile_2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434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341" name="Picture 340" descr="tile_set_5__tile_2.pdf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07690" y="1511721"/>
                      <a:ext cx="537880" cy="53788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4551363" y="180979"/>
                    <a:ext cx="2633997" cy="537880"/>
                    <a:chOff x="4773935" y="1516590"/>
                    <a:chExt cx="2633997" cy="537880"/>
                  </a:xfrm>
                </p:grpSpPr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5293541" y="1516590"/>
                      <a:ext cx="2114391" cy="537880"/>
                      <a:chOff x="1751448" y="2708043"/>
                      <a:chExt cx="2114391" cy="537880"/>
                    </a:xfrm>
                  </p:grpSpPr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>
                        <a:off x="2803039" y="2708043"/>
                        <a:ext cx="1062800" cy="537880"/>
                        <a:chOff x="2943094" y="4210414"/>
                        <a:chExt cx="1062800" cy="537880"/>
                      </a:xfrm>
                    </p:grpSpPr>
                    <p:pic>
                      <p:nvPicPr>
                        <p:cNvPr id="338" name="Picture 337" descr="tile_set_5__tile_3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4309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9" name="Picture 338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6801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35" name="Group 334"/>
                      <p:cNvGrpSpPr/>
                      <p:nvPr/>
                    </p:nvGrpSpPr>
                    <p:grpSpPr>
                      <a:xfrm>
                        <a:off x="1751448" y="2708043"/>
                        <a:ext cx="1064420" cy="537880"/>
                        <a:chOff x="2097800" y="3955046"/>
                        <a:chExt cx="1064420" cy="537880"/>
                      </a:xfrm>
                    </p:grpSpPr>
                    <p:pic>
                      <p:nvPicPr>
                        <p:cNvPr id="336" name="Picture 335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780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7" name="Picture 336" descr="tile_set_5__tile_2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434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333" name="Picture 332" descr="tile_set_5__tile_3.pdf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73935" y="1516590"/>
                      <a:ext cx="537880" cy="53788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4469745" y="6029295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 flipV="1">
                <a:off x="4717055" y="6029295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5107393" y="6029295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V="1">
                <a:off x="4724344" y="5423228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V="1">
                <a:off x="4468207" y="5423228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6" name="Group 215"/>
              <p:cNvGrpSpPr/>
              <p:nvPr/>
            </p:nvGrpSpPr>
            <p:grpSpPr>
              <a:xfrm>
                <a:off x="3055045" y="5062735"/>
                <a:ext cx="368640" cy="358248"/>
                <a:chOff x="3585325" y="5435376"/>
                <a:chExt cx="847705" cy="823810"/>
              </a:xfrm>
            </p:grpSpPr>
            <p:sp>
              <p:nvSpPr>
                <p:cNvPr id="326" name="Rectangle 325"/>
                <p:cNvSpPr/>
                <p:nvPr/>
              </p:nvSpPr>
              <p:spPr>
                <a:xfrm>
                  <a:off x="3585325" y="5435376"/>
                  <a:ext cx="847705" cy="823810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pic>
              <p:nvPicPr>
                <p:cNvPr id="327" name="Picture 326" descr="tile_set_5__tile_2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476" y="5573632"/>
                  <a:ext cx="537880" cy="537880"/>
                </a:xfrm>
                <a:prstGeom prst="rect">
                  <a:avLst/>
                </a:prstGeom>
              </p:spPr>
            </p:pic>
          </p:grpSp>
          <p:cxnSp>
            <p:nvCxnSpPr>
              <p:cNvPr id="217" name="Straight Arrow Connector 216"/>
              <p:cNvCxnSpPr/>
              <p:nvPr/>
            </p:nvCxnSpPr>
            <p:spPr>
              <a:xfrm flipV="1">
                <a:off x="3355559" y="4812799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V="1">
                <a:off x="4468207" y="4814917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flipV="1">
                <a:off x="4724344" y="4814917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V="1">
                <a:off x="5853974" y="4812799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V="1">
                <a:off x="4708533" y="4208850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flipV="1">
                <a:off x="4486858" y="4208850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/>
              <p:cNvSpPr/>
              <p:nvPr/>
            </p:nvSpPr>
            <p:spPr>
              <a:xfrm>
                <a:off x="1904933" y="3223675"/>
                <a:ext cx="2640315" cy="358248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V="1">
                <a:off x="4715193" y="3584524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 flipV="1">
                <a:off x="4493518" y="3584524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Rectangle 225"/>
              <p:cNvSpPr/>
              <p:nvPr/>
            </p:nvSpPr>
            <p:spPr>
              <a:xfrm>
                <a:off x="4652637" y="3223675"/>
                <a:ext cx="2640555" cy="358248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1655631" y="3578738"/>
                <a:ext cx="368640" cy="608184"/>
                <a:chOff x="1655631" y="3582406"/>
                <a:chExt cx="368640" cy="608184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1655631" y="3832342"/>
                  <a:ext cx="368640" cy="358248"/>
                  <a:chOff x="3585325" y="5435376"/>
                  <a:chExt cx="847705" cy="82381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3585325" y="5435376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325" name="Picture 324" descr="tile_set_5__tile_2.pdf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39476" y="5573632"/>
                    <a:ext cx="537880" cy="53788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23" name="Straight Arrow Connector 322"/>
                <p:cNvCxnSpPr/>
                <p:nvPr/>
              </p:nvCxnSpPr>
              <p:spPr>
                <a:xfrm flipV="1">
                  <a:off x="1956145" y="3582406"/>
                  <a:ext cx="0" cy="247818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>
                <a:off x="1971309" y="3286428"/>
                <a:ext cx="2511709" cy="233906"/>
                <a:chOff x="1913208" y="3286428"/>
                <a:chExt cx="2511709" cy="233906"/>
              </a:xfrm>
            </p:grpSpPr>
            <p:grpSp>
              <p:nvGrpSpPr>
                <p:cNvPr id="302" name="Group 301"/>
                <p:cNvGrpSpPr/>
                <p:nvPr/>
              </p:nvGrpSpPr>
              <p:grpSpPr>
                <a:xfrm>
                  <a:off x="1913208" y="3286428"/>
                  <a:ext cx="2283673" cy="233906"/>
                  <a:chOff x="1933939" y="180979"/>
                  <a:chExt cx="5251421" cy="537880"/>
                </a:xfrm>
              </p:grpSpPr>
              <p:grpSp>
                <p:nvGrpSpPr>
                  <p:cNvPr id="304" name="Group 303"/>
                  <p:cNvGrpSpPr/>
                  <p:nvPr/>
                </p:nvGrpSpPr>
                <p:grpSpPr>
                  <a:xfrm>
                    <a:off x="1933939" y="180979"/>
                    <a:ext cx="2640931" cy="537880"/>
                    <a:chOff x="1804639" y="1511721"/>
                    <a:chExt cx="2640931" cy="537880"/>
                  </a:xfrm>
                </p:grpSpPr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1804639" y="1511721"/>
                      <a:ext cx="2114391" cy="537880"/>
                      <a:chOff x="1751448" y="2708043"/>
                      <a:chExt cx="2114391" cy="537880"/>
                    </a:xfrm>
                  </p:grpSpPr>
                  <p:grpSp>
                    <p:nvGrpSpPr>
                      <p:cNvPr id="316" name="Group 315"/>
                      <p:cNvGrpSpPr/>
                      <p:nvPr/>
                    </p:nvGrpSpPr>
                    <p:grpSpPr>
                      <a:xfrm>
                        <a:off x="2803039" y="2708043"/>
                        <a:ext cx="1062800" cy="537880"/>
                        <a:chOff x="2943094" y="4210414"/>
                        <a:chExt cx="1062800" cy="537880"/>
                      </a:xfrm>
                    </p:grpSpPr>
                    <p:pic>
                      <p:nvPicPr>
                        <p:cNvPr id="320" name="Picture 319" descr="tile_set_5__tile_3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4309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1" name="Picture 320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6801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17" name="Group 316"/>
                      <p:cNvGrpSpPr/>
                      <p:nvPr/>
                    </p:nvGrpSpPr>
                    <p:grpSpPr>
                      <a:xfrm>
                        <a:off x="1751448" y="2708043"/>
                        <a:ext cx="1064420" cy="537880"/>
                        <a:chOff x="2097800" y="3955046"/>
                        <a:chExt cx="1064420" cy="537880"/>
                      </a:xfrm>
                    </p:grpSpPr>
                    <p:pic>
                      <p:nvPicPr>
                        <p:cNvPr id="318" name="Picture 317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780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9" name="Picture 318" descr="tile_set_5__tile_2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434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315" name="Picture 314" descr="tile_set_5__tile_2.pdf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07690" y="1511721"/>
                      <a:ext cx="537880" cy="53788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5" name="Group 304"/>
                  <p:cNvGrpSpPr/>
                  <p:nvPr/>
                </p:nvGrpSpPr>
                <p:grpSpPr>
                  <a:xfrm>
                    <a:off x="4551363" y="180979"/>
                    <a:ext cx="2633997" cy="537880"/>
                    <a:chOff x="4773935" y="1516590"/>
                    <a:chExt cx="2633997" cy="537880"/>
                  </a:xfrm>
                </p:grpSpPr>
                <p:grpSp>
                  <p:nvGrpSpPr>
                    <p:cNvPr id="306" name="Group 305"/>
                    <p:cNvGrpSpPr/>
                    <p:nvPr/>
                  </p:nvGrpSpPr>
                  <p:grpSpPr>
                    <a:xfrm>
                      <a:off x="5293541" y="1516590"/>
                      <a:ext cx="2114391" cy="537880"/>
                      <a:chOff x="1751448" y="2708043"/>
                      <a:chExt cx="2114391" cy="537880"/>
                    </a:xfrm>
                  </p:grpSpPr>
                  <p:grpSp>
                    <p:nvGrpSpPr>
                      <p:cNvPr id="308" name="Group 307"/>
                      <p:cNvGrpSpPr/>
                      <p:nvPr/>
                    </p:nvGrpSpPr>
                    <p:grpSpPr>
                      <a:xfrm>
                        <a:off x="2803039" y="2708043"/>
                        <a:ext cx="1062800" cy="537880"/>
                        <a:chOff x="2943094" y="4210414"/>
                        <a:chExt cx="1062800" cy="537880"/>
                      </a:xfrm>
                    </p:grpSpPr>
                    <p:pic>
                      <p:nvPicPr>
                        <p:cNvPr id="312" name="Picture 311" descr="tile_set_5__tile_3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4309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3" name="Picture 312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6801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09" name="Group 308"/>
                      <p:cNvGrpSpPr/>
                      <p:nvPr/>
                    </p:nvGrpSpPr>
                    <p:grpSpPr>
                      <a:xfrm>
                        <a:off x="1751448" y="2708043"/>
                        <a:ext cx="1064420" cy="537880"/>
                        <a:chOff x="2097800" y="3955046"/>
                        <a:chExt cx="1064420" cy="537880"/>
                      </a:xfrm>
                    </p:grpSpPr>
                    <p:pic>
                      <p:nvPicPr>
                        <p:cNvPr id="310" name="Picture 309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780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1" name="Picture 310" descr="tile_set_5__tile_2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434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307" name="Picture 306" descr="tile_set_5__tile_3.pdf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73935" y="1516590"/>
                      <a:ext cx="537880" cy="53788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303" name="Picture 302" descr="tile_set_5__tile_2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010" y="3286428"/>
                  <a:ext cx="233907" cy="233906"/>
                </a:xfrm>
                <a:prstGeom prst="rect">
                  <a:avLst/>
                </a:prstGeom>
              </p:spPr>
            </p:pic>
          </p:grpSp>
          <p:grpSp>
            <p:nvGrpSpPr>
              <p:cNvPr id="229" name="Group 228"/>
              <p:cNvGrpSpPr/>
              <p:nvPr/>
            </p:nvGrpSpPr>
            <p:grpSpPr>
              <a:xfrm>
                <a:off x="7175430" y="3580856"/>
                <a:ext cx="368640" cy="610429"/>
                <a:chOff x="7175430" y="3578043"/>
                <a:chExt cx="368640" cy="610429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7175430" y="3830224"/>
                  <a:ext cx="368640" cy="358248"/>
                  <a:chOff x="4894368" y="5435376"/>
                  <a:chExt cx="847705" cy="823810"/>
                </a:xfrm>
              </p:grpSpPr>
              <p:sp>
                <p:nvSpPr>
                  <p:cNvPr id="300" name="Rectangle 299"/>
                  <p:cNvSpPr/>
                  <p:nvPr/>
                </p:nvSpPr>
                <p:spPr>
                  <a:xfrm>
                    <a:off x="4894368" y="5435376"/>
                    <a:ext cx="847705" cy="823810"/>
                  </a:xfrm>
                  <a:prstGeom prst="rect">
                    <a:avLst/>
                  </a:prstGeom>
                  <a:solidFill>
                    <a:srgbClr val="A0D0DF"/>
                  </a:solidFill>
                  <a:ln w="31750"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  <a:latin typeface="Gill Sans MT"/>
                    </a:endParaRPr>
                  </a:p>
                </p:txBody>
              </p:sp>
              <p:pic>
                <p:nvPicPr>
                  <p:cNvPr id="301" name="Picture 300" descr="tile_set_5__tile_3.pdf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7422" y="5573632"/>
                    <a:ext cx="537880" cy="53788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7243606" y="3578043"/>
                  <a:ext cx="0" cy="247818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4724344" y="3286428"/>
                <a:ext cx="2511229" cy="233906"/>
                <a:chOff x="4879836" y="3286428"/>
                <a:chExt cx="2511229" cy="233906"/>
              </a:xfrm>
            </p:grpSpPr>
            <p:grpSp>
              <p:nvGrpSpPr>
                <p:cNvPr id="278" name="Group 277"/>
                <p:cNvGrpSpPr/>
                <p:nvPr/>
              </p:nvGrpSpPr>
              <p:grpSpPr>
                <a:xfrm>
                  <a:off x="5107392" y="3286428"/>
                  <a:ext cx="2283673" cy="233906"/>
                  <a:chOff x="1933939" y="180979"/>
                  <a:chExt cx="5251421" cy="537880"/>
                </a:xfrm>
              </p:grpSpPr>
              <p:grpSp>
                <p:nvGrpSpPr>
                  <p:cNvPr id="280" name="Group 279"/>
                  <p:cNvGrpSpPr/>
                  <p:nvPr/>
                </p:nvGrpSpPr>
                <p:grpSpPr>
                  <a:xfrm>
                    <a:off x="1933939" y="180979"/>
                    <a:ext cx="2640931" cy="537880"/>
                    <a:chOff x="1804639" y="1511721"/>
                    <a:chExt cx="2640931" cy="537880"/>
                  </a:xfrm>
                </p:grpSpPr>
                <p:grpSp>
                  <p:nvGrpSpPr>
                    <p:cNvPr id="290" name="Group 289"/>
                    <p:cNvGrpSpPr/>
                    <p:nvPr/>
                  </p:nvGrpSpPr>
                  <p:grpSpPr>
                    <a:xfrm>
                      <a:off x="1804639" y="1511721"/>
                      <a:ext cx="2114391" cy="537880"/>
                      <a:chOff x="1751448" y="2708043"/>
                      <a:chExt cx="2114391" cy="537880"/>
                    </a:xfrm>
                  </p:grpSpPr>
                  <p:grpSp>
                    <p:nvGrpSpPr>
                      <p:cNvPr id="292" name="Group 291"/>
                      <p:cNvGrpSpPr/>
                      <p:nvPr/>
                    </p:nvGrpSpPr>
                    <p:grpSpPr>
                      <a:xfrm>
                        <a:off x="2803039" y="2708043"/>
                        <a:ext cx="1062800" cy="537880"/>
                        <a:chOff x="2943094" y="4210414"/>
                        <a:chExt cx="1062800" cy="537880"/>
                      </a:xfrm>
                    </p:grpSpPr>
                    <p:pic>
                      <p:nvPicPr>
                        <p:cNvPr id="296" name="Picture 295" descr="tile_set_5__tile_3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4309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7" name="Picture 296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6801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93" name="Group 292"/>
                      <p:cNvGrpSpPr/>
                      <p:nvPr/>
                    </p:nvGrpSpPr>
                    <p:grpSpPr>
                      <a:xfrm>
                        <a:off x="1751448" y="2708043"/>
                        <a:ext cx="1064420" cy="537880"/>
                        <a:chOff x="2097800" y="3955046"/>
                        <a:chExt cx="1064420" cy="537880"/>
                      </a:xfrm>
                    </p:grpSpPr>
                    <p:pic>
                      <p:nvPicPr>
                        <p:cNvPr id="294" name="Picture 293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780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5" name="Picture 294" descr="tile_set_5__tile_2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434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291" name="Picture 290" descr="tile_set_5__tile_2.pdf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07690" y="1511721"/>
                      <a:ext cx="537880" cy="53788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1" name="Group 280"/>
                  <p:cNvGrpSpPr/>
                  <p:nvPr/>
                </p:nvGrpSpPr>
                <p:grpSpPr>
                  <a:xfrm>
                    <a:off x="4551363" y="180979"/>
                    <a:ext cx="2633997" cy="537880"/>
                    <a:chOff x="4773935" y="1516590"/>
                    <a:chExt cx="2633997" cy="537880"/>
                  </a:xfrm>
                </p:grpSpPr>
                <p:grpSp>
                  <p:nvGrpSpPr>
                    <p:cNvPr id="282" name="Group 281"/>
                    <p:cNvGrpSpPr/>
                    <p:nvPr/>
                  </p:nvGrpSpPr>
                  <p:grpSpPr>
                    <a:xfrm>
                      <a:off x="5293541" y="1516590"/>
                      <a:ext cx="2114391" cy="537880"/>
                      <a:chOff x="1751448" y="2708043"/>
                      <a:chExt cx="2114391" cy="537880"/>
                    </a:xfrm>
                  </p:grpSpPr>
                  <p:grpSp>
                    <p:nvGrpSpPr>
                      <p:cNvPr id="284" name="Group 283"/>
                      <p:cNvGrpSpPr/>
                      <p:nvPr/>
                    </p:nvGrpSpPr>
                    <p:grpSpPr>
                      <a:xfrm>
                        <a:off x="2803039" y="2708043"/>
                        <a:ext cx="1062800" cy="537880"/>
                        <a:chOff x="2943094" y="4210414"/>
                        <a:chExt cx="1062800" cy="537880"/>
                      </a:xfrm>
                    </p:grpSpPr>
                    <p:pic>
                      <p:nvPicPr>
                        <p:cNvPr id="288" name="Picture 287" descr="tile_set_5__tile_3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4309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9" name="Picture 288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68014" y="4210414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85" name="Group 284"/>
                      <p:cNvGrpSpPr/>
                      <p:nvPr/>
                    </p:nvGrpSpPr>
                    <p:grpSpPr>
                      <a:xfrm>
                        <a:off x="1751448" y="2708043"/>
                        <a:ext cx="1064420" cy="537880"/>
                        <a:chOff x="2097800" y="3955046"/>
                        <a:chExt cx="1064420" cy="537880"/>
                      </a:xfrm>
                    </p:grpSpPr>
                    <p:pic>
                      <p:nvPicPr>
                        <p:cNvPr id="286" name="Picture 285" descr="tile_set_5__tile_1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780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7" name="Picture 286" descr="tile_set_5__tile_2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4340" y="3955046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283" name="Picture 282" descr="tile_set_5__tile_3.pdf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73935" y="1516590"/>
                      <a:ext cx="537880" cy="53788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279" name="Picture 278" descr="tile_set_5__tile_3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9836" y="3286428"/>
                  <a:ext cx="233907" cy="233906"/>
                </a:xfrm>
                <a:prstGeom prst="rect">
                  <a:avLst/>
                </a:prstGeom>
              </p:spPr>
            </p:pic>
          </p:grpSp>
          <p:cxnSp>
            <p:nvCxnSpPr>
              <p:cNvPr id="231" name="Straight Arrow Connector 230"/>
              <p:cNvCxnSpPr/>
              <p:nvPr/>
            </p:nvCxnSpPr>
            <p:spPr>
              <a:xfrm flipV="1">
                <a:off x="4713057" y="2959983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>
              <a:xfrm flipV="1">
                <a:off x="4491382" y="2959983"/>
                <a:ext cx="0" cy="24781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3" name="Group 232"/>
              <p:cNvGrpSpPr/>
              <p:nvPr/>
            </p:nvGrpSpPr>
            <p:grpSpPr>
              <a:xfrm>
                <a:off x="2011690" y="2599134"/>
                <a:ext cx="5164724" cy="358248"/>
                <a:chOff x="1887021" y="2599134"/>
                <a:chExt cx="5164724" cy="358248"/>
              </a:xfrm>
            </p:grpSpPr>
            <p:sp>
              <p:nvSpPr>
                <p:cNvPr id="234" name="Rectangle 233"/>
                <p:cNvSpPr/>
                <p:nvPr/>
              </p:nvSpPr>
              <p:spPr>
                <a:xfrm>
                  <a:off x="1887021" y="2599134"/>
                  <a:ext cx="5164724" cy="358248"/>
                </a:xfrm>
                <a:prstGeom prst="rect">
                  <a:avLst/>
                </a:prstGeom>
                <a:solidFill>
                  <a:srgbClr val="A0D0DF"/>
                </a:solidFill>
                <a:ln w="317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  <p:grpSp>
              <p:nvGrpSpPr>
                <p:cNvPr id="235" name="Group 234"/>
                <p:cNvGrpSpPr/>
                <p:nvPr/>
              </p:nvGrpSpPr>
              <p:grpSpPr>
                <a:xfrm>
                  <a:off x="1969173" y="2661887"/>
                  <a:ext cx="5016830" cy="233906"/>
                  <a:chOff x="1969173" y="2661887"/>
                  <a:chExt cx="5016830" cy="233906"/>
                </a:xfrm>
              </p:grpSpPr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69173" y="2661887"/>
                    <a:ext cx="2511709" cy="233906"/>
                    <a:chOff x="1913208" y="3286428"/>
                    <a:chExt cx="2511709" cy="233906"/>
                  </a:xfrm>
                </p:grpSpPr>
                <p:grpSp>
                  <p:nvGrpSpPr>
                    <p:cNvPr id="258" name="Group 257"/>
                    <p:cNvGrpSpPr/>
                    <p:nvPr/>
                  </p:nvGrpSpPr>
                  <p:grpSpPr>
                    <a:xfrm>
                      <a:off x="1913208" y="3286428"/>
                      <a:ext cx="2283673" cy="233906"/>
                      <a:chOff x="1933939" y="180979"/>
                      <a:chExt cx="5251421" cy="537880"/>
                    </a:xfrm>
                  </p:grpSpPr>
                  <p:grpSp>
                    <p:nvGrpSpPr>
                      <p:cNvPr id="260" name="Group 259"/>
                      <p:cNvGrpSpPr/>
                      <p:nvPr/>
                    </p:nvGrpSpPr>
                    <p:grpSpPr>
                      <a:xfrm>
                        <a:off x="1933939" y="180979"/>
                        <a:ext cx="2640931" cy="537880"/>
                        <a:chOff x="1804639" y="1511721"/>
                        <a:chExt cx="2640931" cy="537880"/>
                      </a:xfrm>
                    </p:grpSpPr>
                    <p:grpSp>
                      <p:nvGrpSpPr>
                        <p:cNvPr id="270" name="Group 269"/>
                        <p:cNvGrpSpPr/>
                        <p:nvPr/>
                      </p:nvGrpSpPr>
                      <p:grpSpPr>
                        <a:xfrm>
                          <a:off x="1804639" y="1511721"/>
                          <a:ext cx="2114391" cy="537880"/>
                          <a:chOff x="1751448" y="2708043"/>
                          <a:chExt cx="2114391" cy="537880"/>
                        </a:xfrm>
                      </p:grpSpPr>
                      <p:grpSp>
                        <p:nvGrpSpPr>
                          <p:cNvPr id="272" name="Group 271"/>
                          <p:cNvGrpSpPr/>
                          <p:nvPr/>
                        </p:nvGrpSpPr>
                        <p:grpSpPr>
                          <a:xfrm>
                            <a:off x="2803039" y="2708043"/>
                            <a:ext cx="1062800" cy="537880"/>
                            <a:chOff x="2943094" y="4210414"/>
                            <a:chExt cx="1062800" cy="537880"/>
                          </a:xfrm>
                        </p:grpSpPr>
                        <p:pic>
                          <p:nvPicPr>
                            <p:cNvPr id="276" name="Picture 275" descr="tile_set_5__tile_3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43094" y="4210414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77" name="Picture 276" descr="tile_set_5__tile_1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68014" y="4210414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273" name="Group 272"/>
                          <p:cNvGrpSpPr/>
                          <p:nvPr/>
                        </p:nvGrpSpPr>
                        <p:grpSpPr>
                          <a:xfrm>
                            <a:off x="1751448" y="2708043"/>
                            <a:ext cx="1064420" cy="537880"/>
                            <a:chOff x="2097800" y="3955046"/>
                            <a:chExt cx="1064420" cy="537880"/>
                          </a:xfrm>
                        </p:grpSpPr>
                        <p:pic>
                          <p:nvPicPr>
                            <p:cNvPr id="274" name="Picture 273" descr="tile_set_5__tile_1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97800" y="3955046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75" name="Picture 274" descr="tile_set_5__tile_2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24340" y="3955046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pic>
                      <p:nvPicPr>
                        <p:cNvPr id="271" name="Picture 270" descr="tile_set_5__tile_2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07690" y="1511721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61" name="Group 260"/>
                      <p:cNvGrpSpPr/>
                      <p:nvPr/>
                    </p:nvGrpSpPr>
                    <p:grpSpPr>
                      <a:xfrm>
                        <a:off x="4551363" y="180979"/>
                        <a:ext cx="2633997" cy="537880"/>
                        <a:chOff x="4773935" y="1516590"/>
                        <a:chExt cx="2633997" cy="537880"/>
                      </a:xfrm>
                    </p:grpSpPr>
                    <p:grpSp>
                      <p:nvGrpSpPr>
                        <p:cNvPr id="262" name="Group 261"/>
                        <p:cNvGrpSpPr/>
                        <p:nvPr/>
                      </p:nvGrpSpPr>
                      <p:grpSpPr>
                        <a:xfrm>
                          <a:off x="5293541" y="1516590"/>
                          <a:ext cx="2114391" cy="537880"/>
                          <a:chOff x="1751448" y="2708043"/>
                          <a:chExt cx="2114391" cy="537880"/>
                        </a:xfrm>
                      </p:grpSpPr>
                      <p:grpSp>
                        <p:nvGrpSpPr>
                          <p:cNvPr id="264" name="Group 263"/>
                          <p:cNvGrpSpPr/>
                          <p:nvPr/>
                        </p:nvGrpSpPr>
                        <p:grpSpPr>
                          <a:xfrm>
                            <a:off x="2803039" y="2708043"/>
                            <a:ext cx="1062800" cy="537880"/>
                            <a:chOff x="2943094" y="4210414"/>
                            <a:chExt cx="1062800" cy="537880"/>
                          </a:xfrm>
                        </p:grpSpPr>
                        <p:pic>
                          <p:nvPicPr>
                            <p:cNvPr id="268" name="Picture 267" descr="tile_set_5__tile_3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43094" y="4210414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69" name="Picture 268" descr="tile_set_5__tile_1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68014" y="4210414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265" name="Group 264"/>
                          <p:cNvGrpSpPr/>
                          <p:nvPr/>
                        </p:nvGrpSpPr>
                        <p:grpSpPr>
                          <a:xfrm>
                            <a:off x="1751448" y="2708043"/>
                            <a:ext cx="1064420" cy="537880"/>
                            <a:chOff x="2097800" y="3955046"/>
                            <a:chExt cx="1064420" cy="537880"/>
                          </a:xfrm>
                        </p:grpSpPr>
                        <p:pic>
                          <p:nvPicPr>
                            <p:cNvPr id="266" name="Picture 265" descr="tile_set_5__tile_1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97800" y="3955046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67" name="Picture 266" descr="tile_set_5__tile_2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24340" y="3955046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pic>
                      <p:nvPicPr>
                        <p:cNvPr id="263" name="Picture 262" descr="tile_set_5__tile_3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3935" y="1516590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259" name="Picture 258" descr="tile_set_5__tile_2.pdf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91010" y="3286428"/>
                      <a:ext cx="233907" cy="2339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4474774" y="2661887"/>
                    <a:ext cx="2511229" cy="233906"/>
                    <a:chOff x="4879836" y="3286428"/>
                    <a:chExt cx="2511229" cy="233906"/>
                  </a:xfrm>
                </p:grpSpPr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5107392" y="3286428"/>
                      <a:ext cx="2283673" cy="233906"/>
                      <a:chOff x="1933939" y="180979"/>
                      <a:chExt cx="5251421" cy="537880"/>
                    </a:xfrm>
                  </p:grpSpPr>
                  <p:grpSp>
                    <p:nvGrpSpPr>
                      <p:cNvPr id="240" name="Group 239"/>
                      <p:cNvGrpSpPr/>
                      <p:nvPr/>
                    </p:nvGrpSpPr>
                    <p:grpSpPr>
                      <a:xfrm>
                        <a:off x="1933939" y="180979"/>
                        <a:ext cx="2640931" cy="537880"/>
                        <a:chOff x="1804639" y="1511721"/>
                        <a:chExt cx="2640931" cy="537880"/>
                      </a:xfrm>
                    </p:grpSpPr>
                    <p:grpSp>
                      <p:nvGrpSpPr>
                        <p:cNvPr id="250" name="Group 249"/>
                        <p:cNvGrpSpPr/>
                        <p:nvPr/>
                      </p:nvGrpSpPr>
                      <p:grpSpPr>
                        <a:xfrm>
                          <a:off x="1804639" y="1511721"/>
                          <a:ext cx="2114391" cy="537880"/>
                          <a:chOff x="1751448" y="2708043"/>
                          <a:chExt cx="2114391" cy="537880"/>
                        </a:xfrm>
                      </p:grpSpPr>
                      <p:grpSp>
                        <p:nvGrpSpPr>
                          <p:cNvPr id="252" name="Group 251"/>
                          <p:cNvGrpSpPr/>
                          <p:nvPr/>
                        </p:nvGrpSpPr>
                        <p:grpSpPr>
                          <a:xfrm>
                            <a:off x="2803039" y="2708043"/>
                            <a:ext cx="1062800" cy="537880"/>
                            <a:chOff x="2943094" y="4210414"/>
                            <a:chExt cx="1062800" cy="537880"/>
                          </a:xfrm>
                        </p:grpSpPr>
                        <p:pic>
                          <p:nvPicPr>
                            <p:cNvPr id="256" name="Picture 255" descr="tile_set_5__tile_3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43094" y="4210414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Picture 256" descr="tile_set_5__tile_1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68014" y="4210414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253" name="Group 252"/>
                          <p:cNvGrpSpPr/>
                          <p:nvPr/>
                        </p:nvGrpSpPr>
                        <p:grpSpPr>
                          <a:xfrm>
                            <a:off x="1751448" y="2708043"/>
                            <a:ext cx="1064420" cy="537880"/>
                            <a:chOff x="2097800" y="3955046"/>
                            <a:chExt cx="1064420" cy="537880"/>
                          </a:xfrm>
                        </p:grpSpPr>
                        <p:pic>
                          <p:nvPicPr>
                            <p:cNvPr id="254" name="Picture 253" descr="tile_set_5__tile_1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97800" y="3955046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Picture 254" descr="tile_set_5__tile_2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24340" y="3955046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pic>
                      <p:nvPicPr>
                        <p:cNvPr id="251" name="Picture 250" descr="tile_set_5__tile_2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07690" y="1511721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41" name="Group 240"/>
                      <p:cNvGrpSpPr/>
                      <p:nvPr/>
                    </p:nvGrpSpPr>
                    <p:grpSpPr>
                      <a:xfrm>
                        <a:off x="4551363" y="180979"/>
                        <a:ext cx="2633997" cy="537880"/>
                        <a:chOff x="4773935" y="1516590"/>
                        <a:chExt cx="2633997" cy="537880"/>
                      </a:xfrm>
                    </p:grpSpPr>
                    <p:grpSp>
                      <p:nvGrpSpPr>
                        <p:cNvPr id="242" name="Group 241"/>
                        <p:cNvGrpSpPr/>
                        <p:nvPr/>
                      </p:nvGrpSpPr>
                      <p:grpSpPr>
                        <a:xfrm>
                          <a:off x="5293541" y="1516590"/>
                          <a:ext cx="2114391" cy="537880"/>
                          <a:chOff x="1751448" y="2708043"/>
                          <a:chExt cx="2114391" cy="537880"/>
                        </a:xfrm>
                      </p:grpSpPr>
                      <p:grpSp>
                        <p:nvGrpSpPr>
                          <p:cNvPr id="244" name="Group 243"/>
                          <p:cNvGrpSpPr/>
                          <p:nvPr/>
                        </p:nvGrpSpPr>
                        <p:grpSpPr>
                          <a:xfrm>
                            <a:off x="2803039" y="2708043"/>
                            <a:ext cx="1062800" cy="537880"/>
                            <a:chOff x="2943094" y="4210414"/>
                            <a:chExt cx="1062800" cy="537880"/>
                          </a:xfrm>
                        </p:grpSpPr>
                        <p:pic>
                          <p:nvPicPr>
                            <p:cNvPr id="248" name="Picture 247" descr="tile_set_5__tile_3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43094" y="4210414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Picture 248" descr="tile_set_5__tile_1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68014" y="4210414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245" name="Group 244"/>
                          <p:cNvGrpSpPr/>
                          <p:nvPr/>
                        </p:nvGrpSpPr>
                        <p:grpSpPr>
                          <a:xfrm>
                            <a:off x="1751448" y="2708043"/>
                            <a:ext cx="1064420" cy="537880"/>
                            <a:chOff x="2097800" y="3955046"/>
                            <a:chExt cx="1064420" cy="537880"/>
                          </a:xfrm>
                        </p:grpSpPr>
                        <p:pic>
                          <p:nvPicPr>
                            <p:cNvPr id="246" name="Picture 245" descr="tile_set_5__tile_1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97800" y="3955046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Picture 246" descr="tile_set_5__tile_2.pdf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24340" y="3955046"/>
                              <a:ext cx="537880" cy="53788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pic>
                      <p:nvPicPr>
                        <p:cNvPr id="243" name="Picture 242" descr="tile_set_5__tile_3.pdf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3935" y="1516590"/>
                          <a:ext cx="537880" cy="53788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239" name="Picture 238" descr="tile_set_5__tile_3.pdf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79836" y="3286428"/>
                      <a:ext cx="233907" cy="233906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86152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ick2_colored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7" y="498577"/>
            <a:ext cx="8528552" cy="852855"/>
          </a:xfrm>
          <a:prstGeom prst="rect">
            <a:avLst/>
          </a:prstGeom>
        </p:spPr>
      </p:pic>
      <p:pic>
        <p:nvPicPr>
          <p:cNvPr id="4" name="Picture 3" descr="stick2_color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3" y="3912858"/>
            <a:ext cx="8528552" cy="852855"/>
          </a:xfrm>
          <a:prstGeom prst="rect">
            <a:avLst/>
          </a:prstGeom>
        </p:spPr>
      </p:pic>
      <p:pic>
        <p:nvPicPr>
          <p:cNvPr id="6" name="Picture 5" descr="stick2_colored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3" y="2205719"/>
            <a:ext cx="8535696" cy="853570"/>
          </a:xfrm>
          <a:prstGeom prst="rect">
            <a:avLst/>
          </a:prstGeom>
        </p:spPr>
      </p:pic>
      <p:pic>
        <p:nvPicPr>
          <p:cNvPr id="3" name="Picture 2" descr="stick2_colored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3" y="5579457"/>
            <a:ext cx="8528552" cy="8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 txBox="1">
            <a:spLocks/>
          </p:cNvSpPr>
          <p:nvPr/>
        </p:nvSpPr>
        <p:spPr>
          <a:xfrm>
            <a:off x="0" y="3605265"/>
            <a:ext cx="9143999" cy="76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000000"/>
                </a:solidFill>
                <a:latin typeface="Gill Sans MT"/>
              </a:rPr>
              <a:t>Study a simplified model.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Title 10"/>
          <p:cNvSpPr txBox="1">
            <a:spLocks/>
          </p:cNvSpPr>
          <p:nvPr/>
        </p:nvSpPr>
        <p:spPr>
          <a:xfrm>
            <a:off x="456673" y="2220388"/>
            <a:ext cx="8229600" cy="76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000000"/>
                </a:solidFill>
                <a:latin typeface="Gill Sans MT"/>
              </a:rPr>
              <a:t>Finding small systems is difficult.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4891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/>
          <p:cNvSpPr/>
          <p:nvPr/>
        </p:nvSpPr>
        <p:spPr>
          <a:xfrm>
            <a:off x="6815545" y="4776763"/>
            <a:ext cx="642552" cy="1049147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031088" y="4776763"/>
            <a:ext cx="642552" cy="1049147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708388" y="4776283"/>
            <a:ext cx="642552" cy="1049147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492845" y="4776283"/>
            <a:ext cx="642552" cy="1049147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068129" y="5165407"/>
            <a:ext cx="1834137" cy="660023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81232" y="5165407"/>
            <a:ext cx="632589" cy="660023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7" name="Picture 176" descr="glues_are_complicated__input_assembli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70" y="4902039"/>
            <a:ext cx="5521782" cy="788826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283372" y="1511463"/>
            <a:ext cx="8606118" cy="2330172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6" name="Picture 175" descr="glues_are_complicated__product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" y="1672295"/>
            <a:ext cx="8282673" cy="1972065"/>
          </a:xfrm>
          <a:prstGeom prst="rect">
            <a:avLst/>
          </a:prstGeom>
        </p:spPr>
      </p:pic>
      <p:cxnSp>
        <p:nvCxnSpPr>
          <p:cNvPr id="153" name="Straight Arrow Connector 152"/>
          <p:cNvCxnSpPr>
            <a:stCxn id="178" idx="0"/>
          </p:cNvCxnSpPr>
          <p:nvPr/>
        </p:nvCxnSpPr>
        <p:spPr>
          <a:xfrm flipV="1">
            <a:off x="2814121" y="3841635"/>
            <a:ext cx="0" cy="93464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2021947" y="3841635"/>
            <a:ext cx="0" cy="93464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3606732" y="3841635"/>
            <a:ext cx="0" cy="1323772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4987078" y="3841635"/>
            <a:ext cx="0" cy="1323772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7143637" y="3841635"/>
            <a:ext cx="0" cy="93464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6351463" y="3841635"/>
            <a:ext cx="0" cy="93464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96479" y="1413229"/>
            <a:ext cx="7804440" cy="4741929"/>
            <a:chOff x="396479" y="1413229"/>
            <a:chExt cx="7804440" cy="4741929"/>
          </a:xfrm>
        </p:grpSpPr>
        <p:grpSp>
          <p:nvGrpSpPr>
            <p:cNvPr id="26" name="Group 25"/>
            <p:cNvGrpSpPr/>
            <p:nvPr/>
          </p:nvGrpSpPr>
          <p:grpSpPr>
            <a:xfrm>
              <a:off x="1365992" y="4634990"/>
              <a:ext cx="5641425" cy="1520168"/>
              <a:chOff x="1365992" y="4634990"/>
              <a:chExt cx="5641425" cy="1520168"/>
            </a:xfrm>
          </p:grpSpPr>
          <p:sp>
            <p:nvSpPr>
              <p:cNvPr id="27" name="Multiply 26"/>
              <p:cNvSpPr/>
              <p:nvPr/>
            </p:nvSpPr>
            <p:spPr>
              <a:xfrm>
                <a:off x="1365992" y="4634990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2950777" y="4843249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Multiply 28"/>
              <p:cNvSpPr/>
              <p:nvPr/>
            </p:nvSpPr>
            <p:spPr>
              <a:xfrm>
                <a:off x="5695508" y="4634990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96479" y="1413229"/>
              <a:ext cx="7804440" cy="2491382"/>
              <a:chOff x="396479" y="1413229"/>
              <a:chExt cx="7804440" cy="2491382"/>
            </a:xfrm>
          </p:grpSpPr>
          <p:sp>
            <p:nvSpPr>
              <p:cNvPr id="2" name="Multiply 1"/>
              <p:cNvSpPr/>
              <p:nvPr/>
            </p:nvSpPr>
            <p:spPr>
              <a:xfrm>
                <a:off x="396479" y="1413229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Multiply 18"/>
              <p:cNvSpPr/>
              <p:nvPr/>
            </p:nvSpPr>
            <p:spPr>
              <a:xfrm>
                <a:off x="396479" y="2592702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Multiply 19"/>
              <p:cNvSpPr/>
              <p:nvPr/>
            </p:nvSpPr>
            <p:spPr>
              <a:xfrm>
                <a:off x="1969323" y="1413229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1969323" y="2592702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4068129" y="1413229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4068129" y="2592702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6889010" y="2592702"/>
                <a:ext cx="1311909" cy="1311909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673995" y="1921395"/>
            <a:ext cx="5987169" cy="3719912"/>
            <a:chOff x="2673995" y="1921395"/>
            <a:chExt cx="5987169" cy="3719912"/>
          </a:xfrm>
        </p:grpSpPr>
        <p:sp>
          <p:nvSpPr>
            <p:cNvPr id="31" name="Multiply 30"/>
            <p:cNvSpPr/>
            <p:nvPr/>
          </p:nvSpPr>
          <p:spPr>
            <a:xfrm>
              <a:off x="2673995" y="5159212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826395" y="5348782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4092909" y="5348782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4450623" y="5361056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4846952" y="5348782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236529" y="5348782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5590444" y="5348782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6863386" y="5361056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7003511" y="5159212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6611472" y="2122117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7000161" y="2134391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7396490" y="2122117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7786067" y="2122117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8183347" y="2122117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6410750" y="1921395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8380913" y="1921395"/>
              <a:ext cx="280251" cy="280251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3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86456" y="1333465"/>
            <a:ext cx="4732545" cy="3138707"/>
            <a:chOff x="2183722" y="2067453"/>
            <a:chExt cx="4732545" cy="3138707"/>
          </a:xfrm>
        </p:grpSpPr>
        <p:pic>
          <p:nvPicPr>
            <p:cNvPr id="5" name="Picture 4" descr="glues_are_gone__input_assemblies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3722" y="4417402"/>
              <a:ext cx="4732545" cy="788758"/>
            </a:xfrm>
            <a:prstGeom prst="rect">
              <a:avLst/>
            </a:prstGeom>
          </p:spPr>
        </p:pic>
        <p:pic>
          <p:nvPicPr>
            <p:cNvPr id="3" name="Picture 2" descr="glues_are_gone__products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796" y="2067453"/>
              <a:ext cx="2375133" cy="791711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2377884" y="2859164"/>
              <a:ext cx="896894" cy="146128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4540022" y="2959798"/>
              <a:ext cx="2" cy="177195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26197" y="2859164"/>
              <a:ext cx="875964" cy="146128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327349" y="4881600"/>
            <a:ext cx="6468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Rule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2080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ick_recomp_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32" y="5718112"/>
            <a:ext cx="2154767" cy="6337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599142" y="4062131"/>
            <a:ext cx="1901265" cy="1525870"/>
            <a:chOff x="3599142" y="4062131"/>
            <a:chExt cx="1901265" cy="1525870"/>
          </a:xfrm>
        </p:grpSpPr>
        <p:pic>
          <p:nvPicPr>
            <p:cNvPr id="4" name="Picture 3" descr="stick_recomp__2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42" y="4062131"/>
              <a:ext cx="1901265" cy="63375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3824941" y="4811059"/>
              <a:ext cx="95898" cy="77694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5178466" y="4811059"/>
              <a:ext cx="95770" cy="77694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549775" y="4811059"/>
              <a:ext cx="1" cy="77694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63451" y="2271492"/>
            <a:ext cx="3802529" cy="1656172"/>
            <a:chOff x="2663451" y="2271492"/>
            <a:chExt cx="3802529" cy="1656172"/>
          </a:xfrm>
        </p:grpSpPr>
        <p:pic>
          <p:nvPicPr>
            <p:cNvPr id="5" name="Picture 4" descr="stick_recomp__3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451" y="2271492"/>
              <a:ext cx="3802529" cy="633755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5155018" y="3033060"/>
              <a:ext cx="0" cy="89460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944332" y="3033060"/>
              <a:ext cx="1" cy="89460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stick_recomp__4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5" y="514847"/>
            <a:ext cx="7605058" cy="63375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11797" y="1253190"/>
            <a:ext cx="1904147" cy="894604"/>
            <a:chOff x="3611797" y="1253190"/>
            <a:chExt cx="1904147" cy="894604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515944" y="1253190"/>
              <a:ext cx="0" cy="89460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611797" y="1253190"/>
              <a:ext cx="0" cy="89460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295041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49" y="1880070"/>
            <a:ext cx="3101997" cy="31019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498622" y="268279"/>
            <a:ext cx="3865976" cy="3174832"/>
            <a:chOff x="4498622" y="268279"/>
            <a:chExt cx="3865976" cy="3174832"/>
          </a:xfrm>
        </p:grpSpPr>
        <p:sp>
          <p:nvSpPr>
            <p:cNvPr id="2" name="TextBox 1"/>
            <p:cNvSpPr txBox="1"/>
            <p:nvPr/>
          </p:nvSpPr>
          <p:spPr>
            <a:xfrm>
              <a:off x="6392333" y="268279"/>
              <a:ext cx="19722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/>
                <a:t>Glues</a:t>
              </a:r>
              <a:endParaRPr lang="en-US" sz="60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6180667" y="1283942"/>
              <a:ext cx="677334" cy="2159169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4498622" y="1058333"/>
              <a:ext cx="1893711" cy="70273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68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15657" y="3640505"/>
            <a:ext cx="2061882" cy="550249"/>
            <a:chOff x="3492530" y="3939694"/>
            <a:chExt cx="2061882" cy="550249"/>
          </a:xfrm>
        </p:grpSpPr>
        <p:cxnSp>
          <p:nvCxnSpPr>
            <p:cNvPr id="46" name="Straight Arrow Connector 45"/>
            <p:cNvCxnSpPr/>
            <p:nvPr/>
          </p:nvCxnSpPr>
          <p:spPr>
            <a:xfrm rot="10800000">
              <a:off x="3492530" y="3939694"/>
              <a:ext cx="2061882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799962" y="3966723"/>
              <a:ext cx="1445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#glues</a:t>
              </a:r>
              <a:r>
                <a:rPr lang="en-US" sz="2800" baseline="30000" dirty="0" smtClean="0"/>
                <a:t>2</a:t>
              </a:r>
              <a:r>
                <a:rPr lang="en-US" sz="2800" dirty="0" smtClean="0"/>
                <a:t>×</a:t>
              </a:r>
              <a:endParaRPr lang="en-US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54412" y="2143916"/>
            <a:ext cx="3200909" cy="3231557"/>
            <a:chOff x="4538620" y="1894646"/>
            <a:chExt cx="3200909" cy="3231557"/>
          </a:xfrm>
        </p:grpSpPr>
        <p:sp>
          <p:nvSpPr>
            <p:cNvPr id="41" name="Rectangle 40"/>
            <p:cNvSpPr/>
            <p:nvPr/>
          </p:nvSpPr>
          <p:spPr>
            <a:xfrm>
              <a:off x="5928775" y="4000161"/>
              <a:ext cx="403573" cy="372652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44250" y="4541427"/>
              <a:ext cx="255450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  <a:latin typeface="Gill Sans MT"/>
                </a:rPr>
                <a:t>Staged System </a:t>
              </a:r>
              <a:endParaRPr lang="en-US" sz="3200" dirty="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38620" y="1894646"/>
              <a:ext cx="3200909" cy="420363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29" name="Picture 28" descr="stick_recomp__4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784" y="1974131"/>
              <a:ext cx="3038143" cy="253179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5446631" y="2315010"/>
              <a:ext cx="177820" cy="319039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635947" y="2315011"/>
              <a:ext cx="177820" cy="31903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130562" y="2319069"/>
              <a:ext cx="1" cy="31498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407470" y="4004786"/>
              <a:ext cx="403573" cy="372652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34161" y="4004786"/>
              <a:ext cx="403573" cy="372652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40" name="Picture 39" descr="stick_tiles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0961" y="4060355"/>
              <a:ext cx="1299204" cy="2598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/>
            <p:nvPr/>
          </p:nvCxnSpPr>
          <p:spPr>
            <a:xfrm flipH="1" flipV="1">
              <a:off x="5446631" y="3634842"/>
              <a:ext cx="177820" cy="35683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635947" y="3634842"/>
              <a:ext cx="201786" cy="369945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130561" y="3634842"/>
              <a:ext cx="0" cy="34924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itle 10"/>
            <p:cNvSpPr txBox="1">
              <a:spLocks/>
            </p:cNvSpPr>
            <p:nvPr/>
          </p:nvSpPr>
          <p:spPr>
            <a:xfrm>
              <a:off x="4740153" y="2686734"/>
              <a:ext cx="2780814" cy="9652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000" dirty="0" smtClean="0">
                  <a:solidFill>
                    <a:srgbClr val="000000"/>
                  </a:solidFill>
                  <a:latin typeface="Gill Sans MT"/>
                </a:rPr>
                <a:t>?  ?  ?</a:t>
              </a:r>
              <a:endParaRPr lang="en-US" sz="6000" dirty="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One dimension</a:t>
            </a:r>
            <a:endParaRPr lang="en-US" sz="6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515659" y="2518362"/>
            <a:ext cx="2061882" cy="544579"/>
            <a:chOff x="3346824" y="2518362"/>
            <a:chExt cx="2061882" cy="54457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346824" y="3062941"/>
              <a:ext cx="2061882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96299" y="2518362"/>
              <a:ext cx="573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6</a:t>
              </a:r>
              <a:r>
                <a:rPr lang="en-US" sz="2800" dirty="0" smtClean="0"/>
                <a:t>×</a:t>
              </a:r>
              <a:endParaRPr lang="en-US" sz="2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18402" y="3639647"/>
            <a:ext cx="2061882" cy="523220"/>
            <a:chOff x="3492530" y="3939694"/>
            <a:chExt cx="2061882" cy="523220"/>
          </a:xfrm>
        </p:grpSpPr>
        <p:cxnSp>
          <p:nvCxnSpPr>
            <p:cNvPr id="48" name="Straight Arrow Connector 47"/>
            <p:cNvCxnSpPr/>
            <p:nvPr/>
          </p:nvCxnSpPr>
          <p:spPr>
            <a:xfrm rot="10800000">
              <a:off x="3492530" y="3939694"/>
              <a:ext cx="2061882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103292" y="3939694"/>
              <a:ext cx="865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r>
                <a:rPr lang="en-US" sz="2800" baseline="30000" dirty="0" smtClean="0"/>
                <a:t>0.5</a:t>
              </a:r>
              <a:r>
                <a:rPr lang="en-US" sz="2800" dirty="0"/>
                <a:t>×</a:t>
              </a:r>
            </a:p>
          </p:txBody>
        </p:sp>
      </p:grpSp>
      <p:sp>
        <p:nvSpPr>
          <p:cNvPr id="38" name="Title 10"/>
          <p:cNvSpPr txBox="1">
            <a:spLocks/>
          </p:cNvSpPr>
          <p:nvPr/>
        </p:nvSpPr>
        <p:spPr>
          <a:xfrm>
            <a:off x="0" y="6092055"/>
            <a:ext cx="9174636" cy="765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E. D. </a:t>
            </a:r>
            <a:r>
              <a:rPr lang="en-US" sz="1600" dirty="0" err="1" smtClean="0"/>
              <a:t>Demaine</a:t>
            </a:r>
            <a:r>
              <a:rPr lang="en-US" sz="1600" dirty="0" smtClean="0"/>
              <a:t>, S. </a:t>
            </a:r>
            <a:r>
              <a:rPr lang="en-US" sz="1600" dirty="0" err="1" smtClean="0"/>
              <a:t>Eisenstat</a:t>
            </a:r>
            <a:r>
              <a:rPr lang="en-US" sz="1600" dirty="0" smtClean="0"/>
              <a:t>, M. </a:t>
            </a:r>
            <a:r>
              <a:rPr lang="en-US" sz="1600" dirty="0" err="1" smtClean="0"/>
              <a:t>Ishaque</a:t>
            </a:r>
            <a:r>
              <a:rPr lang="en-US" sz="1600" dirty="0" smtClean="0"/>
              <a:t>,  A. Winslow,  One-dimensional staged self-assembly, DNA 17, 2011.</a:t>
            </a:r>
            <a:endParaRPr lang="en-US" sz="16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429712" y="2223401"/>
            <a:ext cx="3038143" cy="3144499"/>
            <a:chOff x="429712" y="2223401"/>
            <a:chExt cx="3038143" cy="3144499"/>
          </a:xfrm>
        </p:grpSpPr>
        <p:pic>
          <p:nvPicPr>
            <p:cNvPr id="3" name="Picture 2" descr="stick_recomp__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967" y="4302052"/>
              <a:ext cx="860807" cy="253179"/>
            </a:xfrm>
            <a:prstGeom prst="rect">
              <a:avLst/>
            </a:prstGeom>
          </p:spPr>
        </p:pic>
        <p:pic>
          <p:nvPicPr>
            <p:cNvPr id="6" name="Picture 5" descr="stick_recomp__4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12" y="2223401"/>
              <a:ext cx="3038143" cy="253179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2270125" y="3830657"/>
              <a:ext cx="259292" cy="41028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4" idx="2"/>
            </p:cNvCxnSpPr>
            <p:nvPr/>
          </p:nvCxnSpPr>
          <p:spPr>
            <a:xfrm flipV="1">
              <a:off x="1948057" y="3830657"/>
              <a:ext cx="0" cy="41028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948057" y="2518364"/>
              <a:ext cx="0" cy="364955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397000" y="2518364"/>
              <a:ext cx="245268" cy="364955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40155" y="4783124"/>
              <a:ext cx="1800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  <a:latin typeface="Gill Sans MT"/>
                </a:rPr>
                <a:t>Grammar</a:t>
              </a:r>
              <a:endParaRPr lang="en-US" sz="3200" dirty="0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1397000" y="3830657"/>
              <a:ext cx="245350" cy="41084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2270127" y="2518366"/>
              <a:ext cx="259290" cy="364953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itle 10"/>
            <p:cNvSpPr txBox="1">
              <a:spLocks/>
            </p:cNvSpPr>
            <p:nvPr/>
          </p:nvSpPr>
          <p:spPr>
            <a:xfrm>
              <a:off x="557650" y="2865404"/>
              <a:ext cx="2780814" cy="9652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000" dirty="0" smtClean="0">
                  <a:solidFill>
                    <a:srgbClr val="000000"/>
                  </a:solidFill>
                  <a:latin typeface="Gill Sans MT"/>
                </a:rPr>
                <a:t>?  ?  ?</a:t>
              </a:r>
              <a:endParaRPr lang="en-US" sz="6000" dirty="0">
                <a:solidFill>
                  <a:srgbClr val="000000"/>
                </a:solidFill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08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083667" y="635064"/>
            <a:ext cx="4932216" cy="4021603"/>
            <a:chOff x="2083667" y="635064"/>
            <a:chExt cx="4932216" cy="4021603"/>
          </a:xfrm>
        </p:grpSpPr>
        <p:sp>
          <p:nvSpPr>
            <p:cNvPr id="14" name="Rectangle 13"/>
            <p:cNvSpPr/>
            <p:nvPr/>
          </p:nvSpPr>
          <p:spPr>
            <a:xfrm>
              <a:off x="2083667" y="635064"/>
              <a:ext cx="4932216" cy="4021603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9" name="Picture 8" descr="complex_shape_w_labels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547" y="1051585"/>
              <a:ext cx="4134555" cy="318042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34975" y="4656667"/>
            <a:ext cx="8229600" cy="1645156"/>
            <a:chOff x="434975" y="3777456"/>
            <a:chExt cx="8229600" cy="1645156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5749191" y="3777457"/>
              <a:ext cx="431476" cy="87921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906889" y="3777457"/>
              <a:ext cx="326613" cy="87921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134269" y="3777456"/>
              <a:ext cx="1" cy="87921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74336" y="3777456"/>
              <a:ext cx="1" cy="87921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itle 10"/>
            <p:cNvSpPr txBox="1">
              <a:spLocks/>
            </p:cNvSpPr>
            <p:nvPr/>
          </p:nvSpPr>
          <p:spPr>
            <a:xfrm>
              <a:off x="434975" y="4656667"/>
              <a:ext cx="8229600" cy="7659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000" dirty="0" smtClean="0">
                  <a:solidFill>
                    <a:srgbClr val="000000"/>
                  </a:solidFill>
                  <a:latin typeface="Gill Sans MT"/>
                </a:rPr>
                <a:t>?     ?     ?     ?</a:t>
              </a:r>
              <a:endParaRPr lang="en-US" sz="6000" dirty="0">
                <a:solidFill>
                  <a:srgbClr val="000000"/>
                </a:solidFill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96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plex_recomp__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03" y="205318"/>
            <a:ext cx="1919110" cy="2302932"/>
          </a:xfrm>
          <a:prstGeom prst="rect">
            <a:avLst/>
          </a:prstGeom>
        </p:spPr>
      </p:pic>
      <p:pic>
        <p:nvPicPr>
          <p:cNvPr id="16" name="Picture 15" descr="complex_recomp__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68" y="6146095"/>
            <a:ext cx="1765581" cy="383822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219098" y="4598106"/>
            <a:ext cx="2686754" cy="1466152"/>
            <a:chOff x="3219098" y="4598106"/>
            <a:chExt cx="2686754" cy="1466152"/>
          </a:xfrm>
        </p:grpSpPr>
        <p:pic>
          <p:nvPicPr>
            <p:cNvPr id="15" name="Picture 14" descr="complex_recomp__2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098" y="4598106"/>
              <a:ext cx="2686754" cy="767644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H="1" flipV="1">
              <a:off x="3502557" y="5450417"/>
              <a:ext cx="169868" cy="61383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322236" y="5450418"/>
              <a:ext cx="101597" cy="61383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802719" y="5450417"/>
              <a:ext cx="645330" cy="613839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448049" y="5450416"/>
              <a:ext cx="235201" cy="61384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4802719" y="5450415"/>
              <a:ext cx="491693" cy="61384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3672425" y="5450417"/>
              <a:ext cx="1376143" cy="61384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451454" y="2933701"/>
            <a:ext cx="4222042" cy="1946080"/>
            <a:chOff x="2451454" y="2933701"/>
            <a:chExt cx="4222042" cy="1946080"/>
          </a:xfrm>
        </p:grpSpPr>
        <p:pic>
          <p:nvPicPr>
            <p:cNvPr id="13" name="Picture 12" descr="complex_recomp__3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454" y="2933701"/>
              <a:ext cx="4222042" cy="1151466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/>
            <p:nvPr/>
          </p:nvCxnSpPr>
          <p:spPr>
            <a:xfrm flipV="1">
              <a:off x="5604084" y="3781949"/>
              <a:ext cx="1" cy="73942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749747" y="4169833"/>
              <a:ext cx="153638" cy="35842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982054" y="3788833"/>
              <a:ext cx="547863" cy="107103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5157" y="4099435"/>
              <a:ext cx="101596" cy="45437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554828" y="3808745"/>
              <a:ext cx="0" cy="75071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753099" y="4099435"/>
              <a:ext cx="119896" cy="45437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3502557" y="3792392"/>
              <a:ext cx="1" cy="73942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3219098" y="4173392"/>
              <a:ext cx="133004" cy="35842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2597028" y="3808745"/>
              <a:ext cx="481142" cy="107103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032809" y="1762212"/>
            <a:ext cx="3058151" cy="1116992"/>
            <a:chOff x="3032809" y="1762212"/>
            <a:chExt cx="3058151" cy="1116992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3032809" y="1907478"/>
              <a:ext cx="748580" cy="97172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545832" y="2575540"/>
              <a:ext cx="0" cy="303664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5294412" y="1762212"/>
              <a:ext cx="796548" cy="111699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60249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Two dimensions</a:t>
            </a:r>
            <a:endParaRPr 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69878" y="4981194"/>
            <a:ext cx="18004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Gill Sans MT"/>
              </a:rPr>
              <a:t>Grammar</a:t>
            </a:r>
            <a:endParaRPr lang="en-US" sz="3200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252" y="4981194"/>
            <a:ext cx="25545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Gill Sans MT"/>
              </a:rPr>
              <a:t>Staged System </a:t>
            </a:r>
            <a:endParaRPr lang="en-US" sz="3200" dirty="0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2530" y="3690214"/>
            <a:ext cx="2061882" cy="523221"/>
            <a:chOff x="3492530" y="3939694"/>
            <a:chExt cx="2061882" cy="523221"/>
          </a:xfrm>
        </p:grpSpPr>
        <p:cxnSp>
          <p:nvCxnSpPr>
            <p:cNvPr id="53" name="Straight Arrow Connector 52"/>
            <p:cNvCxnSpPr/>
            <p:nvPr/>
          </p:nvCxnSpPr>
          <p:spPr>
            <a:xfrm rot="10800000">
              <a:off x="3492530" y="3939694"/>
              <a:ext cx="2061882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134508" y="3939695"/>
              <a:ext cx="7832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≈n×</a:t>
              </a:r>
              <a:endParaRPr lang="en-US" sz="28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15659" y="2245262"/>
            <a:ext cx="2061882" cy="568199"/>
            <a:chOff x="3346824" y="2494742"/>
            <a:chExt cx="2061882" cy="568199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46824" y="3062941"/>
              <a:ext cx="2061882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59709" y="2494742"/>
              <a:ext cx="1236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log(n)×</a:t>
              </a:r>
              <a:endParaRPr lang="en-US" sz="2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5192" y="1504425"/>
            <a:ext cx="2206625" cy="3320563"/>
            <a:chOff x="5705192" y="2007897"/>
            <a:chExt cx="2206625" cy="3320563"/>
          </a:xfrm>
        </p:grpSpPr>
        <p:sp>
          <p:nvSpPr>
            <p:cNvPr id="90" name="Rectangle 89"/>
            <p:cNvSpPr/>
            <p:nvPr/>
          </p:nvSpPr>
          <p:spPr>
            <a:xfrm>
              <a:off x="7159057" y="5110099"/>
              <a:ext cx="236479" cy="218361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55097" y="5110099"/>
              <a:ext cx="236479" cy="218361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550297" y="5110099"/>
              <a:ext cx="236479" cy="218361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51847" y="5110099"/>
              <a:ext cx="236479" cy="218361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241150" y="3802585"/>
              <a:ext cx="165748" cy="294969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7209539" y="3802585"/>
              <a:ext cx="185997" cy="294969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1" idx="0"/>
            </p:cNvCxnSpPr>
            <p:nvPr/>
          </p:nvCxnSpPr>
          <p:spPr>
            <a:xfrm flipV="1">
              <a:off x="6808505" y="3805805"/>
              <a:ext cx="2" cy="291749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6241150" y="4819430"/>
              <a:ext cx="141103" cy="28315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7274285" y="4819430"/>
              <a:ext cx="160121" cy="29355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969819" y="4819430"/>
              <a:ext cx="0" cy="27713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itle 10"/>
            <p:cNvSpPr txBox="1">
              <a:spLocks/>
            </p:cNvSpPr>
            <p:nvPr/>
          </p:nvSpPr>
          <p:spPr>
            <a:xfrm>
              <a:off x="5705192" y="4097554"/>
              <a:ext cx="2206625" cy="7659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000" dirty="0" smtClean="0">
                  <a:solidFill>
                    <a:srgbClr val="000000"/>
                  </a:solidFill>
                  <a:latin typeface="Gill Sans MT"/>
                </a:rPr>
                <a:t>?  ?  ?</a:t>
              </a:r>
              <a:endParaRPr lang="en-US" sz="6000" dirty="0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35" name="Picture 34" descr="complex_shape_tiles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876" y="5145846"/>
              <a:ext cx="1061470" cy="151639"/>
            </a:xfrm>
            <a:prstGeom prst="rect">
              <a:avLst/>
            </a:prstGeom>
          </p:spPr>
        </p:pic>
        <p:cxnSp>
          <p:nvCxnSpPr>
            <p:cNvPr id="91" name="Straight Arrow Connector 90"/>
            <p:cNvCxnSpPr/>
            <p:nvPr/>
          </p:nvCxnSpPr>
          <p:spPr>
            <a:xfrm flipV="1">
              <a:off x="6665815" y="4812266"/>
              <a:ext cx="0" cy="27713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6149703" y="2007897"/>
              <a:ext cx="1317603" cy="1794688"/>
              <a:chOff x="6149703" y="2007897"/>
              <a:chExt cx="1317603" cy="179468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149703" y="2007897"/>
                <a:ext cx="1317603" cy="1794688"/>
              </a:xfrm>
              <a:prstGeom prst="rect">
                <a:avLst/>
              </a:prstGeom>
              <a:solidFill>
                <a:srgbClr val="A0D0DF"/>
              </a:solidFill>
              <a:ln w="317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Gill Sans MT"/>
                </a:endParaRPr>
              </a:p>
            </p:txBody>
          </p:sp>
          <p:pic>
            <p:nvPicPr>
              <p:cNvPr id="6" name="Picture 5" descr="complex_recomp__4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6069" y="2279226"/>
                <a:ext cx="1064875" cy="1277850"/>
              </a:xfrm>
              <a:prstGeom prst="rect">
                <a:avLst/>
              </a:prstGeom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1166812" y="1773150"/>
            <a:ext cx="2206625" cy="3016728"/>
            <a:chOff x="1030559" y="2233706"/>
            <a:chExt cx="2206625" cy="3016728"/>
          </a:xfrm>
        </p:grpSpPr>
        <p:pic>
          <p:nvPicPr>
            <p:cNvPr id="56" name="Picture 55" descr="complex_recomp__4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409" y="2233706"/>
              <a:ext cx="1055382" cy="1266459"/>
            </a:xfrm>
            <a:prstGeom prst="rect">
              <a:avLst/>
            </a:prstGeom>
          </p:spPr>
        </p:pic>
        <p:pic>
          <p:nvPicPr>
            <p:cNvPr id="57" name="Picture 56" descr="complex_recomp__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985" y="5039358"/>
              <a:ext cx="970951" cy="211076"/>
            </a:xfrm>
            <a:prstGeom prst="rect">
              <a:avLst/>
            </a:prstGeom>
          </p:spPr>
        </p:pic>
        <p:cxnSp>
          <p:nvCxnSpPr>
            <p:cNvPr id="97" name="Straight Arrow Connector 96"/>
            <p:cNvCxnSpPr/>
            <p:nvPr/>
          </p:nvCxnSpPr>
          <p:spPr>
            <a:xfrm flipH="1" flipV="1">
              <a:off x="1668106" y="4656781"/>
              <a:ext cx="93416" cy="3375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533877" y="4656781"/>
              <a:ext cx="129345" cy="33757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288083" y="4656783"/>
              <a:ext cx="0" cy="3375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542191" y="3169783"/>
              <a:ext cx="177194" cy="71987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139777" y="3537171"/>
              <a:ext cx="0" cy="35320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2551446" y="3089894"/>
              <a:ext cx="213836" cy="800485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020472" y="4656783"/>
              <a:ext cx="0" cy="33757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itle 10"/>
            <p:cNvSpPr txBox="1">
              <a:spLocks/>
            </p:cNvSpPr>
            <p:nvPr/>
          </p:nvSpPr>
          <p:spPr>
            <a:xfrm>
              <a:off x="1030559" y="3889661"/>
              <a:ext cx="2206625" cy="7659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000" dirty="0" smtClean="0">
                  <a:solidFill>
                    <a:srgbClr val="000000"/>
                  </a:solidFill>
                  <a:latin typeface="Gill Sans MT"/>
                </a:rPr>
                <a:t>?  ?  ?</a:t>
              </a:r>
              <a:endParaRPr lang="en-US" sz="6000" dirty="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835452" y="2738681"/>
            <a:ext cx="1482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w/scaling</a:t>
            </a:r>
            <a:endParaRPr lang="en-US" sz="2800" dirty="0"/>
          </a:p>
        </p:txBody>
      </p:sp>
      <p:pic>
        <p:nvPicPr>
          <p:cNvPr id="19" name="Picture 18" descr="macrotile_conversion_product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69" y="1775754"/>
            <a:ext cx="1064875" cy="12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7049968" y="5681972"/>
            <a:ext cx="880577" cy="885845"/>
          </a:xfrm>
          <a:prstGeom prst="rect">
            <a:avLst/>
          </a:prstGeom>
          <a:solidFill>
            <a:srgbClr val="A0D0DF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912445" y="5681972"/>
            <a:ext cx="876322" cy="884111"/>
          </a:xfrm>
          <a:prstGeom prst="rect">
            <a:avLst/>
          </a:prstGeom>
          <a:solidFill>
            <a:srgbClr val="A0D0DF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" name="Picture 3" descr="pcfg_to_sas__cell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93" y="5786612"/>
            <a:ext cx="2019690" cy="67323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578966" y="3286977"/>
            <a:ext cx="1379850" cy="2384499"/>
            <a:chOff x="1792282" y="4611906"/>
            <a:chExt cx="973400" cy="1682119"/>
          </a:xfrm>
        </p:grpSpPr>
        <p:pic>
          <p:nvPicPr>
            <p:cNvPr id="5" name="Picture 4" descr="pcfg_to_sas__step_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835" y="4611906"/>
              <a:ext cx="949846" cy="47492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 flipV="1">
              <a:off x="1792282" y="5198318"/>
              <a:ext cx="256573" cy="109570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546923" y="5198317"/>
              <a:ext cx="218759" cy="109570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29660" y="889115"/>
            <a:ext cx="2692922" cy="2139966"/>
            <a:chOff x="1187429" y="3010627"/>
            <a:chExt cx="1899692" cy="1509616"/>
          </a:xfrm>
        </p:grpSpPr>
        <p:pic>
          <p:nvPicPr>
            <p:cNvPr id="7" name="Picture 6" descr="pcfg_to_sas__step_2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429" y="3010627"/>
              <a:ext cx="1899692" cy="474923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/>
            <p:nvPr/>
          </p:nvCxnSpPr>
          <p:spPr>
            <a:xfrm flipV="1">
              <a:off x="2372895" y="3612340"/>
              <a:ext cx="1" cy="907903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874826" y="3612340"/>
              <a:ext cx="1" cy="907903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98459" y="106684"/>
            <a:ext cx="1328532" cy="582596"/>
            <a:chOff x="3898459" y="106684"/>
            <a:chExt cx="1328532" cy="582596"/>
          </a:xfrm>
        </p:grpSpPr>
        <p:sp>
          <p:nvSpPr>
            <p:cNvPr id="23" name="Rectangle 22"/>
            <p:cNvSpPr/>
            <p:nvPr/>
          </p:nvSpPr>
          <p:spPr>
            <a:xfrm>
              <a:off x="4799269" y="106684"/>
              <a:ext cx="427722" cy="582596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 flipH="1">
              <a:off x="4234356" y="397196"/>
              <a:ext cx="488098" cy="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 descr="complex_recomp__4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459" y="209268"/>
              <a:ext cx="313215" cy="375858"/>
            </a:xfrm>
            <a:prstGeom prst="rect">
              <a:avLst/>
            </a:prstGeom>
          </p:spPr>
        </p:pic>
        <p:pic>
          <p:nvPicPr>
            <p:cNvPr id="66" name="Picture 65" descr="complex_recomp__4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134" y="209268"/>
              <a:ext cx="313215" cy="375858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5418864" y="809177"/>
            <a:ext cx="2864915" cy="1083787"/>
            <a:chOff x="5418864" y="809177"/>
            <a:chExt cx="2864915" cy="1083787"/>
          </a:xfrm>
        </p:grpSpPr>
        <p:sp>
          <p:nvSpPr>
            <p:cNvPr id="89" name="Rectangle 88"/>
            <p:cNvSpPr/>
            <p:nvPr/>
          </p:nvSpPr>
          <p:spPr>
            <a:xfrm>
              <a:off x="5418864" y="809177"/>
              <a:ext cx="2864915" cy="819825"/>
            </a:xfrm>
            <a:prstGeom prst="rect">
              <a:avLst/>
            </a:prstGeom>
            <a:solidFill>
              <a:srgbClr val="A0D0DF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40" name="Picture 39" descr="pcfg_to_sas__mix_2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073" y="892549"/>
              <a:ext cx="2648412" cy="662102"/>
            </a:xfrm>
            <a:prstGeom prst="rect">
              <a:avLst/>
            </a:prstGeom>
          </p:spPr>
        </p:pic>
        <p:cxnSp>
          <p:nvCxnSpPr>
            <p:cNvPr id="74" name="Straight Arrow Connector 73"/>
            <p:cNvCxnSpPr/>
            <p:nvPr/>
          </p:nvCxnSpPr>
          <p:spPr>
            <a:xfrm flipV="1">
              <a:off x="7741735" y="1629001"/>
              <a:ext cx="0" cy="263963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90" idx="0"/>
            </p:cNvCxnSpPr>
            <p:nvPr/>
          </p:nvCxnSpPr>
          <p:spPr>
            <a:xfrm flipH="1" flipV="1">
              <a:off x="5969178" y="1627381"/>
              <a:ext cx="2641" cy="265583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6526" y="3217333"/>
            <a:ext cx="1523244" cy="1041002"/>
            <a:chOff x="6106526" y="3217333"/>
            <a:chExt cx="1523244" cy="1041002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6340398" y="4038174"/>
              <a:ext cx="0" cy="22016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6106526" y="3217333"/>
              <a:ext cx="1523244" cy="820841"/>
            </a:xfrm>
            <a:prstGeom prst="rect">
              <a:avLst/>
            </a:prstGeom>
            <a:solidFill>
              <a:srgbClr val="A0D0DF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39" name="Picture 38" descr="pcfg_to_sas__mix_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096" y="3297946"/>
              <a:ext cx="1324206" cy="662103"/>
            </a:xfrm>
            <a:prstGeom prst="rect">
              <a:avLst/>
            </a:prstGeom>
          </p:spPr>
        </p:pic>
        <p:cxnSp>
          <p:nvCxnSpPr>
            <p:cNvPr id="85" name="Straight Arrow Connector 84"/>
            <p:cNvCxnSpPr/>
            <p:nvPr/>
          </p:nvCxnSpPr>
          <p:spPr>
            <a:xfrm flipV="1">
              <a:off x="7466221" y="4038174"/>
              <a:ext cx="0" cy="21899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226991" y="1892964"/>
            <a:ext cx="3260843" cy="1306170"/>
            <a:chOff x="5226991" y="1892964"/>
            <a:chExt cx="3260843" cy="130617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36058" y="2716131"/>
              <a:ext cx="521018" cy="483003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7006398" y="1892964"/>
              <a:ext cx="1481436" cy="799489"/>
            </a:xfrm>
            <a:prstGeom prst="rect">
              <a:avLst/>
            </a:prstGeom>
            <a:solidFill>
              <a:srgbClr val="A0D0DF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26991" y="1892964"/>
              <a:ext cx="1489655" cy="799489"/>
            </a:xfrm>
            <a:prstGeom prst="rect">
              <a:avLst/>
            </a:prstGeom>
            <a:solidFill>
              <a:srgbClr val="A0D0DF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129" name="Picture 128" descr="pcfg_to_sas__partial_mix_2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64" y="1975657"/>
              <a:ext cx="3045331" cy="637395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77367" y="2715040"/>
              <a:ext cx="521018" cy="483003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5900109" y="4250298"/>
            <a:ext cx="2009446" cy="1402902"/>
            <a:chOff x="5900109" y="4250298"/>
            <a:chExt cx="2009446" cy="1402902"/>
          </a:xfrm>
        </p:grpSpPr>
        <p:sp>
          <p:nvSpPr>
            <p:cNvPr id="107" name="Rectangle 106"/>
            <p:cNvSpPr/>
            <p:nvPr/>
          </p:nvSpPr>
          <p:spPr>
            <a:xfrm>
              <a:off x="5900109" y="4250298"/>
              <a:ext cx="880577" cy="885845"/>
            </a:xfrm>
            <a:prstGeom prst="rect">
              <a:avLst/>
            </a:prstGeom>
            <a:solidFill>
              <a:srgbClr val="A0D0DF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28978" y="4257165"/>
              <a:ext cx="880577" cy="885845"/>
            </a:xfrm>
            <a:prstGeom prst="rect">
              <a:avLst/>
            </a:prstGeom>
            <a:solidFill>
              <a:srgbClr val="A0D0DF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121" name="Picture 120" descr="pcfg_to_sas__partial_mix_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437" y="4377257"/>
              <a:ext cx="1770539" cy="637394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83259" y="5170197"/>
              <a:ext cx="521018" cy="483003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20717" y="5169106"/>
              <a:ext cx="521018" cy="483003"/>
            </a:xfrm>
            <a:prstGeom prst="rect">
              <a:avLst/>
            </a:prstGeom>
          </p:spPr>
        </p:pic>
      </p:grpSp>
      <p:pic>
        <p:nvPicPr>
          <p:cNvPr id="69" name="Picture 68" descr="pcfg_to_sas__tile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48" y="5795597"/>
            <a:ext cx="662103" cy="662103"/>
          </a:xfrm>
          <a:prstGeom prst="rect">
            <a:avLst/>
          </a:prstGeom>
        </p:spPr>
      </p:pic>
      <p:pic>
        <p:nvPicPr>
          <p:cNvPr id="70" name="Picture 69" descr="pcfg_to_sas__tile2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10" y="5795597"/>
            <a:ext cx="662103" cy="6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1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799268" y="1756296"/>
            <a:ext cx="4152681" cy="3915961"/>
            <a:chOff x="5024668" y="2212626"/>
            <a:chExt cx="3681560" cy="3471695"/>
          </a:xfrm>
        </p:grpSpPr>
        <p:sp>
          <p:nvSpPr>
            <p:cNvPr id="39" name="TextBox 38"/>
            <p:cNvSpPr txBox="1"/>
            <p:nvPr/>
          </p:nvSpPr>
          <p:spPr>
            <a:xfrm>
              <a:off x="5024668" y="4947601"/>
              <a:ext cx="3681560" cy="73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000000"/>
                  </a:solidFill>
                </a:rPr>
                <a:t>at most ≈log</a:t>
              </a:r>
              <a:r>
                <a:rPr lang="en-US" sz="4800" dirty="0" smtClean="0">
                  <a:solidFill>
                    <a:srgbClr val="000000"/>
                  </a:solidFill>
                  <a:latin typeface="Gill Sans MT"/>
                </a:rPr>
                <a:t>(n)</a:t>
              </a:r>
              <a:endParaRPr lang="en-US" sz="4800" dirty="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78701" y="2212626"/>
              <a:ext cx="3557300" cy="1009125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3" name="Picture 2" descr="rect-pattern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824" y="2376977"/>
              <a:ext cx="3234764" cy="646953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7153456" y="4630325"/>
              <a:ext cx="236479" cy="218361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55097" y="4630325"/>
              <a:ext cx="236479" cy="218361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0297" y="4630325"/>
              <a:ext cx="236479" cy="218361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51847" y="4630325"/>
              <a:ext cx="236479" cy="218361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096000" y="3218532"/>
              <a:ext cx="310898" cy="47028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808507" y="3221752"/>
              <a:ext cx="0" cy="46706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0"/>
            </p:cNvCxnSpPr>
            <p:nvPr/>
          </p:nvCxnSpPr>
          <p:spPr>
            <a:xfrm flipH="1" flipV="1">
              <a:off x="6096752" y="4049890"/>
              <a:ext cx="273335" cy="580435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268684" y="4051138"/>
              <a:ext cx="317493" cy="58207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969819" y="4051138"/>
              <a:ext cx="0" cy="56565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itle 10"/>
            <p:cNvSpPr txBox="1">
              <a:spLocks/>
            </p:cNvSpPr>
            <p:nvPr/>
          </p:nvSpPr>
          <p:spPr>
            <a:xfrm>
              <a:off x="5705192" y="3344667"/>
              <a:ext cx="2206625" cy="7659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000" dirty="0" smtClean="0">
                  <a:solidFill>
                    <a:srgbClr val="000000"/>
                  </a:solidFill>
                  <a:latin typeface="Gill Sans MT"/>
                </a:rPr>
                <a:t>…</a:t>
              </a:r>
              <a:endParaRPr lang="en-US" sz="6000" dirty="0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6665815" y="4051138"/>
              <a:ext cx="0" cy="58207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7268684" y="3221752"/>
              <a:ext cx="310898" cy="46706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 descr="endtoend_counter_tiles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784" y="4669128"/>
              <a:ext cx="1053591" cy="150513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03030" y="1941679"/>
            <a:ext cx="3648710" cy="3730578"/>
            <a:chOff x="897218" y="2376977"/>
            <a:chExt cx="3234764" cy="3307344"/>
          </a:xfrm>
        </p:grpSpPr>
        <p:sp>
          <p:nvSpPr>
            <p:cNvPr id="41" name="TextBox 40"/>
            <p:cNvSpPr txBox="1"/>
            <p:nvPr/>
          </p:nvSpPr>
          <p:spPr>
            <a:xfrm>
              <a:off x="922720" y="4947601"/>
              <a:ext cx="3174413" cy="73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000000"/>
                  </a:solidFill>
                </a:rPr>
                <a:t> at least ≈n</a:t>
              </a:r>
              <a:endParaRPr lang="en-US" sz="4800" dirty="0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40" name="Picture 39" descr="rect-pattern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8" y="2376977"/>
              <a:ext cx="3234764" cy="646953"/>
            </a:xfrm>
            <a:prstGeom prst="rect">
              <a:avLst/>
            </a:prstGeom>
          </p:spPr>
        </p:pic>
        <p:pic>
          <p:nvPicPr>
            <p:cNvPr id="56" name="Picture 55" descr="endtoend_grammar_squares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54" y="4669128"/>
              <a:ext cx="685292" cy="148976"/>
            </a:xfrm>
            <a:prstGeom prst="rect">
              <a:avLst/>
            </a:prstGeom>
          </p:spPr>
        </p:pic>
        <p:cxnSp>
          <p:nvCxnSpPr>
            <p:cNvPr id="57" name="Straight Arrow Connector 56"/>
            <p:cNvCxnSpPr/>
            <p:nvPr/>
          </p:nvCxnSpPr>
          <p:spPr>
            <a:xfrm flipV="1">
              <a:off x="2782530" y="4110612"/>
              <a:ext cx="0" cy="48340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2609067" y="4110612"/>
              <a:ext cx="0" cy="48340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427250" y="4110612"/>
              <a:ext cx="0" cy="48340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2253788" y="4110612"/>
              <a:ext cx="0" cy="48340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579650" y="3102964"/>
              <a:ext cx="0" cy="48340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406188" y="3102964"/>
              <a:ext cx="0" cy="483406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itle 10"/>
            <p:cNvSpPr txBox="1">
              <a:spLocks/>
            </p:cNvSpPr>
            <p:nvPr/>
          </p:nvSpPr>
          <p:spPr>
            <a:xfrm>
              <a:off x="1395779" y="3296099"/>
              <a:ext cx="2206625" cy="7659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000" dirty="0" smtClean="0">
                  <a:solidFill>
                    <a:srgbClr val="000000"/>
                  </a:solidFill>
                  <a:latin typeface="Gill Sans MT"/>
                </a:rPr>
                <a:t>…</a:t>
              </a:r>
              <a:endParaRPr lang="en-US" sz="6000" dirty="0">
                <a:solidFill>
                  <a:srgbClr val="000000"/>
                </a:solidFill>
                <a:latin typeface="Gill Sans M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98459" y="106684"/>
            <a:ext cx="1328532" cy="582596"/>
            <a:chOff x="3898459" y="106684"/>
            <a:chExt cx="1328532" cy="582596"/>
          </a:xfrm>
        </p:grpSpPr>
        <p:sp>
          <p:nvSpPr>
            <p:cNvPr id="48" name="Rectangle 47"/>
            <p:cNvSpPr/>
            <p:nvPr/>
          </p:nvSpPr>
          <p:spPr>
            <a:xfrm>
              <a:off x="4799269" y="106684"/>
              <a:ext cx="427722" cy="582596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4234356" y="397196"/>
              <a:ext cx="488098" cy="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 descr="complex_recomp__4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459" y="209268"/>
              <a:ext cx="313215" cy="375858"/>
            </a:xfrm>
            <a:prstGeom prst="rect">
              <a:avLst/>
            </a:prstGeom>
          </p:spPr>
        </p:pic>
        <p:pic>
          <p:nvPicPr>
            <p:cNvPr id="52" name="Picture 51" descr="complex_recomp__4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134" y="209268"/>
              <a:ext cx="313215" cy="375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58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799268" y="5260446"/>
            <a:ext cx="415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at most ≈log</a:t>
            </a:r>
            <a:r>
              <a:rPr lang="en-US" sz="4800" dirty="0" smtClean="0">
                <a:solidFill>
                  <a:srgbClr val="000000"/>
                </a:solidFill>
                <a:latin typeface="Gill Sans MT"/>
              </a:rPr>
              <a:t>(n)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18464" y="1004312"/>
            <a:ext cx="2393796" cy="2309431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00472" y="4902569"/>
            <a:ext cx="266741" cy="246304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3933" y="4902569"/>
            <a:ext cx="266741" cy="246304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20128" y="4902569"/>
            <a:ext cx="266741" cy="246304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83486" y="4902569"/>
            <a:ext cx="266741" cy="246304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07696" y="3310112"/>
            <a:ext cx="350683" cy="53046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811381" y="3313744"/>
            <a:ext cx="0" cy="526831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6008544" y="4247857"/>
            <a:ext cx="308313" cy="654712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30446" y="4249265"/>
            <a:ext cx="358122" cy="65656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993336" y="4249265"/>
            <a:ext cx="0" cy="63803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10"/>
          <p:cNvSpPr txBox="1">
            <a:spLocks/>
          </p:cNvSpPr>
          <p:nvPr/>
        </p:nvSpPr>
        <p:spPr>
          <a:xfrm>
            <a:off x="5566877" y="3452388"/>
            <a:ext cx="2489002" cy="86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000000"/>
                </a:solidFill>
                <a:latin typeface="Gill Sans MT"/>
              </a:rPr>
              <a:t>…</a:t>
            </a:r>
            <a:endParaRPr lang="en-US" sz="6000" dirty="0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650429" y="4249265"/>
            <a:ext cx="0" cy="65656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330446" y="3313744"/>
            <a:ext cx="350683" cy="526831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endtoend_counter_til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4" y="4946338"/>
            <a:ext cx="1188417" cy="16977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31795" y="5260446"/>
            <a:ext cx="358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 at least ≈n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6" name="Picture 55" descr="endtoend_grammar_square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91" y="4946338"/>
            <a:ext cx="772987" cy="16804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2729601" y="4316350"/>
            <a:ext cx="0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533941" y="4316350"/>
            <a:ext cx="0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328857" y="4316350"/>
            <a:ext cx="0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133197" y="4316350"/>
            <a:ext cx="0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500759" y="3295207"/>
            <a:ext cx="0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305100" y="3295207"/>
            <a:ext cx="0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itle 10"/>
          <p:cNvSpPr txBox="1">
            <a:spLocks/>
          </p:cNvSpPr>
          <p:nvPr/>
        </p:nvSpPr>
        <p:spPr>
          <a:xfrm>
            <a:off x="1165391" y="3448917"/>
            <a:ext cx="2489002" cy="86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000000"/>
                </a:solidFill>
                <a:latin typeface="Gill Sans MT"/>
              </a:rPr>
              <a:t>…</a:t>
            </a:r>
            <a:endParaRPr lang="en-US" sz="6000" dirty="0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898459" y="106684"/>
            <a:ext cx="1328532" cy="582596"/>
            <a:chOff x="3898459" y="106684"/>
            <a:chExt cx="1328532" cy="582596"/>
          </a:xfrm>
        </p:grpSpPr>
        <p:sp>
          <p:nvSpPr>
            <p:cNvPr id="48" name="Rectangle 47"/>
            <p:cNvSpPr/>
            <p:nvPr/>
          </p:nvSpPr>
          <p:spPr>
            <a:xfrm>
              <a:off x="4799269" y="106684"/>
              <a:ext cx="427722" cy="582596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4234356" y="397196"/>
              <a:ext cx="488098" cy="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 descr="complex_recomp__4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459" y="209268"/>
              <a:ext cx="313215" cy="375858"/>
            </a:xfrm>
            <a:prstGeom prst="rect">
              <a:avLst/>
            </a:prstGeom>
          </p:spPr>
        </p:pic>
        <p:pic>
          <p:nvPicPr>
            <p:cNvPr id="52" name="Picture 51" descr="complex_recomp__4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134" y="209268"/>
              <a:ext cx="313215" cy="375858"/>
            </a:xfrm>
            <a:prstGeom prst="rect">
              <a:avLst/>
            </a:prstGeom>
          </p:spPr>
        </p:pic>
      </p:grpSp>
      <p:pic>
        <p:nvPicPr>
          <p:cNvPr id="2" name="Picture 1" descr="square-patter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0" y="1109740"/>
            <a:ext cx="2131483" cy="2131483"/>
          </a:xfrm>
          <a:prstGeom prst="rect">
            <a:avLst/>
          </a:prstGeom>
        </p:spPr>
      </p:pic>
      <p:pic>
        <p:nvPicPr>
          <p:cNvPr id="37" name="Picture 36" descr="square-patter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77" y="1119764"/>
            <a:ext cx="2131483" cy="21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799268" y="5260446"/>
            <a:ext cx="415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at most ≈log</a:t>
            </a:r>
            <a:r>
              <a:rPr lang="en-US" sz="4800" dirty="0" smtClean="0">
                <a:solidFill>
                  <a:srgbClr val="000000"/>
                </a:solidFill>
                <a:latin typeface="Gill Sans MT"/>
              </a:rPr>
              <a:t>(n)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18246" y="838372"/>
            <a:ext cx="1770321" cy="2475372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00472" y="4902569"/>
            <a:ext cx="266741" cy="246304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3933" y="4902569"/>
            <a:ext cx="266741" cy="246304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20128" y="4902569"/>
            <a:ext cx="266741" cy="246304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83486" y="4902569"/>
            <a:ext cx="266741" cy="246304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07696" y="3310112"/>
            <a:ext cx="350683" cy="53046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811381" y="3313744"/>
            <a:ext cx="0" cy="526831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6008544" y="4247857"/>
            <a:ext cx="308313" cy="654712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30446" y="4249265"/>
            <a:ext cx="358122" cy="65656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993336" y="4249265"/>
            <a:ext cx="0" cy="63803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10"/>
          <p:cNvSpPr txBox="1">
            <a:spLocks/>
          </p:cNvSpPr>
          <p:nvPr/>
        </p:nvSpPr>
        <p:spPr>
          <a:xfrm>
            <a:off x="5566877" y="3452388"/>
            <a:ext cx="2489002" cy="86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000000"/>
                </a:solidFill>
                <a:latin typeface="Gill Sans MT"/>
              </a:rPr>
              <a:t>…</a:t>
            </a:r>
            <a:endParaRPr lang="en-US" sz="6000" dirty="0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650429" y="4249265"/>
            <a:ext cx="0" cy="65656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330446" y="3313744"/>
            <a:ext cx="350683" cy="526831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1795" y="5260446"/>
            <a:ext cx="358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 at least ≈n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461257" y="4316350"/>
            <a:ext cx="33182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291549" y="4316349"/>
            <a:ext cx="36518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500759" y="3179755"/>
            <a:ext cx="0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305100" y="3179755"/>
            <a:ext cx="0" cy="5452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itle 10"/>
          <p:cNvSpPr txBox="1">
            <a:spLocks/>
          </p:cNvSpPr>
          <p:nvPr/>
        </p:nvSpPr>
        <p:spPr>
          <a:xfrm>
            <a:off x="1165391" y="3397605"/>
            <a:ext cx="2489002" cy="86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000000"/>
                </a:solidFill>
                <a:latin typeface="Gill Sans MT"/>
              </a:rPr>
              <a:t>…</a:t>
            </a:r>
            <a:endParaRPr lang="en-US" sz="6000" dirty="0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898459" y="106684"/>
            <a:ext cx="1328532" cy="582596"/>
            <a:chOff x="3898459" y="106684"/>
            <a:chExt cx="1328532" cy="582596"/>
          </a:xfrm>
        </p:grpSpPr>
        <p:sp>
          <p:nvSpPr>
            <p:cNvPr id="48" name="Rectangle 47"/>
            <p:cNvSpPr/>
            <p:nvPr/>
          </p:nvSpPr>
          <p:spPr>
            <a:xfrm>
              <a:off x="4799269" y="106684"/>
              <a:ext cx="427722" cy="582596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4234356" y="397196"/>
              <a:ext cx="488098" cy="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 descr="complex_recomp__4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459" y="209268"/>
              <a:ext cx="313215" cy="375858"/>
            </a:xfrm>
            <a:prstGeom prst="rect">
              <a:avLst/>
            </a:prstGeom>
          </p:spPr>
        </p:pic>
        <p:pic>
          <p:nvPicPr>
            <p:cNvPr id="52" name="Picture 51" descr="complex_recomp__4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134" y="209268"/>
              <a:ext cx="313215" cy="375858"/>
            </a:xfrm>
            <a:prstGeom prst="rect">
              <a:avLst/>
            </a:prstGeom>
          </p:spPr>
        </p:pic>
      </p:grpSp>
      <p:pic>
        <p:nvPicPr>
          <p:cNvPr id="3" name="Picture 2" descr="weak_counter_tile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14" y="4945131"/>
            <a:ext cx="1188417" cy="169774"/>
          </a:xfrm>
          <a:prstGeom prst="rect">
            <a:avLst/>
          </a:prstGeom>
        </p:spPr>
      </p:pic>
      <p:pic>
        <p:nvPicPr>
          <p:cNvPr id="4" name="Picture 3" descr="weak_counte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55" y="984500"/>
            <a:ext cx="1298195" cy="2151295"/>
          </a:xfrm>
          <a:prstGeom prst="rect">
            <a:avLst/>
          </a:prstGeom>
        </p:spPr>
      </p:pic>
      <p:pic>
        <p:nvPicPr>
          <p:cNvPr id="40" name="Picture 39" descr="weak_counte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39" y="984500"/>
            <a:ext cx="1298195" cy="2151295"/>
          </a:xfrm>
          <a:prstGeom prst="rect">
            <a:avLst/>
          </a:prstGeom>
        </p:spPr>
      </p:pic>
      <p:pic>
        <p:nvPicPr>
          <p:cNvPr id="5" name="Picture 4" descr="weak_grammar_squar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08" y="4946338"/>
            <a:ext cx="168040" cy="1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54893" y="319527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Gill Sans MT"/>
              </a:rPr>
              <a:t>Grammar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4575" y="319527"/>
            <a:ext cx="3739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Gill Sans MT"/>
              </a:rPr>
              <a:t>Staged System 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24354" y="3994592"/>
            <a:ext cx="1945219" cy="2411834"/>
          </a:xfrm>
          <a:prstGeom prst="rect">
            <a:avLst/>
          </a:prstGeom>
          <a:solidFill>
            <a:srgbClr val="A0D0DF"/>
          </a:solidFill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550533" y="4178815"/>
            <a:ext cx="2061882" cy="568199"/>
            <a:chOff x="3346824" y="2494742"/>
            <a:chExt cx="2061882" cy="568199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46824" y="3062941"/>
              <a:ext cx="2061882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59709" y="2494742"/>
              <a:ext cx="1236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Gill Sans MT"/>
                </a:rPr>
                <a:t>log(n)×</a:t>
              </a:r>
              <a:endParaRPr lang="en-US" sz="2800" dirty="0">
                <a:solidFill>
                  <a:srgbClr val="000000"/>
                </a:solidFill>
                <a:latin typeface="Gill Sans MT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rot="10800000">
            <a:off x="3527404" y="5623767"/>
            <a:ext cx="2061882" cy="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65210" y="5623768"/>
            <a:ext cx="573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n×</a:t>
            </a:r>
            <a:endParaRPr lang="en-US" sz="2800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0" name="Picture 59" descr="stick_recomp__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" y="2117505"/>
            <a:ext cx="3038143" cy="2531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682478" y="1958814"/>
            <a:ext cx="3200909" cy="581187"/>
            <a:chOff x="5581900" y="1194623"/>
            <a:chExt cx="3200909" cy="581187"/>
          </a:xfrm>
        </p:grpSpPr>
        <p:sp>
          <p:nvSpPr>
            <p:cNvPr id="94" name="Rectangle 93"/>
            <p:cNvSpPr/>
            <p:nvPr/>
          </p:nvSpPr>
          <p:spPr>
            <a:xfrm>
              <a:off x="5581900" y="1194623"/>
              <a:ext cx="3200909" cy="581187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95" name="Picture 94" descr="stick_recomp__4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064" y="1363754"/>
              <a:ext cx="3038143" cy="25317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450968" y="1564746"/>
            <a:ext cx="2085011" cy="1388427"/>
            <a:chOff x="3520018" y="1904260"/>
            <a:chExt cx="2085011" cy="1388427"/>
          </a:xfrm>
        </p:grpSpPr>
        <p:grpSp>
          <p:nvGrpSpPr>
            <p:cNvPr id="106" name="Group 105"/>
            <p:cNvGrpSpPr/>
            <p:nvPr/>
          </p:nvGrpSpPr>
          <p:grpSpPr>
            <a:xfrm>
              <a:off x="3543147" y="1904260"/>
              <a:ext cx="2061882" cy="553031"/>
              <a:chOff x="3346824" y="2763907"/>
              <a:chExt cx="2061882" cy="553031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3346824" y="3316938"/>
                <a:ext cx="2061882" cy="0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4078347" y="2763907"/>
                <a:ext cx="5738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6</a:t>
                </a:r>
                <a:r>
                  <a:rPr lang="en-US" sz="2800" dirty="0" smtClean="0"/>
                  <a:t>×</a:t>
                </a:r>
                <a:endParaRPr lang="en-US" sz="2800" dirty="0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>
            <a:xfrm rot="10800000">
              <a:off x="3520018" y="2766286"/>
              <a:ext cx="2061882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123749" y="2769467"/>
              <a:ext cx="865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r>
                <a:rPr lang="en-US" sz="2800" baseline="30000" dirty="0" smtClean="0"/>
                <a:t>0.5</a:t>
              </a:r>
              <a:r>
                <a:rPr lang="en-US" sz="2800" dirty="0"/>
                <a:t>×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35452" y="4676379"/>
            <a:ext cx="1482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w/scaling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327598" y="4212338"/>
            <a:ext cx="2434044" cy="19859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This work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29" name="Picture 28" descr="complex_recomp__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4449665"/>
            <a:ext cx="1249889" cy="1499868"/>
          </a:xfrm>
          <a:prstGeom prst="rect">
            <a:avLst/>
          </a:prstGeom>
        </p:spPr>
      </p:pic>
      <p:pic>
        <p:nvPicPr>
          <p:cNvPr id="30" name="Picture 29" descr="complex_recomp__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75" y="4449665"/>
            <a:ext cx="1249889" cy="1499868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3327598" y="1586026"/>
            <a:ext cx="2284818" cy="143520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DNA 17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8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54893" y="319527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Gill Sans MT"/>
              </a:rPr>
              <a:t>Grammar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70" name="Picture 69" descr="complex_recomp__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4161026"/>
            <a:ext cx="1249889" cy="18748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04575" y="319527"/>
            <a:ext cx="3739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Gill Sans MT"/>
              </a:rPr>
              <a:t>Staged System </a:t>
            </a:r>
            <a:endParaRPr lang="en-US" sz="4800" dirty="0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324354" y="3756871"/>
            <a:ext cx="1945219" cy="2649555"/>
            <a:chOff x="6566654" y="774037"/>
            <a:chExt cx="1317603" cy="1794688"/>
          </a:xfrm>
        </p:grpSpPr>
        <p:sp>
          <p:nvSpPr>
            <p:cNvPr id="28" name="Rectangle 27"/>
            <p:cNvSpPr/>
            <p:nvPr/>
          </p:nvSpPr>
          <p:spPr>
            <a:xfrm>
              <a:off x="6566654" y="774037"/>
              <a:ext cx="1317603" cy="1794688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86" name="Picture 85" descr="complex_shap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372" y="1047793"/>
              <a:ext cx="846617" cy="1269926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3550533" y="4178815"/>
            <a:ext cx="2061882" cy="568199"/>
            <a:chOff x="3346824" y="2494742"/>
            <a:chExt cx="2061882" cy="568199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46824" y="3062941"/>
              <a:ext cx="2061882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59709" y="2494742"/>
              <a:ext cx="1236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Gill Sans MT"/>
                </a:rPr>
                <a:t>log(n)×</a:t>
              </a:r>
              <a:endParaRPr lang="en-US" sz="2800" dirty="0">
                <a:solidFill>
                  <a:srgbClr val="000000"/>
                </a:solidFill>
                <a:latin typeface="Gill Sans MT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rot="10800000">
            <a:off x="3527404" y="5623767"/>
            <a:ext cx="2061882" cy="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9338" y="5623768"/>
            <a:ext cx="78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Gill Sans MT"/>
              </a:rPr>
              <a:t>≈n×</a:t>
            </a:r>
            <a:endParaRPr lang="en-US" sz="2800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0" name="Picture 59" descr="stick_recomp__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" y="2159837"/>
            <a:ext cx="3038143" cy="2531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682478" y="1958814"/>
            <a:ext cx="3200909" cy="581187"/>
            <a:chOff x="5581900" y="1194623"/>
            <a:chExt cx="3200909" cy="581187"/>
          </a:xfrm>
        </p:grpSpPr>
        <p:sp>
          <p:nvSpPr>
            <p:cNvPr id="94" name="Rectangle 93"/>
            <p:cNvSpPr/>
            <p:nvPr/>
          </p:nvSpPr>
          <p:spPr>
            <a:xfrm>
              <a:off x="5581900" y="1194623"/>
              <a:ext cx="3200909" cy="581187"/>
            </a:xfrm>
            <a:prstGeom prst="rect">
              <a:avLst/>
            </a:prstGeom>
            <a:solidFill>
              <a:srgbClr val="A0D0DF"/>
            </a:solidFill>
            <a:ln w="317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Gill Sans MT"/>
              </a:endParaRPr>
            </a:p>
          </p:txBody>
        </p:sp>
        <p:pic>
          <p:nvPicPr>
            <p:cNvPr id="95" name="Picture 94" descr="stick_recomp__4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064" y="1363754"/>
              <a:ext cx="3038143" cy="25317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450968" y="1573198"/>
            <a:ext cx="2085011" cy="1376795"/>
            <a:chOff x="3520018" y="1912712"/>
            <a:chExt cx="2085011" cy="1376795"/>
          </a:xfrm>
        </p:grpSpPr>
        <p:grpSp>
          <p:nvGrpSpPr>
            <p:cNvPr id="106" name="Group 105"/>
            <p:cNvGrpSpPr/>
            <p:nvPr/>
          </p:nvGrpSpPr>
          <p:grpSpPr>
            <a:xfrm>
              <a:off x="3543147" y="1912712"/>
              <a:ext cx="2061882" cy="544579"/>
              <a:chOff x="3346824" y="2772359"/>
              <a:chExt cx="2061882" cy="544579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3346824" y="3316938"/>
                <a:ext cx="2061882" cy="0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4075132" y="2772359"/>
                <a:ext cx="5738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6</a:t>
                </a:r>
                <a:r>
                  <a:rPr lang="en-US" sz="2800" dirty="0" smtClean="0"/>
                  <a:t>×</a:t>
                </a:r>
                <a:endParaRPr lang="en-US" sz="2800" dirty="0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>
            <a:xfrm rot="10800000">
              <a:off x="3520018" y="2766286"/>
              <a:ext cx="2061882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126728" y="2766287"/>
              <a:ext cx="865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r>
                <a:rPr lang="en-US" sz="2800" baseline="30000" dirty="0" smtClean="0"/>
                <a:t>0.5</a:t>
              </a:r>
              <a:r>
                <a:rPr lang="en-US" sz="2800" dirty="0"/>
                <a:t>×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35452" y="4676379"/>
            <a:ext cx="1482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w/scaling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FFFF"/>
                </a:solidFill>
                <a:latin typeface="Gill Sans MT"/>
              </a:rPr>
              <a:t>Grammars are small,</a:t>
            </a:r>
          </a:p>
          <a:p>
            <a:pPr algn="ctr"/>
            <a:r>
              <a:rPr lang="en-US" sz="4800" dirty="0" smtClean="0">
                <a:solidFill>
                  <a:srgbClr val="FFFFFF"/>
                </a:solidFill>
                <a:latin typeface="Gill Sans MT"/>
              </a:rPr>
              <a:t>staged systems are always smaller</a:t>
            </a:r>
            <a:endParaRPr lang="en-US" sz="4800" dirty="0">
              <a:solidFill>
                <a:srgbClr val="FFFFFF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8602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0" y="1873239"/>
            <a:ext cx="3101997" cy="3101997"/>
          </a:xfrm>
          <a:prstGeom prst="rect">
            <a:avLst/>
          </a:prstGeom>
        </p:spPr>
      </p:pic>
      <p:pic>
        <p:nvPicPr>
          <p:cNvPr id="3" name="Picture 2" descr="tile_set_1__tile_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63" y="1873239"/>
            <a:ext cx="3101997" cy="3101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604" y="5162932"/>
            <a:ext cx="3134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Assembly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371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6329E-6 -2.31428E-9 L 0.0718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6 L -0.06962 -7.40741E-6 " pathEditMode="relative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5275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6201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49" y="1880070"/>
            <a:ext cx="3101997" cy="3101997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732007" y="755665"/>
            <a:ext cx="4400104" cy="4406393"/>
            <a:chOff x="2732007" y="755665"/>
            <a:chExt cx="4400104" cy="4406393"/>
          </a:xfrm>
        </p:grpSpPr>
        <p:sp>
          <p:nvSpPr>
            <p:cNvPr id="3" name="Rectangle 2"/>
            <p:cNvSpPr/>
            <p:nvPr/>
          </p:nvSpPr>
          <p:spPr>
            <a:xfrm>
              <a:off x="2732007" y="1726777"/>
              <a:ext cx="3526939" cy="3435281"/>
            </a:xfrm>
            <a:prstGeom prst="rect">
              <a:avLst/>
            </a:prstGeom>
            <a:solidFill>
              <a:srgbClr val="A0D0DF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dna-tile-overlay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448" y="755665"/>
              <a:ext cx="916227" cy="4209690"/>
            </a:xfrm>
            <a:prstGeom prst="rect">
              <a:avLst/>
            </a:prstGeom>
          </p:spPr>
        </p:pic>
        <p:pic>
          <p:nvPicPr>
            <p:cNvPr id="26" name="Picture 25" descr="dna-tile-overlay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69152" y="1268441"/>
              <a:ext cx="916227" cy="4209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3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le_set_1__tile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3" y="1689532"/>
            <a:ext cx="1640844" cy="1640844"/>
          </a:xfrm>
          <a:prstGeom prst="rect">
            <a:avLst/>
          </a:prstGeom>
        </p:spPr>
      </p:pic>
      <p:pic>
        <p:nvPicPr>
          <p:cNvPr id="4" name="Picture 3" descr="tile_set_1__tile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64" y="1685772"/>
            <a:ext cx="1644603" cy="1644603"/>
          </a:xfrm>
          <a:prstGeom prst="rect">
            <a:avLst/>
          </a:prstGeom>
        </p:spPr>
      </p:pic>
      <p:pic>
        <p:nvPicPr>
          <p:cNvPr id="5" name="Picture 4" descr="tile_set_1__tile_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8" y="1689531"/>
            <a:ext cx="1640843" cy="1640843"/>
          </a:xfrm>
          <a:prstGeom prst="rect">
            <a:avLst/>
          </a:prstGeom>
        </p:spPr>
      </p:pic>
      <p:pic>
        <p:nvPicPr>
          <p:cNvPr id="6" name="Picture 5" descr="tile_set_1__tile_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71" y="1685772"/>
            <a:ext cx="1644602" cy="164460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62189" y="3193127"/>
            <a:ext cx="7207601" cy="1016408"/>
            <a:chOff x="962189" y="4117687"/>
            <a:chExt cx="7207601" cy="1016408"/>
          </a:xfrm>
        </p:grpSpPr>
        <p:sp>
          <p:nvSpPr>
            <p:cNvPr id="10" name="TextBox 9"/>
            <p:cNvSpPr txBox="1"/>
            <p:nvPr/>
          </p:nvSpPr>
          <p:spPr>
            <a:xfrm>
              <a:off x="962189" y="4117687"/>
              <a:ext cx="11825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/>
                <a:t>×∞</a:t>
              </a:r>
              <a:endParaRPr lang="en-US" sz="6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7650" y="4118432"/>
              <a:ext cx="11825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/>
                <a:t>×∞</a:t>
              </a:r>
              <a:endParaRPr lang="en-US" sz="6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7452" y="4118432"/>
              <a:ext cx="11825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/>
                <a:t>×∞</a:t>
              </a:r>
              <a:endParaRPr lang="en-US" sz="6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87255" y="4118432"/>
              <a:ext cx="11825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/>
                <a:t>×∞</a:t>
              </a:r>
              <a:endParaRPr lang="en-US" sz="6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10265" y="420879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Tile set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8254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212463" y="539823"/>
            <a:ext cx="1026350" cy="4600073"/>
            <a:chOff x="2212463" y="1090445"/>
            <a:chExt cx="1026350" cy="4600073"/>
          </a:xfrm>
        </p:grpSpPr>
        <p:grpSp>
          <p:nvGrpSpPr>
            <p:cNvPr id="6" name="Group 5"/>
            <p:cNvGrpSpPr/>
            <p:nvPr/>
          </p:nvGrpSpPr>
          <p:grpSpPr>
            <a:xfrm>
              <a:off x="2212463" y="5173617"/>
              <a:ext cx="1018895" cy="516901"/>
              <a:chOff x="378326" y="4421130"/>
              <a:chExt cx="1550088" cy="786384"/>
            </a:xfrm>
          </p:grpSpPr>
          <p:pic>
            <p:nvPicPr>
              <p:cNvPr id="4" name="Picture 3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030" y="4421130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31" name="Picture 30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26" y="4421130"/>
                <a:ext cx="786384" cy="786384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2465674" y="1090445"/>
              <a:ext cx="516902" cy="1013191"/>
              <a:chOff x="530726" y="1243223"/>
              <a:chExt cx="786384" cy="1541408"/>
            </a:xfrm>
          </p:grpSpPr>
          <p:pic>
            <p:nvPicPr>
              <p:cNvPr id="7" name="Picture 6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26" y="1243223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8" name="Picture 7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26" y="1998247"/>
                <a:ext cx="786384" cy="786384"/>
              </a:xfrm>
              <a:prstGeom prst="rect">
                <a:avLst/>
              </a:prstGeom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2465674" y="2591715"/>
              <a:ext cx="516902" cy="1026350"/>
              <a:chOff x="1754500" y="1211863"/>
              <a:chExt cx="786384" cy="1561428"/>
            </a:xfrm>
          </p:grpSpPr>
          <p:pic>
            <p:nvPicPr>
              <p:cNvPr id="9" name="Picture 8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4500" y="1211863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10" name="Picture 9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4500" y="1986907"/>
                <a:ext cx="786384" cy="786384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2216240" y="4132413"/>
              <a:ext cx="1022573" cy="516902"/>
              <a:chOff x="547811" y="2872949"/>
              <a:chExt cx="1555683" cy="786384"/>
            </a:xfrm>
          </p:grpSpPr>
          <p:pic>
            <p:nvPicPr>
              <p:cNvPr id="14" name="Picture 13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811" y="2872949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15" name="Picture 14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7110" y="2872949"/>
                <a:ext cx="786384" cy="786384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385479" y="2028874"/>
            <a:ext cx="1025425" cy="1532945"/>
            <a:chOff x="5062527" y="2720549"/>
            <a:chExt cx="1560021" cy="2332132"/>
          </a:xfrm>
        </p:grpSpPr>
        <p:pic>
          <p:nvPicPr>
            <p:cNvPr id="3" name="Picture 2" descr="tile_set_1__tile_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865" y="2720549"/>
              <a:ext cx="786384" cy="786384"/>
            </a:xfrm>
            <a:prstGeom prst="rect">
              <a:avLst/>
            </a:prstGeom>
          </p:spPr>
        </p:pic>
        <p:pic>
          <p:nvPicPr>
            <p:cNvPr id="16" name="Picture 15" descr="tile_set_1__tile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865" y="3495593"/>
              <a:ext cx="786384" cy="786384"/>
            </a:xfrm>
            <a:prstGeom prst="rect">
              <a:avLst/>
            </a:prstGeom>
          </p:spPr>
        </p:pic>
        <p:pic>
          <p:nvPicPr>
            <p:cNvPr id="30" name="Picture 29" descr="tile_set_1__tile_4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64" y="2720549"/>
              <a:ext cx="786384" cy="786384"/>
            </a:xfrm>
            <a:prstGeom prst="rect">
              <a:avLst/>
            </a:prstGeom>
          </p:spPr>
        </p:pic>
        <p:pic>
          <p:nvPicPr>
            <p:cNvPr id="21" name="Picture 20" descr="tile_set_1__tile_4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231" y="4266297"/>
              <a:ext cx="786384" cy="786384"/>
            </a:xfrm>
            <a:prstGeom prst="rect">
              <a:avLst/>
            </a:prstGeom>
          </p:spPr>
        </p:pic>
        <p:pic>
          <p:nvPicPr>
            <p:cNvPr id="22" name="Picture 21" descr="tile_set_1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527" y="4266297"/>
              <a:ext cx="786384" cy="786384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1038544" y="1056086"/>
            <a:ext cx="531033" cy="3513245"/>
            <a:chOff x="246846" y="1701071"/>
            <a:chExt cx="531033" cy="3513245"/>
          </a:xfrm>
        </p:grpSpPr>
        <p:pic>
          <p:nvPicPr>
            <p:cNvPr id="25" name="Picture 24" descr="tile_set_1__tile_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46" y="1701071"/>
              <a:ext cx="516902" cy="516902"/>
            </a:xfrm>
            <a:prstGeom prst="rect">
              <a:avLst/>
            </a:prstGeom>
          </p:spPr>
        </p:pic>
        <p:pic>
          <p:nvPicPr>
            <p:cNvPr id="26" name="Picture 25" descr="tile_set_1__tile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52" y="2711741"/>
              <a:ext cx="516902" cy="516902"/>
            </a:xfrm>
            <a:prstGeom prst="rect">
              <a:avLst/>
            </a:prstGeom>
          </p:spPr>
        </p:pic>
        <p:pic>
          <p:nvPicPr>
            <p:cNvPr id="27" name="Picture 26" descr="tile_set_1__tile_4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77" y="3712428"/>
              <a:ext cx="516902" cy="516902"/>
            </a:xfrm>
            <a:prstGeom prst="rect">
              <a:avLst/>
            </a:prstGeom>
          </p:spPr>
        </p:pic>
        <p:pic>
          <p:nvPicPr>
            <p:cNvPr id="29" name="Picture 28" descr="tile_set_1__tile_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46" y="4697414"/>
              <a:ext cx="516902" cy="516902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3869710" y="555808"/>
            <a:ext cx="1038957" cy="4567161"/>
            <a:chOff x="3869710" y="1106430"/>
            <a:chExt cx="1038957" cy="4567161"/>
          </a:xfrm>
        </p:grpSpPr>
        <p:grpSp>
          <p:nvGrpSpPr>
            <p:cNvPr id="13" name="Group 12"/>
            <p:cNvGrpSpPr/>
            <p:nvPr/>
          </p:nvGrpSpPr>
          <p:grpSpPr>
            <a:xfrm>
              <a:off x="3869710" y="4150952"/>
              <a:ext cx="516902" cy="1522639"/>
              <a:chOff x="3067280" y="3115911"/>
              <a:chExt cx="786384" cy="2316452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067280" y="3890955"/>
                <a:ext cx="786384" cy="1541408"/>
                <a:chOff x="530726" y="1243223"/>
                <a:chExt cx="786384" cy="1541408"/>
              </a:xfrm>
            </p:grpSpPr>
            <p:pic>
              <p:nvPicPr>
                <p:cNvPr id="33" name="Picture 32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243223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998247"/>
                  <a:ext cx="786384" cy="786384"/>
                </a:xfrm>
                <a:prstGeom prst="rect">
                  <a:avLst/>
                </a:prstGeom>
              </p:spPr>
            </p:pic>
          </p:grpSp>
          <p:pic>
            <p:nvPicPr>
              <p:cNvPr id="35" name="Picture 34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280" y="3115911"/>
                <a:ext cx="786384" cy="786384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885169" y="1106430"/>
              <a:ext cx="1023498" cy="1013190"/>
              <a:chOff x="4173689" y="4035651"/>
              <a:chExt cx="1557090" cy="154140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73689" y="4035651"/>
                <a:ext cx="786384" cy="1541408"/>
                <a:chOff x="530726" y="1243223"/>
                <a:chExt cx="786384" cy="1541408"/>
              </a:xfrm>
            </p:grpSpPr>
            <p:pic>
              <p:nvPicPr>
                <p:cNvPr id="37" name="Picture 36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243223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38" name="Picture 37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998247"/>
                  <a:ext cx="786384" cy="786384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4395" y="4790675"/>
                <a:ext cx="786384" cy="786384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3880016" y="2616374"/>
              <a:ext cx="1023498" cy="1026349"/>
              <a:chOff x="6094163" y="4015631"/>
              <a:chExt cx="1557090" cy="156142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94163" y="4015631"/>
                <a:ext cx="786384" cy="1561428"/>
                <a:chOff x="1754500" y="1211863"/>
                <a:chExt cx="786384" cy="1561428"/>
              </a:xfrm>
            </p:grpSpPr>
            <p:pic>
              <p:nvPicPr>
                <p:cNvPr id="41" name="Picture 40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500" y="1211863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42" name="Picture 41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500" y="1986907"/>
                  <a:ext cx="786384" cy="786384"/>
                </a:xfrm>
                <a:prstGeom prst="rect">
                  <a:avLst/>
                </a:prstGeom>
              </p:spPr>
            </p:pic>
          </p:grpSp>
          <p:pic>
            <p:nvPicPr>
              <p:cNvPr id="43" name="Picture 42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4869" y="4015631"/>
                <a:ext cx="786384" cy="786384"/>
              </a:xfrm>
              <a:prstGeom prst="rect">
                <a:avLst/>
              </a:prstGeom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5774005" y="1028816"/>
            <a:ext cx="1026350" cy="3556500"/>
            <a:chOff x="5774005" y="1579438"/>
            <a:chExt cx="1026350" cy="3556500"/>
          </a:xfrm>
        </p:grpSpPr>
        <p:grpSp>
          <p:nvGrpSpPr>
            <p:cNvPr id="55" name="Group 54"/>
            <p:cNvGrpSpPr/>
            <p:nvPr/>
          </p:nvGrpSpPr>
          <p:grpSpPr>
            <a:xfrm>
              <a:off x="5774930" y="1579438"/>
              <a:ext cx="1025425" cy="1532945"/>
              <a:chOff x="5216412" y="5064713"/>
              <a:chExt cx="1025425" cy="1532945"/>
            </a:xfrm>
          </p:grpSpPr>
          <p:pic>
            <p:nvPicPr>
              <p:cNvPr id="51" name="Picture 50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9263" y="5064713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52" name="Picture 51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9263" y="557416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53" name="Picture 52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4935" y="5064713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54" name="Picture 53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6412" y="6080756"/>
                <a:ext cx="516902" cy="516902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5774005" y="3602993"/>
              <a:ext cx="1018896" cy="1532945"/>
              <a:chOff x="3325731" y="4922620"/>
              <a:chExt cx="1018896" cy="1532945"/>
            </a:xfrm>
          </p:grpSpPr>
          <p:pic>
            <p:nvPicPr>
              <p:cNvPr id="56" name="Picture 55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8582" y="4922620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57" name="Picture 56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8582" y="5432068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58" name="Picture 57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7725" y="5938663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59" name="Picture 58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5731" y="5938663"/>
                <a:ext cx="516902" cy="516902"/>
              </a:xfrm>
              <a:prstGeom prst="rect">
                <a:avLst/>
              </a:prstGeom>
            </p:spPr>
          </p:pic>
        </p:grpSp>
      </p:grpSp>
      <p:sp>
        <p:nvSpPr>
          <p:cNvPr id="65" name="TextBox 64"/>
          <p:cNvSpPr txBox="1"/>
          <p:nvPr/>
        </p:nvSpPr>
        <p:spPr>
          <a:xfrm>
            <a:off x="1347295" y="5362763"/>
            <a:ext cx="6468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</a:t>
            </a:r>
            <a:r>
              <a:rPr lang="en-US" sz="6000" dirty="0" smtClean="0"/>
              <a:t>ixing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6803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650941" y="981004"/>
            <a:ext cx="5779165" cy="3814195"/>
          </a:xfrm>
          <a:prstGeom prst="rect">
            <a:avLst/>
          </a:prstGeom>
          <a:solidFill>
            <a:srgbClr val="A0D0DF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43930" y="1260238"/>
            <a:ext cx="5256139" cy="3279631"/>
            <a:chOff x="1038544" y="1090445"/>
            <a:chExt cx="7372360" cy="4600073"/>
          </a:xfrm>
        </p:grpSpPr>
        <p:grpSp>
          <p:nvGrpSpPr>
            <p:cNvPr id="62" name="Group 61"/>
            <p:cNvGrpSpPr/>
            <p:nvPr/>
          </p:nvGrpSpPr>
          <p:grpSpPr>
            <a:xfrm>
              <a:off x="2212463" y="1090445"/>
              <a:ext cx="1026350" cy="4600073"/>
              <a:chOff x="2212463" y="1090445"/>
              <a:chExt cx="1026350" cy="460007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12463" y="5173617"/>
                <a:ext cx="1018895" cy="516901"/>
                <a:chOff x="378326" y="4421130"/>
                <a:chExt cx="1550088" cy="786384"/>
              </a:xfrm>
            </p:grpSpPr>
            <p:pic>
              <p:nvPicPr>
                <p:cNvPr id="4" name="Picture 3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030" y="4421130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31" name="Picture 30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26" y="4421130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2465674" y="1090445"/>
                <a:ext cx="516902" cy="1013191"/>
                <a:chOff x="530726" y="1243223"/>
                <a:chExt cx="786384" cy="1541408"/>
              </a:xfrm>
            </p:grpSpPr>
            <p:pic>
              <p:nvPicPr>
                <p:cNvPr id="7" name="Picture 6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243223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8" name="Picture 7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998247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2" name="Group 1"/>
              <p:cNvGrpSpPr/>
              <p:nvPr/>
            </p:nvGrpSpPr>
            <p:grpSpPr>
              <a:xfrm>
                <a:off x="2465674" y="2591715"/>
                <a:ext cx="516902" cy="1026350"/>
                <a:chOff x="1754500" y="1211863"/>
                <a:chExt cx="786384" cy="1561428"/>
              </a:xfrm>
            </p:grpSpPr>
            <p:pic>
              <p:nvPicPr>
                <p:cNvPr id="9" name="Picture 8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500" y="1211863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10" name="Picture 9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500" y="1986907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/>
              <p:cNvGrpSpPr/>
              <p:nvPr/>
            </p:nvGrpSpPr>
            <p:grpSpPr>
              <a:xfrm>
                <a:off x="2216240" y="4132413"/>
                <a:ext cx="1022573" cy="516902"/>
                <a:chOff x="547811" y="2872949"/>
                <a:chExt cx="1555683" cy="786384"/>
              </a:xfrm>
            </p:grpSpPr>
            <p:pic>
              <p:nvPicPr>
                <p:cNvPr id="14" name="Picture 13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811" y="2872949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15" name="Picture 14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7110" y="2872949"/>
                  <a:ext cx="786384" cy="7863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Group 11"/>
            <p:cNvGrpSpPr/>
            <p:nvPr/>
          </p:nvGrpSpPr>
          <p:grpSpPr>
            <a:xfrm>
              <a:off x="7385479" y="2579496"/>
              <a:ext cx="1025425" cy="1532945"/>
              <a:chOff x="5062527" y="2720549"/>
              <a:chExt cx="1560021" cy="2332132"/>
            </a:xfrm>
          </p:grpSpPr>
          <p:pic>
            <p:nvPicPr>
              <p:cNvPr id="3" name="Picture 2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6865" y="2720549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16" name="Picture 15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6865" y="3495593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30" name="Picture 29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6164" y="2720549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21" name="Picture 20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231" y="4266297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22" name="Picture 21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27" y="4266297"/>
                <a:ext cx="786384" cy="786384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1038544" y="1606708"/>
              <a:ext cx="531033" cy="3513245"/>
              <a:chOff x="246846" y="1701071"/>
              <a:chExt cx="531033" cy="3513245"/>
            </a:xfrm>
          </p:grpSpPr>
          <p:pic>
            <p:nvPicPr>
              <p:cNvPr id="25" name="Picture 24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170107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6" name="Picture 25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852" y="271174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7" name="Picture 26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7" y="3712428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9" name="Picture 28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4697414"/>
                <a:ext cx="516902" cy="516902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3869710" y="1106430"/>
              <a:ext cx="1038957" cy="4567161"/>
              <a:chOff x="3869710" y="1106430"/>
              <a:chExt cx="1038957" cy="456716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869710" y="4150952"/>
                <a:ext cx="516902" cy="1522639"/>
                <a:chOff x="3067280" y="3115911"/>
                <a:chExt cx="786384" cy="231645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3067280" y="3890955"/>
                  <a:ext cx="786384" cy="1541408"/>
                  <a:chOff x="530726" y="1243223"/>
                  <a:chExt cx="786384" cy="1541408"/>
                </a:xfrm>
              </p:grpSpPr>
              <p:pic>
                <p:nvPicPr>
                  <p:cNvPr id="33" name="Picture 32" descr="tile_set_1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24322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 descr="tile_set_1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998247"/>
                    <a:ext cx="786384" cy="78638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5" name="Picture 34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7280" y="3115911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3885169" y="1106430"/>
                <a:ext cx="1023498" cy="1013190"/>
                <a:chOff x="4173689" y="4035651"/>
                <a:chExt cx="1557090" cy="154140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4173689" y="4035651"/>
                  <a:ext cx="786384" cy="1541408"/>
                  <a:chOff x="530726" y="1243223"/>
                  <a:chExt cx="786384" cy="1541408"/>
                </a:xfrm>
              </p:grpSpPr>
              <p:pic>
                <p:nvPicPr>
                  <p:cNvPr id="37" name="Picture 36" descr="tile_set_1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24322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tile_set_1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998247"/>
                    <a:ext cx="786384" cy="78638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" name="Picture 38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4395" y="4790675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3880016" y="2616374"/>
                <a:ext cx="1023498" cy="1026349"/>
                <a:chOff x="6094163" y="4015631"/>
                <a:chExt cx="1557090" cy="1561428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094163" y="4015631"/>
                  <a:ext cx="786384" cy="1561428"/>
                  <a:chOff x="1754500" y="1211863"/>
                  <a:chExt cx="786384" cy="1561428"/>
                </a:xfrm>
              </p:grpSpPr>
              <p:pic>
                <p:nvPicPr>
                  <p:cNvPr id="41" name="Picture 40" descr="tile_set_1__tile_1.pdf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4500" y="121186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 descr="tile_set_1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4500" y="1986907"/>
                    <a:ext cx="786384" cy="78638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3" name="Picture 42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4869" y="4015631"/>
                  <a:ext cx="786384" cy="7863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4" name="Group 63"/>
            <p:cNvGrpSpPr/>
            <p:nvPr/>
          </p:nvGrpSpPr>
          <p:grpSpPr>
            <a:xfrm>
              <a:off x="5774005" y="1579438"/>
              <a:ext cx="1026350" cy="3556500"/>
              <a:chOff x="5774005" y="1579438"/>
              <a:chExt cx="1026350" cy="35565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74930" y="1579438"/>
                <a:ext cx="1025425" cy="1532945"/>
                <a:chOff x="5216412" y="5064713"/>
                <a:chExt cx="1025425" cy="1532945"/>
              </a:xfrm>
            </p:grpSpPr>
            <p:pic>
              <p:nvPicPr>
                <p:cNvPr id="51" name="Picture 50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9263" y="5064713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2" name="Picture 51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9263" y="5574161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3" name="Picture 52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4935" y="5064713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4" name="Picture 53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6412" y="6080756"/>
                  <a:ext cx="516902" cy="516902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/>
              <p:cNvGrpSpPr/>
              <p:nvPr/>
            </p:nvGrpSpPr>
            <p:grpSpPr>
              <a:xfrm>
                <a:off x="5774005" y="3602993"/>
                <a:ext cx="1018896" cy="1532945"/>
                <a:chOff x="3325731" y="4922620"/>
                <a:chExt cx="1018896" cy="1532945"/>
              </a:xfrm>
            </p:grpSpPr>
            <p:pic>
              <p:nvPicPr>
                <p:cNvPr id="56" name="Picture 55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8582" y="4922620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7" name="Picture 56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8582" y="5432068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8" name="Picture 57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7725" y="5938663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9" name="Picture 58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5731" y="5938663"/>
                  <a:ext cx="516902" cy="51690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7" name="TextBox 66"/>
          <p:cNvSpPr txBox="1"/>
          <p:nvPr/>
        </p:nvSpPr>
        <p:spPr>
          <a:xfrm>
            <a:off x="659313" y="4972322"/>
            <a:ext cx="7799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Bin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8591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650941" y="981004"/>
            <a:ext cx="5779165" cy="3814195"/>
          </a:xfrm>
          <a:prstGeom prst="rect">
            <a:avLst/>
          </a:prstGeom>
          <a:solidFill>
            <a:srgbClr val="A0D0DF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43930" y="1260238"/>
            <a:ext cx="5256139" cy="3279631"/>
            <a:chOff x="1038544" y="1090445"/>
            <a:chExt cx="7372360" cy="4600073"/>
          </a:xfrm>
        </p:grpSpPr>
        <p:grpSp>
          <p:nvGrpSpPr>
            <p:cNvPr id="62" name="Group 61"/>
            <p:cNvGrpSpPr/>
            <p:nvPr/>
          </p:nvGrpSpPr>
          <p:grpSpPr>
            <a:xfrm>
              <a:off x="2212463" y="1090445"/>
              <a:ext cx="1026350" cy="4600073"/>
              <a:chOff x="2212463" y="1090445"/>
              <a:chExt cx="1026350" cy="460007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12463" y="5173617"/>
                <a:ext cx="1018895" cy="516901"/>
                <a:chOff x="378326" y="4421130"/>
                <a:chExt cx="1550088" cy="786384"/>
              </a:xfrm>
            </p:grpSpPr>
            <p:pic>
              <p:nvPicPr>
                <p:cNvPr id="4" name="Picture 3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030" y="4421130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31" name="Picture 30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26" y="4421130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2465674" y="1090445"/>
                <a:ext cx="516902" cy="1013191"/>
                <a:chOff x="530726" y="1243223"/>
                <a:chExt cx="786384" cy="1541408"/>
              </a:xfrm>
            </p:grpSpPr>
            <p:pic>
              <p:nvPicPr>
                <p:cNvPr id="7" name="Picture 6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243223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8" name="Picture 7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26" y="1998247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2" name="Group 1"/>
              <p:cNvGrpSpPr/>
              <p:nvPr/>
            </p:nvGrpSpPr>
            <p:grpSpPr>
              <a:xfrm>
                <a:off x="2465674" y="2591715"/>
                <a:ext cx="516902" cy="1026350"/>
                <a:chOff x="1754500" y="1211863"/>
                <a:chExt cx="786384" cy="1561428"/>
              </a:xfrm>
            </p:grpSpPr>
            <p:pic>
              <p:nvPicPr>
                <p:cNvPr id="9" name="Picture 8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500" y="1211863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10" name="Picture 9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4500" y="1986907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/>
              <p:cNvGrpSpPr/>
              <p:nvPr/>
            </p:nvGrpSpPr>
            <p:grpSpPr>
              <a:xfrm>
                <a:off x="2216240" y="4132413"/>
                <a:ext cx="1022573" cy="516902"/>
                <a:chOff x="547811" y="2872949"/>
                <a:chExt cx="1555683" cy="786384"/>
              </a:xfrm>
            </p:grpSpPr>
            <p:pic>
              <p:nvPicPr>
                <p:cNvPr id="14" name="Picture 13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811" y="2872949"/>
                  <a:ext cx="786384" cy="786384"/>
                </a:xfrm>
                <a:prstGeom prst="rect">
                  <a:avLst/>
                </a:prstGeom>
              </p:spPr>
            </p:pic>
            <p:pic>
              <p:nvPicPr>
                <p:cNvPr id="15" name="Picture 14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7110" y="2872949"/>
                  <a:ext cx="786384" cy="7863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Group 11"/>
            <p:cNvGrpSpPr/>
            <p:nvPr/>
          </p:nvGrpSpPr>
          <p:grpSpPr>
            <a:xfrm>
              <a:off x="7385479" y="2579496"/>
              <a:ext cx="1025425" cy="1532945"/>
              <a:chOff x="5062527" y="2720549"/>
              <a:chExt cx="1560021" cy="2332132"/>
            </a:xfrm>
          </p:grpSpPr>
          <p:pic>
            <p:nvPicPr>
              <p:cNvPr id="3" name="Picture 2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6865" y="2720549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16" name="Picture 15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6865" y="3495593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30" name="Picture 29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6164" y="2720549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21" name="Picture 20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231" y="4266297"/>
                <a:ext cx="786384" cy="786384"/>
              </a:xfrm>
              <a:prstGeom prst="rect">
                <a:avLst/>
              </a:prstGeom>
            </p:spPr>
          </p:pic>
          <p:pic>
            <p:nvPicPr>
              <p:cNvPr id="22" name="Picture 21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27" y="4266297"/>
                <a:ext cx="786384" cy="786384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1038544" y="1606708"/>
              <a:ext cx="531033" cy="3513245"/>
              <a:chOff x="246846" y="1701071"/>
              <a:chExt cx="531033" cy="3513245"/>
            </a:xfrm>
          </p:grpSpPr>
          <p:pic>
            <p:nvPicPr>
              <p:cNvPr id="25" name="Picture 24" descr="tile_set_1__tile_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170107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6" name="Picture 25" descr="tile_set_1__tile_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852" y="2711741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7" name="Picture 26" descr="tile_set_1__tile_4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7" y="3712428"/>
                <a:ext cx="516902" cy="516902"/>
              </a:xfrm>
              <a:prstGeom prst="rect">
                <a:avLst/>
              </a:prstGeom>
            </p:spPr>
          </p:pic>
          <p:pic>
            <p:nvPicPr>
              <p:cNvPr id="29" name="Picture 28" descr="tile_set_1__tile_2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846" y="4697414"/>
                <a:ext cx="516902" cy="516902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3869710" y="1106430"/>
              <a:ext cx="1038957" cy="4567161"/>
              <a:chOff x="3869710" y="1106430"/>
              <a:chExt cx="1038957" cy="456716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869710" y="4150952"/>
                <a:ext cx="516902" cy="1522639"/>
                <a:chOff x="3067280" y="3115911"/>
                <a:chExt cx="786384" cy="231645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3067280" y="3890955"/>
                  <a:ext cx="786384" cy="1541408"/>
                  <a:chOff x="530726" y="1243223"/>
                  <a:chExt cx="786384" cy="1541408"/>
                </a:xfrm>
              </p:grpSpPr>
              <p:pic>
                <p:nvPicPr>
                  <p:cNvPr id="33" name="Picture 32" descr="tile_set_1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24322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 descr="tile_set_1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998247"/>
                    <a:ext cx="786384" cy="78638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5" name="Picture 34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7280" y="3115911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3885169" y="1106430"/>
                <a:ext cx="1023498" cy="1013190"/>
                <a:chOff x="4173689" y="4035651"/>
                <a:chExt cx="1557090" cy="154140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4173689" y="4035651"/>
                  <a:ext cx="786384" cy="1541408"/>
                  <a:chOff x="530726" y="1243223"/>
                  <a:chExt cx="786384" cy="1541408"/>
                </a:xfrm>
              </p:grpSpPr>
              <p:pic>
                <p:nvPicPr>
                  <p:cNvPr id="37" name="Picture 36" descr="tile_set_1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24322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tile_set_1__tile_2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726" y="1998247"/>
                    <a:ext cx="786384" cy="78638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" name="Picture 38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4395" y="4790675"/>
                  <a:ext cx="786384" cy="786384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3880016" y="2616374"/>
                <a:ext cx="1023498" cy="1026349"/>
                <a:chOff x="6094163" y="4015631"/>
                <a:chExt cx="1557090" cy="1561428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094163" y="4015631"/>
                  <a:ext cx="786384" cy="1561428"/>
                  <a:chOff x="1754500" y="1211863"/>
                  <a:chExt cx="786384" cy="1561428"/>
                </a:xfrm>
              </p:grpSpPr>
              <p:pic>
                <p:nvPicPr>
                  <p:cNvPr id="41" name="Picture 40" descr="tile_set_1__tile_1.pdf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4500" y="1211863"/>
                    <a:ext cx="786384" cy="786384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 descr="tile_set_1__tile_3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4500" y="1986907"/>
                    <a:ext cx="786384" cy="78638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3" name="Picture 42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4869" y="4015631"/>
                  <a:ext cx="786384" cy="7863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4" name="Group 63"/>
            <p:cNvGrpSpPr/>
            <p:nvPr/>
          </p:nvGrpSpPr>
          <p:grpSpPr>
            <a:xfrm>
              <a:off x="5774005" y="1579438"/>
              <a:ext cx="1026350" cy="3556500"/>
              <a:chOff x="5774005" y="1579438"/>
              <a:chExt cx="1026350" cy="35565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74930" y="1579438"/>
                <a:ext cx="1025425" cy="1532945"/>
                <a:chOff x="5216412" y="5064713"/>
                <a:chExt cx="1025425" cy="1532945"/>
              </a:xfrm>
            </p:grpSpPr>
            <p:pic>
              <p:nvPicPr>
                <p:cNvPr id="51" name="Picture 50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9263" y="5064713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2" name="Picture 51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9263" y="5574161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3" name="Picture 52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4935" y="5064713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4" name="Picture 53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6412" y="6080756"/>
                  <a:ext cx="516902" cy="516902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/>
              <p:cNvGrpSpPr/>
              <p:nvPr/>
            </p:nvGrpSpPr>
            <p:grpSpPr>
              <a:xfrm>
                <a:off x="5774005" y="3602993"/>
                <a:ext cx="1018896" cy="1532945"/>
                <a:chOff x="3325731" y="4922620"/>
                <a:chExt cx="1018896" cy="1532945"/>
              </a:xfrm>
            </p:grpSpPr>
            <p:pic>
              <p:nvPicPr>
                <p:cNvPr id="56" name="Picture 55" descr="tile_set_1__tile_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8582" y="4922620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7" name="Picture 56" descr="tile_set_1__tile_3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8582" y="5432068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8" name="Picture 57" descr="tile_set_1__tile_4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7725" y="5938663"/>
                  <a:ext cx="516902" cy="516902"/>
                </a:xfrm>
                <a:prstGeom prst="rect">
                  <a:avLst/>
                </a:prstGeom>
              </p:spPr>
            </p:pic>
            <p:pic>
              <p:nvPicPr>
                <p:cNvPr id="59" name="Picture 58" descr="tile_set_1__tile_2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5731" y="5938663"/>
                  <a:ext cx="516902" cy="51690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8" name="TextBox 27"/>
          <p:cNvSpPr txBox="1"/>
          <p:nvPr/>
        </p:nvSpPr>
        <p:spPr>
          <a:xfrm>
            <a:off x="1304963" y="4972322"/>
            <a:ext cx="6468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Reagents</a:t>
            </a:r>
            <a:endParaRPr lang="en-US" sz="6000" dirty="0"/>
          </a:p>
        </p:txBody>
      </p:sp>
      <p:sp>
        <p:nvSpPr>
          <p:cNvPr id="17" name="Rectangle 16"/>
          <p:cNvSpPr/>
          <p:nvPr/>
        </p:nvSpPr>
        <p:spPr>
          <a:xfrm>
            <a:off x="1837358" y="1500811"/>
            <a:ext cx="611530" cy="2779611"/>
          </a:xfrm>
          <a:prstGeom prst="rect">
            <a:avLst/>
          </a:prstGeom>
          <a:noFill/>
          <a:ln w="5080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 Black ">
  <a:themeElements>
    <a:clrScheme name="Custom 2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 Black ">
  <a:themeElements>
    <a:clrScheme name="Custom 2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23992</TotalTime>
  <Words>271</Words>
  <Application>Microsoft Macintosh PowerPoint</Application>
  <PresentationFormat>On-screen Show (4:3)</PresentationFormat>
  <Paragraphs>95</Paragraphs>
  <Slides>40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1_ Black </vt:lpstr>
      <vt:lpstr>2_ Black </vt:lpstr>
      <vt:lpstr>Staged Self-Assembly and Polyomino Context-Free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dimension</vt:lpstr>
      <vt:lpstr>PowerPoint Presentation</vt:lpstr>
      <vt:lpstr>PowerPoint Presentation</vt:lpstr>
      <vt:lpstr>Two dimensions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Apple,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Staged Self-Assembly and Polyomino Context-Free Grammars</dc:title>
  <dc:creator>Andrew Winslow</dc:creator>
  <cp:lastModifiedBy>Andrew Winslow</cp:lastModifiedBy>
  <cp:revision>287</cp:revision>
  <dcterms:created xsi:type="dcterms:W3CDTF">2013-08-16T18:34:05Z</dcterms:created>
  <dcterms:modified xsi:type="dcterms:W3CDTF">2013-09-23T06:19:23Z</dcterms:modified>
</cp:coreProperties>
</file>