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Masters/slideMaster16.xml" ContentType="application/vnd.openxmlformats-officedocument.presentationml.slideMaster+xml"/>
  <Override PartName="/ppt/theme/theme8.xml" ContentType="application/vnd.openxmlformats-officedocument.theme+xml"/>
  <Default Extension="bin" ContentType="application/vnd.openxmlformats-officedocument.presentationml.printerSettings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2.xml" ContentType="application/vnd.openxmlformats-officedocument.them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theme/theme16.xml" ContentType="application/vnd.openxmlformats-officedocument.them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27.xml" ContentType="application/vnd.openxmlformats-officedocument.presentationml.slide+xml"/>
  <Override PartName="/ppt/theme/theme5.xml" ContentType="application/vnd.openxmlformats-officedocument.theme+xml"/>
  <Override PartName="/ppt/slides/slide11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46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5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Masters/slideMaster17.xml" ContentType="application/vnd.openxmlformats-officedocument.presentationml.slideMaster+xml"/>
  <Override PartName="/ppt/theme/theme9.xml" ContentType="application/vnd.openxmlformats-officedocument.them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Props.xml" ContentType="application/vnd.openxmlformats-officedocument.presentationml.presProps+xml"/>
  <Override PartName="/ppt/theme/theme13.xml" ContentType="application/vnd.openxmlformats-officedocument.them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17.xml" ContentType="application/vnd.openxmlformats-officedocument.theme+xml"/>
  <Override PartName="/ppt/theme/theme2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28.xml" ContentType="application/vnd.openxmlformats-officedocument.presentationml.slide+xml"/>
  <Override PartName="/ppt/theme/theme6.xml" ContentType="application/vnd.openxmlformats-officedocument.theme+xml"/>
  <Override PartName="/ppt/slides/slide50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theme/theme10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9.xml" ContentType="application/vnd.openxmlformats-officedocument.presentationml.slideLayout+xml"/>
  <Default Extension="rels" ContentType="application/vnd.openxmlformats-package.relationships+xml"/>
  <Override PartName="/ppt/slideMasters/slideMaster8.xml" ContentType="application/vnd.openxmlformats-officedocument.presentationml.slideMaster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4.xml" ContentType="application/vnd.openxmlformats-officedocument.them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44.xml" ContentType="application/vnd.openxmlformats-officedocument.presentationml.slide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18.xml" ContentType="application/vnd.openxmlformats-officedocument.theme+xml"/>
  <Override PartName="/ppt/theme/theme21.xml" ContentType="application/vnd.openxmlformats-officedocument.theme+xml"/>
  <Override PartName="/ppt/slideLayouts/slideLayout12.xml" ContentType="application/vnd.openxmlformats-officedocument.presentationml.slideLayout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theme/theme7.xml" ContentType="application/vnd.openxmlformats-officedocument.theme+xml"/>
  <Override PartName="/ppt/slides/slide51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slides/slide32.xml" ContentType="application/vnd.openxmlformats-officedocument.presentationml.slide+xml"/>
  <Override PartName="/ppt/slideLayouts/slideLayout1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11.xml" ContentType="application/vnd.openxmlformats-officedocument.theme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55.xml" ContentType="application/vnd.openxmlformats-officedocument.presentationml.slide+xml"/>
  <Override PartName="/ppt/slides/slide2.xml" ContentType="application/vnd.openxmlformats-officedocument.presentationml.slide+xml"/>
  <Override PartName="/ppt/slideMasters/slideMaster9.xml" ContentType="application/vnd.openxmlformats-officedocument.presentationml.slideMaster+xml"/>
  <Override PartName="/ppt/notesSlides/notesSlide1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slideLayouts/slideLayout23.xml" ContentType="application/vnd.openxmlformats-officedocument.presentationml.slideLayout+xml"/>
  <Override PartName="/ppt/theme/theme15.xml" ContentType="application/vnd.openxmlformats-officedocument.them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s/slide45.xml" ContentType="application/vnd.openxmlformats-officedocument.presentationml.slide+xml"/>
  <Override PartName="/ppt/slides/slide26.xml" ContentType="application/vnd.openxmlformats-officedocument.presentationml.slide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slideLayouts/slideLayout27.xml" ContentType="application/vnd.openxmlformats-officedocument.presentationml.slideLayout+xml"/>
  <Override PartName="/ppt/theme/theme19.xml" ContentType="application/vnd.openxmlformats-officedocument.theme+xml"/>
  <Override PartName="/ppt/slideLayouts/slideLayout13.xml" ContentType="application/vnd.openxmlformats-officedocument.presentationml.slideLayout+xml"/>
  <Default Extension="pdf" ContentType="application/pdf"/>
  <Default Extension="png" ContentType="image/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72" r:id="rId6"/>
    <p:sldMasterId id="2147483674" r:id="rId7"/>
    <p:sldMasterId id="2147483676" r:id="rId8"/>
    <p:sldMasterId id="2147483678" r:id="rId9"/>
    <p:sldMasterId id="2147483682" r:id="rId10"/>
    <p:sldMasterId id="2147483690" r:id="rId11"/>
    <p:sldMasterId id="2147483698" r:id="rId12"/>
    <p:sldMasterId id="2147483700" r:id="rId13"/>
    <p:sldMasterId id="2147483710" r:id="rId14"/>
    <p:sldMasterId id="2147483712" r:id="rId15"/>
    <p:sldMasterId id="2147483714" r:id="rId16"/>
    <p:sldMasterId id="2147483716" r:id="rId17"/>
    <p:sldMasterId id="2147483718" r:id="rId18"/>
    <p:sldMasterId id="2147483720" r:id="rId19"/>
    <p:sldMasterId id="2147483722" r:id="rId20"/>
  </p:sldMasterIdLst>
  <p:notesMasterIdLst>
    <p:notesMasterId r:id="rId82"/>
  </p:notesMasterIdLst>
  <p:sldIdLst>
    <p:sldId id="256" r:id="rId21"/>
    <p:sldId id="346" r:id="rId22"/>
    <p:sldId id="406" r:id="rId23"/>
    <p:sldId id="311" r:id="rId24"/>
    <p:sldId id="344" r:id="rId25"/>
    <p:sldId id="347" r:id="rId26"/>
    <p:sldId id="348" r:id="rId27"/>
    <p:sldId id="349" r:id="rId28"/>
    <p:sldId id="350" r:id="rId29"/>
    <p:sldId id="352" r:id="rId30"/>
    <p:sldId id="351" r:id="rId31"/>
    <p:sldId id="340" r:id="rId32"/>
    <p:sldId id="341" r:id="rId33"/>
    <p:sldId id="342" r:id="rId34"/>
    <p:sldId id="343" r:id="rId35"/>
    <p:sldId id="345" r:id="rId36"/>
    <p:sldId id="337" r:id="rId37"/>
    <p:sldId id="355" r:id="rId38"/>
    <p:sldId id="391" r:id="rId39"/>
    <p:sldId id="392" r:id="rId40"/>
    <p:sldId id="393" r:id="rId41"/>
    <p:sldId id="394" r:id="rId42"/>
    <p:sldId id="390" r:id="rId43"/>
    <p:sldId id="375" r:id="rId44"/>
    <p:sldId id="379" r:id="rId45"/>
    <p:sldId id="361" r:id="rId46"/>
    <p:sldId id="382" r:id="rId47"/>
    <p:sldId id="314" r:id="rId48"/>
    <p:sldId id="315" r:id="rId49"/>
    <p:sldId id="321" r:id="rId50"/>
    <p:sldId id="316" r:id="rId51"/>
    <p:sldId id="383" r:id="rId52"/>
    <p:sldId id="320" r:id="rId53"/>
    <p:sldId id="384" r:id="rId54"/>
    <p:sldId id="322" r:id="rId55"/>
    <p:sldId id="385" r:id="rId56"/>
    <p:sldId id="381" r:id="rId57"/>
    <p:sldId id="386" r:id="rId58"/>
    <p:sldId id="395" r:id="rId59"/>
    <p:sldId id="396" r:id="rId60"/>
    <p:sldId id="363" r:id="rId61"/>
    <p:sldId id="387" r:id="rId62"/>
    <p:sldId id="397" r:id="rId63"/>
    <p:sldId id="398" r:id="rId64"/>
    <p:sldId id="399" r:id="rId65"/>
    <p:sldId id="400" r:id="rId66"/>
    <p:sldId id="388" r:id="rId67"/>
    <p:sldId id="370" r:id="rId68"/>
    <p:sldId id="405" r:id="rId69"/>
    <p:sldId id="371" r:id="rId70"/>
    <p:sldId id="372" r:id="rId71"/>
    <p:sldId id="403" r:id="rId72"/>
    <p:sldId id="318" r:id="rId73"/>
    <p:sldId id="325" r:id="rId74"/>
    <p:sldId id="324" r:id="rId75"/>
    <p:sldId id="326" r:id="rId76"/>
    <p:sldId id="327" r:id="rId77"/>
    <p:sldId id="328" r:id="rId78"/>
    <p:sldId id="329" r:id="rId79"/>
    <p:sldId id="319" r:id="rId80"/>
    <p:sldId id="330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DDC"/>
    <a:srgbClr val="FF8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011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<Relationship Id="rId36" Type="http://schemas.openxmlformats.org/officeDocument/2006/relationships/slide" Target="slides/slide16.xml"/><Relationship Id="rId37" Type="http://schemas.openxmlformats.org/officeDocument/2006/relationships/slide" Target="slides/slide17.xml"/><Relationship Id="rId38" Type="http://schemas.openxmlformats.org/officeDocument/2006/relationships/slide" Target="slides/slide18.xml"/><Relationship Id="rId39" Type="http://schemas.openxmlformats.org/officeDocument/2006/relationships/slide" Target="slides/slide19.xml"/><Relationship Id="rId50" Type="http://schemas.openxmlformats.org/officeDocument/2006/relationships/slide" Target="slides/slide30.xml"/><Relationship Id="rId51" Type="http://schemas.openxmlformats.org/officeDocument/2006/relationships/slide" Target="slides/slide31.xml"/><Relationship Id="rId52" Type="http://schemas.openxmlformats.org/officeDocument/2006/relationships/slide" Target="slides/slide32.xml"/><Relationship Id="rId53" Type="http://schemas.openxmlformats.org/officeDocument/2006/relationships/slide" Target="slides/slide33.xml"/><Relationship Id="rId54" Type="http://schemas.openxmlformats.org/officeDocument/2006/relationships/slide" Target="slides/slide34.xml"/><Relationship Id="rId55" Type="http://schemas.openxmlformats.org/officeDocument/2006/relationships/slide" Target="slides/slide35.xml"/><Relationship Id="rId56" Type="http://schemas.openxmlformats.org/officeDocument/2006/relationships/slide" Target="slides/slide36.xml"/><Relationship Id="rId57" Type="http://schemas.openxmlformats.org/officeDocument/2006/relationships/slide" Target="slides/slide37.xml"/><Relationship Id="rId58" Type="http://schemas.openxmlformats.org/officeDocument/2006/relationships/slide" Target="slides/slide38.xml"/><Relationship Id="rId59" Type="http://schemas.openxmlformats.org/officeDocument/2006/relationships/slide" Target="slides/slide39.xml"/><Relationship Id="rId70" Type="http://schemas.openxmlformats.org/officeDocument/2006/relationships/slide" Target="slides/slide50.xml"/><Relationship Id="rId71" Type="http://schemas.openxmlformats.org/officeDocument/2006/relationships/slide" Target="slides/slide51.xml"/><Relationship Id="rId72" Type="http://schemas.openxmlformats.org/officeDocument/2006/relationships/slide" Target="slides/slide52.xml"/><Relationship Id="rId73" Type="http://schemas.openxmlformats.org/officeDocument/2006/relationships/slide" Target="slides/slide53.xml"/><Relationship Id="rId74" Type="http://schemas.openxmlformats.org/officeDocument/2006/relationships/slide" Target="slides/slide54.xml"/><Relationship Id="rId75" Type="http://schemas.openxmlformats.org/officeDocument/2006/relationships/slide" Target="slides/slide55.xml"/><Relationship Id="rId76" Type="http://schemas.openxmlformats.org/officeDocument/2006/relationships/slide" Target="slides/slide56.xml"/><Relationship Id="rId77" Type="http://schemas.openxmlformats.org/officeDocument/2006/relationships/slide" Target="slides/slide57.xml"/><Relationship Id="rId78" Type="http://schemas.openxmlformats.org/officeDocument/2006/relationships/slide" Target="slides/slide58.xml"/><Relationship Id="rId79" Type="http://schemas.openxmlformats.org/officeDocument/2006/relationships/slide" Target="slides/slide59.xml"/><Relationship Id="rId20" Type="http://schemas.openxmlformats.org/officeDocument/2006/relationships/slideMaster" Target="slideMasters/slideMaster20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40" Type="http://schemas.openxmlformats.org/officeDocument/2006/relationships/slide" Target="slides/slide20.xml"/><Relationship Id="rId41" Type="http://schemas.openxmlformats.org/officeDocument/2006/relationships/slide" Target="slides/slide21.xml"/><Relationship Id="rId42" Type="http://schemas.openxmlformats.org/officeDocument/2006/relationships/slide" Target="slides/slide22.xml"/><Relationship Id="rId43" Type="http://schemas.openxmlformats.org/officeDocument/2006/relationships/slide" Target="slides/slide23.xml"/><Relationship Id="rId44" Type="http://schemas.openxmlformats.org/officeDocument/2006/relationships/slide" Target="slides/slide24.xml"/><Relationship Id="rId45" Type="http://schemas.openxmlformats.org/officeDocument/2006/relationships/slide" Target="slides/slide25.xml"/><Relationship Id="rId46" Type="http://schemas.openxmlformats.org/officeDocument/2006/relationships/slide" Target="slides/slide26.xml"/><Relationship Id="rId47" Type="http://schemas.openxmlformats.org/officeDocument/2006/relationships/slide" Target="slides/slide27.xml"/><Relationship Id="rId48" Type="http://schemas.openxmlformats.org/officeDocument/2006/relationships/slide" Target="slides/slide28.xml"/><Relationship Id="rId49" Type="http://schemas.openxmlformats.org/officeDocument/2006/relationships/slide" Target="slides/slide29.xml"/><Relationship Id="rId60" Type="http://schemas.openxmlformats.org/officeDocument/2006/relationships/slide" Target="slides/slide40.xml"/><Relationship Id="rId61" Type="http://schemas.openxmlformats.org/officeDocument/2006/relationships/slide" Target="slides/slide41.xml"/><Relationship Id="rId62" Type="http://schemas.openxmlformats.org/officeDocument/2006/relationships/slide" Target="slides/slide42.xml"/><Relationship Id="rId63" Type="http://schemas.openxmlformats.org/officeDocument/2006/relationships/slide" Target="slides/slide43.xml"/><Relationship Id="rId64" Type="http://schemas.openxmlformats.org/officeDocument/2006/relationships/slide" Target="slides/slide44.xml"/><Relationship Id="rId65" Type="http://schemas.openxmlformats.org/officeDocument/2006/relationships/slide" Target="slides/slide45.xml"/><Relationship Id="rId66" Type="http://schemas.openxmlformats.org/officeDocument/2006/relationships/slide" Target="slides/slide46.xml"/><Relationship Id="rId67" Type="http://schemas.openxmlformats.org/officeDocument/2006/relationships/slide" Target="slides/slide47.xml"/><Relationship Id="rId68" Type="http://schemas.openxmlformats.org/officeDocument/2006/relationships/slide" Target="slides/slide48.xml"/><Relationship Id="rId69" Type="http://schemas.openxmlformats.org/officeDocument/2006/relationships/slide" Target="slides/slide49.xml"/><Relationship Id="rId80" Type="http://schemas.openxmlformats.org/officeDocument/2006/relationships/slide" Target="slides/slide60.xml"/><Relationship Id="rId81" Type="http://schemas.openxmlformats.org/officeDocument/2006/relationships/slide" Target="slides/slide61.xml"/><Relationship Id="rId82" Type="http://schemas.openxmlformats.org/officeDocument/2006/relationships/notesMaster" Target="notesMasters/notes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6058D-3E9B-C64E-9C75-F00F2DC8DA43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352CD-D074-DB4D-B760-F502D9346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 nm scale</a:t>
            </a:r>
            <a:r>
              <a:rPr lang="en-US" baseline="0" dirty="0" smtClean="0"/>
              <a:t>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aTAM</a:t>
            </a:r>
            <a:r>
              <a:rPr lang="en-US" baseline="0" dirty="0" smtClean="0"/>
              <a:t>, e</a:t>
            </a:r>
            <a:r>
              <a:rPr lang="en-US" dirty="0" smtClean="0"/>
              <a:t>ach orange tile must be distinct!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/>
              <a:pPr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6/15/12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21.png"/><Relationship Id="rId8" Type="http://schemas.openxmlformats.org/officeDocument/2006/relationships/image" Target="../media/image4.pdf"/><Relationship Id="rId9" Type="http://schemas.openxmlformats.org/officeDocument/2006/relationships/image" Target="../media/image8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6.pdf"/><Relationship Id="rId5" Type="http://schemas.openxmlformats.org/officeDocument/2006/relationships/image" Target="../media/image47.png"/><Relationship Id="rId6" Type="http://schemas.openxmlformats.org/officeDocument/2006/relationships/image" Target="../media/image35.png"/><Relationship Id="rId7" Type="http://schemas.openxmlformats.org/officeDocument/2006/relationships/image" Target="../media/image11.pdf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d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image" Target="../media/image11.pdf"/><Relationship Id="rId6" Type="http://schemas.openxmlformats.org/officeDocument/2006/relationships/image" Target="../media/image12.png"/><Relationship Id="rId7" Type="http://schemas.openxmlformats.org/officeDocument/2006/relationships/image" Target="../media/image50.pdf"/><Relationship Id="rId8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35.png"/><Relationship Id="rId5" Type="http://schemas.openxmlformats.org/officeDocument/2006/relationships/image" Target="../media/image48.pdf"/><Relationship Id="rId6" Type="http://schemas.openxmlformats.org/officeDocument/2006/relationships/image" Target="../media/image49.png"/><Relationship Id="rId7" Type="http://schemas.openxmlformats.org/officeDocument/2006/relationships/image" Target="../media/image11.pdf"/><Relationship Id="rId8" Type="http://schemas.openxmlformats.org/officeDocument/2006/relationships/image" Target="../media/image12.png"/><Relationship Id="rId9" Type="http://schemas.openxmlformats.org/officeDocument/2006/relationships/image" Target="../media/image50.pdf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d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35.png"/><Relationship Id="rId5" Type="http://schemas.openxmlformats.org/officeDocument/2006/relationships/image" Target="../media/image48.pdf"/><Relationship Id="rId6" Type="http://schemas.openxmlformats.org/officeDocument/2006/relationships/image" Target="../media/image49.png"/><Relationship Id="rId7" Type="http://schemas.openxmlformats.org/officeDocument/2006/relationships/image" Target="../media/image11.pdf"/><Relationship Id="rId8" Type="http://schemas.openxmlformats.org/officeDocument/2006/relationships/image" Target="../media/image12.png"/><Relationship Id="rId9" Type="http://schemas.openxmlformats.org/officeDocument/2006/relationships/image" Target="../media/image50.pdf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d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6.pdf"/><Relationship Id="rId5" Type="http://schemas.openxmlformats.org/officeDocument/2006/relationships/image" Target="../media/image57.png"/><Relationship Id="rId6" Type="http://schemas.openxmlformats.org/officeDocument/2006/relationships/image" Target="../media/image35.png"/><Relationship Id="rId7" Type="http://schemas.openxmlformats.org/officeDocument/2006/relationships/image" Target="../media/image48.pdf"/><Relationship Id="rId8" Type="http://schemas.openxmlformats.org/officeDocument/2006/relationships/image" Target="../media/image49.png"/><Relationship Id="rId9" Type="http://schemas.openxmlformats.org/officeDocument/2006/relationships/image" Target="../media/image11.pdf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8.pdf"/><Relationship Id="rId5" Type="http://schemas.openxmlformats.org/officeDocument/2006/relationships/image" Target="../media/image59.png"/><Relationship Id="rId6" Type="http://schemas.openxmlformats.org/officeDocument/2006/relationships/image" Target="../media/image35.png"/><Relationship Id="rId7" Type="http://schemas.openxmlformats.org/officeDocument/2006/relationships/image" Target="../media/image48.pdf"/><Relationship Id="rId8" Type="http://schemas.openxmlformats.org/officeDocument/2006/relationships/image" Target="../media/image49.png"/><Relationship Id="rId9" Type="http://schemas.openxmlformats.org/officeDocument/2006/relationships/image" Target="../media/image11.pdf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d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31.pdf"/><Relationship Id="rId21" Type="http://schemas.openxmlformats.org/officeDocument/2006/relationships/image" Target="../media/image32.png"/><Relationship Id="rId22" Type="http://schemas.openxmlformats.org/officeDocument/2006/relationships/image" Target="../media/image61.pdf"/><Relationship Id="rId23" Type="http://schemas.openxmlformats.org/officeDocument/2006/relationships/image" Target="../media/image62.png"/><Relationship Id="rId10" Type="http://schemas.openxmlformats.org/officeDocument/2006/relationships/image" Target="../media/image21.pdf"/><Relationship Id="rId11" Type="http://schemas.openxmlformats.org/officeDocument/2006/relationships/image" Target="../media/image22.png"/><Relationship Id="rId12" Type="http://schemas.openxmlformats.org/officeDocument/2006/relationships/image" Target="../media/image23.pdf"/><Relationship Id="rId13" Type="http://schemas.openxmlformats.org/officeDocument/2006/relationships/image" Target="../media/image24.png"/><Relationship Id="rId14" Type="http://schemas.openxmlformats.org/officeDocument/2006/relationships/image" Target="../media/image25.pdf"/><Relationship Id="rId15" Type="http://schemas.openxmlformats.org/officeDocument/2006/relationships/image" Target="../media/image26.png"/><Relationship Id="rId16" Type="http://schemas.openxmlformats.org/officeDocument/2006/relationships/image" Target="../media/image27.pdf"/><Relationship Id="rId17" Type="http://schemas.openxmlformats.org/officeDocument/2006/relationships/image" Target="../media/image28.png"/><Relationship Id="rId18" Type="http://schemas.openxmlformats.org/officeDocument/2006/relationships/image" Target="../media/image29.pdf"/><Relationship Id="rId19" Type="http://schemas.openxmlformats.org/officeDocument/2006/relationships/image" Target="../media/image30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8" Type="http://schemas.openxmlformats.org/officeDocument/2006/relationships/image" Target="../media/image19.pdf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31.pdf"/><Relationship Id="rId21" Type="http://schemas.openxmlformats.org/officeDocument/2006/relationships/image" Target="../media/image32.png"/><Relationship Id="rId22" Type="http://schemas.openxmlformats.org/officeDocument/2006/relationships/image" Target="../media/image61.pdf"/><Relationship Id="rId23" Type="http://schemas.openxmlformats.org/officeDocument/2006/relationships/image" Target="../media/image62.png"/><Relationship Id="rId10" Type="http://schemas.openxmlformats.org/officeDocument/2006/relationships/image" Target="../media/image21.pdf"/><Relationship Id="rId11" Type="http://schemas.openxmlformats.org/officeDocument/2006/relationships/image" Target="../media/image22.png"/><Relationship Id="rId12" Type="http://schemas.openxmlformats.org/officeDocument/2006/relationships/image" Target="../media/image23.pdf"/><Relationship Id="rId13" Type="http://schemas.openxmlformats.org/officeDocument/2006/relationships/image" Target="../media/image24.png"/><Relationship Id="rId14" Type="http://schemas.openxmlformats.org/officeDocument/2006/relationships/image" Target="../media/image25.pdf"/><Relationship Id="rId15" Type="http://schemas.openxmlformats.org/officeDocument/2006/relationships/image" Target="../media/image26.png"/><Relationship Id="rId16" Type="http://schemas.openxmlformats.org/officeDocument/2006/relationships/image" Target="../media/image27.pdf"/><Relationship Id="rId17" Type="http://schemas.openxmlformats.org/officeDocument/2006/relationships/image" Target="../media/image28.png"/><Relationship Id="rId18" Type="http://schemas.openxmlformats.org/officeDocument/2006/relationships/image" Target="../media/image29.pdf"/><Relationship Id="rId19" Type="http://schemas.openxmlformats.org/officeDocument/2006/relationships/image" Target="../media/image30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8" Type="http://schemas.openxmlformats.org/officeDocument/2006/relationships/image" Target="../media/image19.pd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4" Type="http://schemas.openxmlformats.org/officeDocument/2006/relationships/image" Target="../media/image3.pdf"/><Relationship Id="rId5" Type="http://schemas.openxmlformats.org/officeDocument/2006/relationships/image" Target="../media/image6.png"/><Relationship Id="rId6" Type="http://schemas.openxmlformats.org/officeDocument/2006/relationships/image" Target="../media/image2.pdf"/><Relationship Id="rId7" Type="http://schemas.openxmlformats.org/officeDocument/2006/relationships/image" Target="../media/image7.png"/><Relationship Id="rId8" Type="http://schemas.openxmlformats.org/officeDocument/2006/relationships/image" Target="../media/image1.pdf"/><Relationship Id="rId9" Type="http://schemas.openxmlformats.org/officeDocument/2006/relationships/image" Target="../media/image8.png"/><Relationship Id="rId10" Type="http://schemas.openxmlformats.org/officeDocument/2006/relationships/image" Target="../media/image9.pdf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31.pdf"/><Relationship Id="rId21" Type="http://schemas.openxmlformats.org/officeDocument/2006/relationships/image" Target="../media/image32.png"/><Relationship Id="rId10" Type="http://schemas.openxmlformats.org/officeDocument/2006/relationships/image" Target="../media/image21.pdf"/><Relationship Id="rId11" Type="http://schemas.openxmlformats.org/officeDocument/2006/relationships/image" Target="../media/image22.png"/><Relationship Id="rId12" Type="http://schemas.openxmlformats.org/officeDocument/2006/relationships/image" Target="../media/image23.pdf"/><Relationship Id="rId13" Type="http://schemas.openxmlformats.org/officeDocument/2006/relationships/image" Target="../media/image24.png"/><Relationship Id="rId14" Type="http://schemas.openxmlformats.org/officeDocument/2006/relationships/image" Target="../media/image25.pdf"/><Relationship Id="rId15" Type="http://schemas.openxmlformats.org/officeDocument/2006/relationships/image" Target="../media/image26.png"/><Relationship Id="rId16" Type="http://schemas.openxmlformats.org/officeDocument/2006/relationships/image" Target="../media/image27.pdf"/><Relationship Id="rId17" Type="http://schemas.openxmlformats.org/officeDocument/2006/relationships/image" Target="../media/image28.png"/><Relationship Id="rId18" Type="http://schemas.openxmlformats.org/officeDocument/2006/relationships/image" Target="../media/image29.pdf"/><Relationship Id="rId1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8" Type="http://schemas.openxmlformats.org/officeDocument/2006/relationships/image" Target="../media/image19.pd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31.pdf"/><Relationship Id="rId21" Type="http://schemas.openxmlformats.org/officeDocument/2006/relationships/image" Target="../media/image32.png"/><Relationship Id="rId10" Type="http://schemas.openxmlformats.org/officeDocument/2006/relationships/image" Target="../media/image21.pdf"/><Relationship Id="rId11" Type="http://schemas.openxmlformats.org/officeDocument/2006/relationships/image" Target="../media/image22.png"/><Relationship Id="rId12" Type="http://schemas.openxmlformats.org/officeDocument/2006/relationships/image" Target="../media/image23.pdf"/><Relationship Id="rId13" Type="http://schemas.openxmlformats.org/officeDocument/2006/relationships/image" Target="../media/image24.png"/><Relationship Id="rId14" Type="http://schemas.openxmlformats.org/officeDocument/2006/relationships/image" Target="../media/image25.pdf"/><Relationship Id="rId15" Type="http://schemas.openxmlformats.org/officeDocument/2006/relationships/image" Target="../media/image26.png"/><Relationship Id="rId16" Type="http://schemas.openxmlformats.org/officeDocument/2006/relationships/image" Target="../media/image27.pdf"/><Relationship Id="rId17" Type="http://schemas.openxmlformats.org/officeDocument/2006/relationships/image" Target="../media/image28.png"/><Relationship Id="rId18" Type="http://schemas.openxmlformats.org/officeDocument/2006/relationships/image" Target="../media/image29.pdf"/><Relationship Id="rId1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8" Type="http://schemas.openxmlformats.org/officeDocument/2006/relationships/image" Target="../media/image19.pd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20" Type="http://schemas.openxmlformats.org/officeDocument/2006/relationships/image" Target="../media/image31.pdf"/><Relationship Id="rId21" Type="http://schemas.openxmlformats.org/officeDocument/2006/relationships/image" Target="../media/image32.png"/><Relationship Id="rId10" Type="http://schemas.openxmlformats.org/officeDocument/2006/relationships/image" Target="../media/image17.pdf"/><Relationship Id="rId11" Type="http://schemas.openxmlformats.org/officeDocument/2006/relationships/image" Target="../media/image18.png"/><Relationship Id="rId12" Type="http://schemas.openxmlformats.org/officeDocument/2006/relationships/image" Target="../media/image23.pdf"/><Relationship Id="rId13" Type="http://schemas.openxmlformats.org/officeDocument/2006/relationships/image" Target="../media/image24.png"/><Relationship Id="rId14" Type="http://schemas.openxmlformats.org/officeDocument/2006/relationships/image" Target="../media/image29.pdf"/><Relationship Id="rId15" Type="http://schemas.openxmlformats.org/officeDocument/2006/relationships/image" Target="../media/image30.png"/><Relationship Id="rId16" Type="http://schemas.openxmlformats.org/officeDocument/2006/relationships/image" Target="../media/image19.pdf"/><Relationship Id="rId17" Type="http://schemas.openxmlformats.org/officeDocument/2006/relationships/image" Target="../media/image20.png"/><Relationship Id="rId18" Type="http://schemas.openxmlformats.org/officeDocument/2006/relationships/image" Target="../media/image25.pdf"/><Relationship Id="rId19" Type="http://schemas.openxmlformats.org/officeDocument/2006/relationships/image" Target="../media/image26.png"/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21.pdf"/><Relationship Id="rId7" Type="http://schemas.openxmlformats.org/officeDocument/2006/relationships/image" Target="../media/image22.png"/><Relationship Id="rId8" Type="http://schemas.openxmlformats.org/officeDocument/2006/relationships/image" Target="../media/image27.pd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3.pdf"/><Relationship Id="rId5" Type="http://schemas.openxmlformats.org/officeDocument/2006/relationships/image" Target="../media/image64.png"/><Relationship Id="rId6" Type="http://schemas.openxmlformats.org/officeDocument/2006/relationships/image" Target="../media/image65.pdf"/><Relationship Id="rId7" Type="http://schemas.openxmlformats.org/officeDocument/2006/relationships/image" Target="../media/image66.png"/><Relationship Id="rId8" Type="http://schemas.openxmlformats.org/officeDocument/2006/relationships/image" Target="../media/image67.pdf"/><Relationship Id="rId9" Type="http://schemas.openxmlformats.org/officeDocument/2006/relationships/image" Target="../media/image68.png"/><Relationship Id="rId10" Type="http://schemas.openxmlformats.org/officeDocument/2006/relationships/image" Target="../media/image69.pdf"/><Relationship Id="rId11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df"/><Relationship Id="rId5" Type="http://schemas.openxmlformats.org/officeDocument/2006/relationships/image" Target="../media/image6.png"/><Relationship Id="rId6" Type="http://schemas.openxmlformats.org/officeDocument/2006/relationships/image" Target="../media/image1.pdf"/><Relationship Id="rId7" Type="http://schemas.openxmlformats.org/officeDocument/2006/relationships/image" Target="../media/image8.png"/><Relationship Id="rId8" Type="http://schemas.openxmlformats.org/officeDocument/2006/relationships/image" Target="../media/image2.pdf"/><Relationship Id="rId9" Type="http://schemas.openxmlformats.org/officeDocument/2006/relationships/image" Target="../media/image7.png"/><Relationship Id="rId10" Type="http://schemas.openxmlformats.org/officeDocument/2006/relationships/image" Target="../media/image4.pdf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1.pd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8.png"/><Relationship Id="rId12" Type="http://schemas.openxmlformats.org/officeDocument/2006/relationships/image" Target="../media/image79.pdf"/><Relationship Id="rId13" Type="http://schemas.openxmlformats.org/officeDocument/2006/relationships/image" Target="../media/image80.png"/><Relationship Id="rId14" Type="http://schemas.openxmlformats.org/officeDocument/2006/relationships/image" Target="../media/image81.pdf"/><Relationship Id="rId15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71.pdf"/><Relationship Id="rId5" Type="http://schemas.openxmlformats.org/officeDocument/2006/relationships/image" Target="../media/image72.png"/><Relationship Id="rId6" Type="http://schemas.openxmlformats.org/officeDocument/2006/relationships/image" Target="../media/image73.pdf"/><Relationship Id="rId7" Type="http://schemas.openxmlformats.org/officeDocument/2006/relationships/image" Target="../media/image74.png"/><Relationship Id="rId8" Type="http://schemas.openxmlformats.org/officeDocument/2006/relationships/image" Target="../media/image75.pdf"/><Relationship Id="rId9" Type="http://schemas.openxmlformats.org/officeDocument/2006/relationships/image" Target="../media/image76.png"/><Relationship Id="rId10" Type="http://schemas.openxmlformats.org/officeDocument/2006/relationships/image" Target="../media/image77.pd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0.png"/><Relationship Id="rId12" Type="http://schemas.openxmlformats.org/officeDocument/2006/relationships/image" Target="../media/image91.pdf"/><Relationship Id="rId13" Type="http://schemas.openxmlformats.org/officeDocument/2006/relationships/image" Target="../media/image92.png"/><Relationship Id="rId14" Type="http://schemas.openxmlformats.org/officeDocument/2006/relationships/image" Target="../media/image93.pdf"/><Relationship Id="rId15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83.pdf"/><Relationship Id="rId5" Type="http://schemas.openxmlformats.org/officeDocument/2006/relationships/image" Target="../media/image84.png"/><Relationship Id="rId6" Type="http://schemas.openxmlformats.org/officeDocument/2006/relationships/image" Target="../media/image85.pdf"/><Relationship Id="rId7" Type="http://schemas.openxmlformats.org/officeDocument/2006/relationships/image" Target="../media/image86.png"/><Relationship Id="rId8" Type="http://schemas.openxmlformats.org/officeDocument/2006/relationships/image" Target="../media/image87.pdf"/><Relationship Id="rId9" Type="http://schemas.openxmlformats.org/officeDocument/2006/relationships/image" Target="../media/image88.png"/><Relationship Id="rId10" Type="http://schemas.openxmlformats.org/officeDocument/2006/relationships/image" Target="../media/image89.pdf"/></Relationships>
</file>

<file path=ppt/slides/_rels/slide29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92.png"/><Relationship Id="rId102" Type="http://schemas.openxmlformats.org/officeDocument/2006/relationships/image" Target="../media/image193.pdf"/><Relationship Id="rId103" Type="http://schemas.openxmlformats.org/officeDocument/2006/relationships/image" Target="../media/image194.png"/><Relationship Id="rId104" Type="http://schemas.openxmlformats.org/officeDocument/2006/relationships/image" Target="../media/image195.pdf"/><Relationship Id="rId105" Type="http://schemas.openxmlformats.org/officeDocument/2006/relationships/image" Target="../media/image196.png"/><Relationship Id="rId106" Type="http://schemas.openxmlformats.org/officeDocument/2006/relationships/image" Target="../media/image197.pdf"/><Relationship Id="rId107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95.pdf"/><Relationship Id="rId5" Type="http://schemas.openxmlformats.org/officeDocument/2006/relationships/image" Target="../media/image96.png"/><Relationship Id="rId6" Type="http://schemas.openxmlformats.org/officeDocument/2006/relationships/image" Target="../media/image97.pdf"/><Relationship Id="rId7" Type="http://schemas.openxmlformats.org/officeDocument/2006/relationships/image" Target="../media/image98.png"/><Relationship Id="rId8" Type="http://schemas.openxmlformats.org/officeDocument/2006/relationships/image" Target="../media/image99.pdf"/><Relationship Id="rId9" Type="http://schemas.openxmlformats.org/officeDocument/2006/relationships/image" Target="../media/image100.png"/><Relationship Id="rId108" Type="http://schemas.openxmlformats.org/officeDocument/2006/relationships/image" Target="../media/image199.pdf"/><Relationship Id="rId109" Type="http://schemas.openxmlformats.org/officeDocument/2006/relationships/image" Target="../media/image200.png"/><Relationship Id="rId10" Type="http://schemas.openxmlformats.org/officeDocument/2006/relationships/image" Target="../media/image101.pdf"/><Relationship Id="rId11" Type="http://schemas.openxmlformats.org/officeDocument/2006/relationships/image" Target="../media/image102.png"/><Relationship Id="rId12" Type="http://schemas.openxmlformats.org/officeDocument/2006/relationships/image" Target="../media/image103.pdf"/><Relationship Id="rId13" Type="http://schemas.openxmlformats.org/officeDocument/2006/relationships/image" Target="../media/image104.png"/><Relationship Id="rId14" Type="http://schemas.openxmlformats.org/officeDocument/2006/relationships/image" Target="../media/image105.pdf"/><Relationship Id="rId15" Type="http://schemas.openxmlformats.org/officeDocument/2006/relationships/image" Target="../media/image106.png"/><Relationship Id="rId16" Type="http://schemas.openxmlformats.org/officeDocument/2006/relationships/image" Target="../media/image107.pdf"/><Relationship Id="rId17" Type="http://schemas.openxmlformats.org/officeDocument/2006/relationships/image" Target="../media/image108.png"/><Relationship Id="rId18" Type="http://schemas.openxmlformats.org/officeDocument/2006/relationships/image" Target="../media/image109.pdf"/><Relationship Id="rId19" Type="http://schemas.openxmlformats.org/officeDocument/2006/relationships/image" Target="../media/image110.png"/><Relationship Id="rId30" Type="http://schemas.openxmlformats.org/officeDocument/2006/relationships/image" Target="../media/image121.pdf"/><Relationship Id="rId31" Type="http://schemas.openxmlformats.org/officeDocument/2006/relationships/image" Target="../media/image122.png"/><Relationship Id="rId32" Type="http://schemas.openxmlformats.org/officeDocument/2006/relationships/image" Target="../media/image123.pdf"/><Relationship Id="rId33" Type="http://schemas.openxmlformats.org/officeDocument/2006/relationships/image" Target="../media/image124.png"/><Relationship Id="rId34" Type="http://schemas.openxmlformats.org/officeDocument/2006/relationships/image" Target="../media/image125.pdf"/><Relationship Id="rId35" Type="http://schemas.openxmlformats.org/officeDocument/2006/relationships/image" Target="../media/image126.png"/><Relationship Id="rId36" Type="http://schemas.openxmlformats.org/officeDocument/2006/relationships/image" Target="../media/image127.pdf"/><Relationship Id="rId37" Type="http://schemas.openxmlformats.org/officeDocument/2006/relationships/image" Target="../media/image128.png"/><Relationship Id="rId38" Type="http://schemas.openxmlformats.org/officeDocument/2006/relationships/image" Target="../media/image129.pdf"/><Relationship Id="rId39" Type="http://schemas.openxmlformats.org/officeDocument/2006/relationships/image" Target="../media/image130.png"/><Relationship Id="rId50" Type="http://schemas.openxmlformats.org/officeDocument/2006/relationships/image" Target="../media/image141.pdf"/><Relationship Id="rId51" Type="http://schemas.openxmlformats.org/officeDocument/2006/relationships/image" Target="../media/image142.png"/><Relationship Id="rId52" Type="http://schemas.openxmlformats.org/officeDocument/2006/relationships/image" Target="../media/image143.pdf"/><Relationship Id="rId53" Type="http://schemas.openxmlformats.org/officeDocument/2006/relationships/image" Target="../media/image144.png"/><Relationship Id="rId54" Type="http://schemas.openxmlformats.org/officeDocument/2006/relationships/image" Target="../media/image145.pdf"/><Relationship Id="rId55" Type="http://schemas.openxmlformats.org/officeDocument/2006/relationships/image" Target="../media/image146.png"/><Relationship Id="rId56" Type="http://schemas.openxmlformats.org/officeDocument/2006/relationships/image" Target="../media/image147.pdf"/><Relationship Id="rId57" Type="http://schemas.openxmlformats.org/officeDocument/2006/relationships/image" Target="../media/image148.png"/><Relationship Id="rId58" Type="http://schemas.openxmlformats.org/officeDocument/2006/relationships/image" Target="../media/image149.pdf"/><Relationship Id="rId59" Type="http://schemas.openxmlformats.org/officeDocument/2006/relationships/image" Target="../media/image150.png"/><Relationship Id="rId70" Type="http://schemas.openxmlformats.org/officeDocument/2006/relationships/image" Target="../media/image161.pdf"/><Relationship Id="rId71" Type="http://schemas.openxmlformats.org/officeDocument/2006/relationships/image" Target="../media/image162.png"/><Relationship Id="rId72" Type="http://schemas.openxmlformats.org/officeDocument/2006/relationships/image" Target="../media/image163.pdf"/><Relationship Id="rId73" Type="http://schemas.openxmlformats.org/officeDocument/2006/relationships/image" Target="../media/image164.png"/><Relationship Id="rId74" Type="http://schemas.openxmlformats.org/officeDocument/2006/relationships/image" Target="../media/image165.pdf"/><Relationship Id="rId75" Type="http://schemas.openxmlformats.org/officeDocument/2006/relationships/image" Target="../media/image166.png"/><Relationship Id="rId76" Type="http://schemas.openxmlformats.org/officeDocument/2006/relationships/image" Target="../media/image167.pdf"/><Relationship Id="rId77" Type="http://schemas.openxmlformats.org/officeDocument/2006/relationships/image" Target="../media/image168.png"/><Relationship Id="rId78" Type="http://schemas.openxmlformats.org/officeDocument/2006/relationships/image" Target="../media/image169.pdf"/><Relationship Id="rId79" Type="http://schemas.openxmlformats.org/officeDocument/2006/relationships/image" Target="../media/image170.png"/><Relationship Id="rId110" Type="http://schemas.openxmlformats.org/officeDocument/2006/relationships/image" Target="../media/image201.pdf"/><Relationship Id="rId90" Type="http://schemas.openxmlformats.org/officeDocument/2006/relationships/image" Target="../media/image181.pdf"/><Relationship Id="rId91" Type="http://schemas.openxmlformats.org/officeDocument/2006/relationships/image" Target="../media/image182.png"/><Relationship Id="rId92" Type="http://schemas.openxmlformats.org/officeDocument/2006/relationships/image" Target="../media/image183.pdf"/><Relationship Id="rId93" Type="http://schemas.openxmlformats.org/officeDocument/2006/relationships/image" Target="../media/image184.png"/><Relationship Id="rId94" Type="http://schemas.openxmlformats.org/officeDocument/2006/relationships/image" Target="../media/image185.pdf"/><Relationship Id="rId95" Type="http://schemas.openxmlformats.org/officeDocument/2006/relationships/image" Target="../media/image186.png"/><Relationship Id="rId96" Type="http://schemas.openxmlformats.org/officeDocument/2006/relationships/image" Target="../media/image187.pdf"/><Relationship Id="rId97" Type="http://schemas.openxmlformats.org/officeDocument/2006/relationships/image" Target="../media/image188.png"/><Relationship Id="rId98" Type="http://schemas.openxmlformats.org/officeDocument/2006/relationships/image" Target="../media/image189.pdf"/><Relationship Id="rId99" Type="http://schemas.openxmlformats.org/officeDocument/2006/relationships/image" Target="../media/image190.png"/><Relationship Id="rId111" Type="http://schemas.openxmlformats.org/officeDocument/2006/relationships/image" Target="../media/image202.png"/><Relationship Id="rId20" Type="http://schemas.openxmlformats.org/officeDocument/2006/relationships/image" Target="../media/image111.pdf"/><Relationship Id="rId21" Type="http://schemas.openxmlformats.org/officeDocument/2006/relationships/image" Target="../media/image112.png"/><Relationship Id="rId22" Type="http://schemas.openxmlformats.org/officeDocument/2006/relationships/image" Target="../media/image113.pdf"/><Relationship Id="rId23" Type="http://schemas.openxmlformats.org/officeDocument/2006/relationships/image" Target="../media/image114.png"/><Relationship Id="rId24" Type="http://schemas.openxmlformats.org/officeDocument/2006/relationships/image" Target="../media/image115.pdf"/><Relationship Id="rId25" Type="http://schemas.openxmlformats.org/officeDocument/2006/relationships/image" Target="../media/image116.png"/><Relationship Id="rId26" Type="http://schemas.openxmlformats.org/officeDocument/2006/relationships/image" Target="../media/image117.pdf"/><Relationship Id="rId27" Type="http://schemas.openxmlformats.org/officeDocument/2006/relationships/image" Target="../media/image118.png"/><Relationship Id="rId28" Type="http://schemas.openxmlformats.org/officeDocument/2006/relationships/image" Target="../media/image119.pdf"/><Relationship Id="rId29" Type="http://schemas.openxmlformats.org/officeDocument/2006/relationships/image" Target="../media/image120.png"/><Relationship Id="rId40" Type="http://schemas.openxmlformats.org/officeDocument/2006/relationships/image" Target="../media/image131.pdf"/><Relationship Id="rId41" Type="http://schemas.openxmlformats.org/officeDocument/2006/relationships/image" Target="../media/image132.png"/><Relationship Id="rId42" Type="http://schemas.openxmlformats.org/officeDocument/2006/relationships/image" Target="../media/image133.pdf"/><Relationship Id="rId43" Type="http://schemas.openxmlformats.org/officeDocument/2006/relationships/image" Target="../media/image134.png"/><Relationship Id="rId44" Type="http://schemas.openxmlformats.org/officeDocument/2006/relationships/image" Target="../media/image135.pdf"/><Relationship Id="rId45" Type="http://schemas.openxmlformats.org/officeDocument/2006/relationships/image" Target="../media/image136.png"/><Relationship Id="rId46" Type="http://schemas.openxmlformats.org/officeDocument/2006/relationships/image" Target="../media/image137.pdf"/><Relationship Id="rId47" Type="http://schemas.openxmlformats.org/officeDocument/2006/relationships/image" Target="../media/image138.png"/><Relationship Id="rId48" Type="http://schemas.openxmlformats.org/officeDocument/2006/relationships/image" Target="../media/image139.pdf"/><Relationship Id="rId49" Type="http://schemas.openxmlformats.org/officeDocument/2006/relationships/image" Target="../media/image140.png"/><Relationship Id="rId60" Type="http://schemas.openxmlformats.org/officeDocument/2006/relationships/image" Target="../media/image151.pdf"/><Relationship Id="rId61" Type="http://schemas.openxmlformats.org/officeDocument/2006/relationships/image" Target="../media/image152.png"/><Relationship Id="rId62" Type="http://schemas.openxmlformats.org/officeDocument/2006/relationships/image" Target="../media/image153.pdf"/><Relationship Id="rId63" Type="http://schemas.openxmlformats.org/officeDocument/2006/relationships/image" Target="../media/image154.png"/><Relationship Id="rId64" Type="http://schemas.openxmlformats.org/officeDocument/2006/relationships/image" Target="../media/image155.pdf"/><Relationship Id="rId65" Type="http://schemas.openxmlformats.org/officeDocument/2006/relationships/image" Target="../media/image156.png"/><Relationship Id="rId66" Type="http://schemas.openxmlformats.org/officeDocument/2006/relationships/image" Target="../media/image157.pdf"/><Relationship Id="rId67" Type="http://schemas.openxmlformats.org/officeDocument/2006/relationships/image" Target="../media/image158.png"/><Relationship Id="rId68" Type="http://schemas.openxmlformats.org/officeDocument/2006/relationships/image" Target="../media/image159.pdf"/><Relationship Id="rId69" Type="http://schemas.openxmlformats.org/officeDocument/2006/relationships/image" Target="../media/image160.png"/><Relationship Id="rId100" Type="http://schemas.openxmlformats.org/officeDocument/2006/relationships/image" Target="../media/image191.pdf"/><Relationship Id="rId80" Type="http://schemas.openxmlformats.org/officeDocument/2006/relationships/image" Target="../media/image171.pdf"/><Relationship Id="rId81" Type="http://schemas.openxmlformats.org/officeDocument/2006/relationships/image" Target="../media/image172.png"/><Relationship Id="rId82" Type="http://schemas.openxmlformats.org/officeDocument/2006/relationships/image" Target="../media/image173.pdf"/><Relationship Id="rId83" Type="http://schemas.openxmlformats.org/officeDocument/2006/relationships/image" Target="../media/image174.png"/><Relationship Id="rId84" Type="http://schemas.openxmlformats.org/officeDocument/2006/relationships/image" Target="../media/image175.pdf"/><Relationship Id="rId85" Type="http://schemas.openxmlformats.org/officeDocument/2006/relationships/image" Target="../media/image176.png"/><Relationship Id="rId86" Type="http://schemas.openxmlformats.org/officeDocument/2006/relationships/image" Target="../media/image177.pdf"/><Relationship Id="rId87" Type="http://schemas.openxmlformats.org/officeDocument/2006/relationships/image" Target="../media/image178.png"/><Relationship Id="rId88" Type="http://schemas.openxmlformats.org/officeDocument/2006/relationships/image" Target="../media/image179.pdf"/><Relationship Id="rId89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df"/><Relationship Id="rId21" Type="http://schemas.openxmlformats.org/officeDocument/2006/relationships/image" Target="../media/image30.png"/><Relationship Id="rId22" Type="http://schemas.openxmlformats.org/officeDocument/2006/relationships/image" Target="../media/image31.pdf"/><Relationship Id="rId23" Type="http://schemas.openxmlformats.org/officeDocument/2006/relationships/image" Target="../media/image32.png"/><Relationship Id="rId10" Type="http://schemas.openxmlformats.org/officeDocument/2006/relationships/image" Target="../media/image19.pdf"/><Relationship Id="rId11" Type="http://schemas.openxmlformats.org/officeDocument/2006/relationships/image" Target="../media/image20.png"/><Relationship Id="rId12" Type="http://schemas.openxmlformats.org/officeDocument/2006/relationships/image" Target="../media/image21.pdf"/><Relationship Id="rId13" Type="http://schemas.openxmlformats.org/officeDocument/2006/relationships/image" Target="../media/image22.png"/><Relationship Id="rId14" Type="http://schemas.openxmlformats.org/officeDocument/2006/relationships/image" Target="../media/image23.pdf"/><Relationship Id="rId15" Type="http://schemas.openxmlformats.org/officeDocument/2006/relationships/image" Target="../media/image24.png"/><Relationship Id="rId16" Type="http://schemas.openxmlformats.org/officeDocument/2006/relationships/image" Target="../media/image25.pdf"/><Relationship Id="rId17" Type="http://schemas.openxmlformats.org/officeDocument/2006/relationships/image" Target="../media/image26.png"/><Relationship Id="rId18" Type="http://schemas.openxmlformats.org/officeDocument/2006/relationships/image" Target="../media/image27.pdf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6" Type="http://schemas.openxmlformats.org/officeDocument/2006/relationships/image" Target="../media/image15.pdf"/><Relationship Id="rId7" Type="http://schemas.openxmlformats.org/officeDocument/2006/relationships/image" Target="../media/image16.png"/><Relationship Id="rId8" Type="http://schemas.openxmlformats.org/officeDocument/2006/relationships/image" Target="../media/image17.pd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4" Type="http://schemas.openxmlformats.org/officeDocument/2006/relationships/image" Target="../media/image99.pdf"/><Relationship Id="rId15" Type="http://schemas.openxmlformats.org/officeDocument/2006/relationships/image" Target="../media/image100.png"/><Relationship Id="rId16" Type="http://schemas.openxmlformats.org/officeDocument/2006/relationships/image" Target="../media/image101.pdf"/><Relationship Id="rId17" Type="http://schemas.openxmlformats.org/officeDocument/2006/relationships/image" Target="../media/image102.png"/><Relationship Id="rId18" Type="http://schemas.openxmlformats.org/officeDocument/2006/relationships/image" Target="../media/image103.pdf"/><Relationship Id="rId19" Type="http://schemas.openxmlformats.org/officeDocument/2006/relationships/image" Target="../media/image104.png"/><Relationship Id="rId63" Type="http://schemas.openxmlformats.org/officeDocument/2006/relationships/image" Target="../media/image178.png"/><Relationship Id="rId50" Type="http://schemas.openxmlformats.org/officeDocument/2006/relationships/image" Target="../media/image165.pdf"/><Relationship Id="rId51" Type="http://schemas.openxmlformats.org/officeDocument/2006/relationships/image" Target="../media/image166.png"/><Relationship Id="rId52" Type="http://schemas.openxmlformats.org/officeDocument/2006/relationships/image" Target="../media/image167.pdf"/><Relationship Id="rId53" Type="http://schemas.openxmlformats.org/officeDocument/2006/relationships/image" Target="../media/image168.png"/><Relationship Id="rId54" Type="http://schemas.openxmlformats.org/officeDocument/2006/relationships/image" Target="../media/image169.pdf"/><Relationship Id="rId55" Type="http://schemas.openxmlformats.org/officeDocument/2006/relationships/image" Target="../media/image170.png"/><Relationship Id="rId56" Type="http://schemas.openxmlformats.org/officeDocument/2006/relationships/image" Target="../media/image171.pdf"/><Relationship Id="rId57" Type="http://schemas.openxmlformats.org/officeDocument/2006/relationships/image" Target="../media/image172.png"/><Relationship Id="rId58" Type="http://schemas.openxmlformats.org/officeDocument/2006/relationships/image" Target="../media/image173.pdf"/><Relationship Id="rId59" Type="http://schemas.openxmlformats.org/officeDocument/2006/relationships/image" Target="../media/image174.png"/><Relationship Id="rId40" Type="http://schemas.openxmlformats.org/officeDocument/2006/relationships/image" Target="../media/image155.pdf"/><Relationship Id="rId41" Type="http://schemas.openxmlformats.org/officeDocument/2006/relationships/image" Target="../media/image156.png"/><Relationship Id="rId42" Type="http://schemas.openxmlformats.org/officeDocument/2006/relationships/image" Target="../media/image157.pdf"/><Relationship Id="rId43" Type="http://schemas.openxmlformats.org/officeDocument/2006/relationships/image" Target="../media/image158.png"/><Relationship Id="rId44" Type="http://schemas.openxmlformats.org/officeDocument/2006/relationships/image" Target="../media/image159.pdf"/><Relationship Id="rId45" Type="http://schemas.openxmlformats.org/officeDocument/2006/relationships/image" Target="../media/image160.png"/><Relationship Id="rId46" Type="http://schemas.openxmlformats.org/officeDocument/2006/relationships/image" Target="../media/image161.pdf"/><Relationship Id="rId47" Type="http://schemas.openxmlformats.org/officeDocument/2006/relationships/image" Target="../media/image162.png"/><Relationship Id="rId48" Type="http://schemas.openxmlformats.org/officeDocument/2006/relationships/image" Target="../media/image163.pdf"/><Relationship Id="rId49" Type="http://schemas.openxmlformats.org/officeDocument/2006/relationships/image" Target="../media/image16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83.pdf"/><Relationship Id="rId5" Type="http://schemas.openxmlformats.org/officeDocument/2006/relationships/image" Target="../media/image84.png"/><Relationship Id="rId6" Type="http://schemas.openxmlformats.org/officeDocument/2006/relationships/image" Target="../media/image85.pdf"/><Relationship Id="rId7" Type="http://schemas.openxmlformats.org/officeDocument/2006/relationships/image" Target="../media/image86.png"/><Relationship Id="rId8" Type="http://schemas.openxmlformats.org/officeDocument/2006/relationships/image" Target="../media/image87.pdf"/><Relationship Id="rId9" Type="http://schemas.openxmlformats.org/officeDocument/2006/relationships/image" Target="../media/image88.png"/><Relationship Id="rId30" Type="http://schemas.openxmlformats.org/officeDocument/2006/relationships/image" Target="../media/image115.pdf"/><Relationship Id="rId31" Type="http://schemas.openxmlformats.org/officeDocument/2006/relationships/image" Target="../media/image116.png"/><Relationship Id="rId32" Type="http://schemas.openxmlformats.org/officeDocument/2006/relationships/image" Target="../media/image117.pdf"/><Relationship Id="rId33" Type="http://schemas.openxmlformats.org/officeDocument/2006/relationships/image" Target="../media/image118.png"/><Relationship Id="rId34" Type="http://schemas.openxmlformats.org/officeDocument/2006/relationships/image" Target="../media/image119.pdf"/><Relationship Id="rId35" Type="http://schemas.openxmlformats.org/officeDocument/2006/relationships/image" Target="../media/image120.png"/><Relationship Id="rId36" Type="http://schemas.openxmlformats.org/officeDocument/2006/relationships/image" Target="../media/image121.pdf"/><Relationship Id="rId37" Type="http://schemas.openxmlformats.org/officeDocument/2006/relationships/image" Target="../media/image122.png"/><Relationship Id="rId38" Type="http://schemas.openxmlformats.org/officeDocument/2006/relationships/image" Target="../media/image123.pdf"/><Relationship Id="rId39" Type="http://schemas.openxmlformats.org/officeDocument/2006/relationships/image" Target="../media/image124.png"/><Relationship Id="rId20" Type="http://schemas.openxmlformats.org/officeDocument/2006/relationships/image" Target="../media/image105.pdf"/><Relationship Id="rId21" Type="http://schemas.openxmlformats.org/officeDocument/2006/relationships/image" Target="../media/image106.png"/><Relationship Id="rId22" Type="http://schemas.openxmlformats.org/officeDocument/2006/relationships/image" Target="../media/image107.pdf"/><Relationship Id="rId23" Type="http://schemas.openxmlformats.org/officeDocument/2006/relationships/image" Target="../media/image108.png"/><Relationship Id="rId24" Type="http://schemas.openxmlformats.org/officeDocument/2006/relationships/image" Target="../media/image109.pdf"/><Relationship Id="rId25" Type="http://schemas.openxmlformats.org/officeDocument/2006/relationships/image" Target="../media/image110.png"/><Relationship Id="rId26" Type="http://schemas.openxmlformats.org/officeDocument/2006/relationships/image" Target="../media/image111.pdf"/><Relationship Id="rId27" Type="http://schemas.openxmlformats.org/officeDocument/2006/relationships/image" Target="../media/image112.png"/><Relationship Id="rId28" Type="http://schemas.openxmlformats.org/officeDocument/2006/relationships/image" Target="../media/image113.pdf"/><Relationship Id="rId29" Type="http://schemas.openxmlformats.org/officeDocument/2006/relationships/image" Target="../media/image114.png"/><Relationship Id="rId60" Type="http://schemas.openxmlformats.org/officeDocument/2006/relationships/image" Target="../media/image175.pdf"/><Relationship Id="rId61" Type="http://schemas.openxmlformats.org/officeDocument/2006/relationships/image" Target="../media/image176.png"/><Relationship Id="rId62" Type="http://schemas.openxmlformats.org/officeDocument/2006/relationships/image" Target="../media/image177.pdf"/><Relationship Id="rId10" Type="http://schemas.openxmlformats.org/officeDocument/2006/relationships/image" Target="../media/image95.pdf"/><Relationship Id="rId11" Type="http://schemas.openxmlformats.org/officeDocument/2006/relationships/image" Target="../media/image96.png"/><Relationship Id="rId12" Type="http://schemas.openxmlformats.org/officeDocument/2006/relationships/image" Target="../media/image97.pdf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8.png"/><Relationship Id="rId12" Type="http://schemas.openxmlformats.org/officeDocument/2006/relationships/image" Target="../media/image89.pdf"/><Relationship Id="rId13" Type="http://schemas.openxmlformats.org/officeDocument/2006/relationships/image" Target="../media/image90.png"/><Relationship Id="rId14" Type="http://schemas.openxmlformats.org/officeDocument/2006/relationships/image" Target="../media/image91.pdf"/><Relationship Id="rId15" Type="http://schemas.openxmlformats.org/officeDocument/2006/relationships/image" Target="../media/image92.png"/><Relationship Id="rId16" Type="http://schemas.openxmlformats.org/officeDocument/2006/relationships/image" Target="../media/image93.pdf"/><Relationship Id="rId17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203.pdf"/><Relationship Id="rId5" Type="http://schemas.openxmlformats.org/officeDocument/2006/relationships/image" Target="../media/image204.png"/><Relationship Id="rId6" Type="http://schemas.openxmlformats.org/officeDocument/2006/relationships/image" Target="../media/image83.pdf"/><Relationship Id="rId7" Type="http://schemas.openxmlformats.org/officeDocument/2006/relationships/image" Target="../media/image84.png"/><Relationship Id="rId8" Type="http://schemas.openxmlformats.org/officeDocument/2006/relationships/image" Target="../media/image85.pdf"/><Relationship Id="rId9" Type="http://schemas.openxmlformats.org/officeDocument/2006/relationships/image" Target="../media/image86.png"/><Relationship Id="rId10" Type="http://schemas.openxmlformats.org/officeDocument/2006/relationships/image" Target="../media/image87.pdf"/></Relationships>
</file>

<file path=ppt/slides/_rels/slide32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92.png"/><Relationship Id="rId102" Type="http://schemas.openxmlformats.org/officeDocument/2006/relationships/image" Target="../media/image193.pdf"/><Relationship Id="rId103" Type="http://schemas.openxmlformats.org/officeDocument/2006/relationships/image" Target="../media/image194.png"/><Relationship Id="rId104" Type="http://schemas.openxmlformats.org/officeDocument/2006/relationships/image" Target="../media/image195.pdf"/><Relationship Id="rId105" Type="http://schemas.openxmlformats.org/officeDocument/2006/relationships/image" Target="../media/image196.png"/><Relationship Id="rId106" Type="http://schemas.openxmlformats.org/officeDocument/2006/relationships/image" Target="../media/image197.pdf"/><Relationship Id="rId107" Type="http://schemas.openxmlformats.org/officeDocument/2006/relationships/image" Target="../media/image198.png"/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95.pdf"/><Relationship Id="rId5" Type="http://schemas.openxmlformats.org/officeDocument/2006/relationships/image" Target="../media/image96.png"/><Relationship Id="rId6" Type="http://schemas.openxmlformats.org/officeDocument/2006/relationships/image" Target="../media/image97.pdf"/><Relationship Id="rId7" Type="http://schemas.openxmlformats.org/officeDocument/2006/relationships/image" Target="../media/image98.png"/><Relationship Id="rId8" Type="http://schemas.openxmlformats.org/officeDocument/2006/relationships/image" Target="../media/image99.pdf"/><Relationship Id="rId9" Type="http://schemas.openxmlformats.org/officeDocument/2006/relationships/image" Target="../media/image100.png"/><Relationship Id="rId108" Type="http://schemas.openxmlformats.org/officeDocument/2006/relationships/image" Target="../media/image199.pdf"/><Relationship Id="rId109" Type="http://schemas.openxmlformats.org/officeDocument/2006/relationships/image" Target="../media/image200.png"/><Relationship Id="rId10" Type="http://schemas.openxmlformats.org/officeDocument/2006/relationships/image" Target="../media/image101.pdf"/><Relationship Id="rId11" Type="http://schemas.openxmlformats.org/officeDocument/2006/relationships/image" Target="../media/image102.png"/><Relationship Id="rId12" Type="http://schemas.openxmlformats.org/officeDocument/2006/relationships/image" Target="../media/image103.pdf"/><Relationship Id="rId13" Type="http://schemas.openxmlformats.org/officeDocument/2006/relationships/image" Target="../media/image104.png"/><Relationship Id="rId14" Type="http://schemas.openxmlformats.org/officeDocument/2006/relationships/image" Target="../media/image105.pdf"/><Relationship Id="rId15" Type="http://schemas.openxmlformats.org/officeDocument/2006/relationships/image" Target="../media/image106.png"/><Relationship Id="rId16" Type="http://schemas.openxmlformats.org/officeDocument/2006/relationships/image" Target="../media/image107.pdf"/><Relationship Id="rId17" Type="http://schemas.openxmlformats.org/officeDocument/2006/relationships/image" Target="../media/image108.png"/><Relationship Id="rId18" Type="http://schemas.openxmlformats.org/officeDocument/2006/relationships/image" Target="../media/image109.pdf"/><Relationship Id="rId19" Type="http://schemas.openxmlformats.org/officeDocument/2006/relationships/image" Target="../media/image110.png"/><Relationship Id="rId30" Type="http://schemas.openxmlformats.org/officeDocument/2006/relationships/image" Target="../media/image121.pdf"/><Relationship Id="rId31" Type="http://schemas.openxmlformats.org/officeDocument/2006/relationships/image" Target="../media/image122.png"/><Relationship Id="rId32" Type="http://schemas.openxmlformats.org/officeDocument/2006/relationships/image" Target="../media/image123.pdf"/><Relationship Id="rId33" Type="http://schemas.openxmlformats.org/officeDocument/2006/relationships/image" Target="../media/image124.png"/><Relationship Id="rId34" Type="http://schemas.openxmlformats.org/officeDocument/2006/relationships/image" Target="../media/image125.pdf"/><Relationship Id="rId35" Type="http://schemas.openxmlformats.org/officeDocument/2006/relationships/image" Target="../media/image126.png"/><Relationship Id="rId36" Type="http://schemas.openxmlformats.org/officeDocument/2006/relationships/image" Target="../media/image127.pdf"/><Relationship Id="rId37" Type="http://schemas.openxmlformats.org/officeDocument/2006/relationships/image" Target="../media/image128.png"/><Relationship Id="rId38" Type="http://schemas.openxmlformats.org/officeDocument/2006/relationships/image" Target="../media/image129.pdf"/><Relationship Id="rId39" Type="http://schemas.openxmlformats.org/officeDocument/2006/relationships/image" Target="../media/image130.png"/><Relationship Id="rId50" Type="http://schemas.openxmlformats.org/officeDocument/2006/relationships/image" Target="../media/image141.pdf"/><Relationship Id="rId51" Type="http://schemas.openxmlformats.org/officeDocument/2006/relationships/image" Target="../media/image142.png"/><Relationship Id="rId52" Type="http://schemas.openxmlformats.org/officeDocument/2006/relationships/image" Target="../media/image143.pdf"/><Relationship Id="rId53" Type="http://schemas.openxmlformats.org/officeDocument/2006/relationships/image" Target="../media/image144.png"/><Relationship Id="rId54" Type="http://schemas.openxmlformats.org/officeDocument/2006/relationships/image" Target="../media/image145.pdf"/><Relationship Id="rId55" Type="http://schemas.openxmlformats.org/officeDocument/2006/relationships/image" Target="../media/image146.png"/><Relationship Id="rId56" Type="http://schemas.openxmlformats.org/officeDocument/2006/relationships/image" Target="../media/image147.pdf"/><Relationship Id="rId57" Type="http://schemas.openxmlformats.org/officeDocument/2006/relationships/image" Target="../media/image148.png"/><Relationship Id="rId58" Type="http://schemas.openxmlformats.org/officeDocument/2006/relationships/image" Target="../media/image149.pdf"/><Relationship Id="rId59" Type="http://schemas.openxmlformats.org/officeDocument/2006/relationships/image" Target="../media/image150.png"/><Relationship Id="rId70" Type="http://schemas.openxmlformats.org/officeDocument/2006/relationships/image" Target="../media/image161.pdf"/><Relationship Id="rId71" Type="http://schemas.openxmlformats.org/officeDocument/2006/relationships/image" Target="../media/image162.png"/><Relationship Id="rId72" Type="http://schemas.openxmlformats.org/officeDocument/2006/relationships/image" Target="../media/image163.pdf"/><Relationship Id="rId73" Type="http://schemas.openxmlformats.org/officeDocument/2006/relationships/image" Target="../media/image164.png"/><Relationship Id="rId74" Type="http://schemas.openxmlformats.org/officeDocument/2006/relationships/image" Target="../media/image165.pdf"/><Relationship Id="rId75" Type="http://schemas.openxmlformats.org/officeDocument/2006/relationships/image" Target="../media/image166.png"/><Relationship Id="rId76" Type="http://schemas.openxmlformats.org/officeDocument/2006/relationships/image" Target="../media/image167.pdf"/><Relationship Id="rId77" Type="http://schemas.openxmlformats.org/officeDocument/2006/relationships/image" Target="../media/image168.png"/><Relationship Id="rId78" Type="http://schemas.openxmlformats.org/officeDocument/2006/relationships/image" Target="../media/image169.pdf"/><Relationship Id="rId79" Type="http://schemas.openxmlformats.org/officeDocument/2006/relationships/image" Target="../media/image170.png"/><Relationship Id="rId110" Type="http://schemas.openxmlformats.org/officeDocument/2006/relationships/image" Target="../media/image201.pdf"/><Relationship Id="rId90" Type="http://schemas.openxmlformats.org/officeDocument/2006/relationships/image" Target="../media/image181.pdf"/><Relationship Id="rId91" Type="http://schemas.openxmlformats.org/officeDocument/2006/relationships/image" Target="../media/image182.png"/><Relationship Id="rId92" Type="http://schemas.openxmlformats.org/officeDocument/2006/relationships/image" Target="../media/image183.pdf"/><Relationship Id="rId93" Type="http://schemas.openxmlformats.org/officeDocument/2006/relationships/image" Target="../media/image184.png"/><Relationship Id="rId94" Type="http://schemas.openxmlformats.org/officeDocument/2006/relationships/image" Target="../media/image185.pdf"/><Relationship Id="rId95" Type="http://schemas.openxmlformats.org/officeDocument/2006/relationships/image" Target="../media/image186.png"/><Relationship Id="rId96" Type="http://schemas.openxmlformats.org/officeDocument/2006/relationships/image" Target="../media/image187.pdf"/><Relationship Id="rId97" Type="http://schemas.openxmlformats.org/officeDocument/2006/relationships/image" Target="../media/image188.png"/><Relationship Id="rId98" Type="http://schemas.openxmlformats.org/officeDocument/2006/relationships/image" Target="../media/image189.pdf"/><Relationship Id="rId99" Type="http://schemas.openxmlformats.org/officeDocument/2006/relationships/image" Target="../media/image190.png"/><Relationship Id="rId111" Type="http://schemas.openxmlformats.org/officeDocument/2006/relationships/image" Target="../media/image202.png"/><Relationship Id="rId20" Type="http://schemas.openxmlformats.org/officeDocument/2006/relationships/image" Target="../media/image111.pdf"/><Relationship Id="rId21" Type="http://schemas.openxmlformats.org/officeDocument/2006/relationships/image" Target="../media/image112.png"/><Relationship Id="rId22" Type="http://schemas.openxmlformats.org/officeDocument/2006/relationships/image" Target="../media/image113.pdf"/><Relationship Id="rId23" Type="http://schemas.openxmlformats.org/officeDocument/2006/relationships/image" Target="../media/image114.png"/><Relationship Id="rId24" Type="http://schemas.openxmlformats.org/officeDocument/2006/relationships/image" Target="../media/image115.pdf"/><Relationship Id="rId25" Type="http://schemas.openxmlformats.org/officeDocument/2006/relationships/image" Target="../media/image116.png"/><Relationship Id="rId26" Type="http://schemas.openxmlformats.org/officeDocument/2006/relationships/image" Target="../media/image117.pdf"/><Relationship Id="rId27" Type="http://schemas.openxmlformats.org/officeDocument/2006/relationships/image" Target="../media/image118.png"/><Relationship Id="rId28" Type="http://schemas.openxmlformats.org/officeDocument/2006/relationships/image" Target="../media/image119.pdf"/><Relationship Id="rId29" Type="http://schemas.openxmlformats.org/officeDocument/2006/relationships/image" Target="../media/image120.png"/><Relationship Id="rId40" Type="http://schemas.openxmlformats.org/officeDocument/2006/relationships/image" Target="../media/image131.pdf"/><Relationship Id="rId41" Type="http://schemas.openxmlformats.org/officeDocument/2006/relationships/image" Target="../media/image132.png"/><Relationship Id="rId42" Type="http://schemas.openxmlformats.org/officeDocument/2006/relationships/image" Target="../media/image133.pdf"/><Relationship Id="rId43" Type="http://schemas.openxmlformats.org/officeDocument/2006/relationships/image" Target="../media/image134.png"/><Relationship Id="rId44" Type="http://schemas.openxmlformats.org/officeDocument/2006/relationships/image" Target="../media/image135.pdf"/><Relationship Id="rId45" Type="http://schemas.openxmlformats.org/officeDocument/2006/relationships/image" Target="../media/image136.png"/><Relationship Id="rId46" Type="http://schemas.openxmlformats.org/officeDocument/2006/relationships/image" Target="../media/image137.pdf"/><Relationship Id="rId47" Type="http://schemas.openxmlformats.org/officeDocument/2006/relationships/image" Target="../media/image138.png"/><Relationship Id="rId48" Type="http://schemas.openxmlformats.org/officeDocument/2006/relationships/image" Target="../media/image139.pdf"/><Relationship Id="rId49" Type="http://schemas.openxmlformats.org/officeDocument/2006/relationships/image" Target="../media/image140.png"/><Relationship Id="rId60" Type="http://schemas.openxmlformats.org/officeDocument/2006/relationships/image" Target="../media/image151.pdf"/><Relationship Id="rId61" Type="http://schemas.openxmlformats.org/officeDocument/2006/relationships/image" Target="../media/image152.png"/><Relationship Id="rId62" Type="http://schemas.openxmlformats.org/officeDocument/2006/relationships/image" Target="../media/image153.pdf"/><Relationship Id="rId63" Type="http://schemas.openxmlformats.org/officeDocument/2006/relationships/image" Target="../media/image154.png"/><Relationship Id="rId64" Type="http://schemas.openxmlformats.org/officeDocument/2006/relationships/image" Target="../media/image155.pdf"/><Relationship Id="rId65" Type="http://schemas.openxmlformats.org/officeDocument/2006/relationships/image" Target="../media/image156.png"/><Relationship Id="rId66" Type="http://schemas.openxmlformats.org/officeDocument/2006/relationships/image" Target="../media/image157.pdf"/><Relationship Id="rId67" Type="http://schemas.openxmlformats.org/officeDocument/2006/relationships/image" Target="../media/image158.png"/><Relationship Id="rId68" Type="http://schemas.openxmlformats.org/officeDocument/2006/relationships/image" Target="../media/image159.pdf"/><Relationship Id="rId69" Type="http://schemas.openxmlformats.org/officeDocument/2006/relationships/image" Target="../media/image160.png"/><Relationship Id="rId100" Type="http://schemas.openxmlformats.org/officeDocument/2006/relationships/image" Target="../media/image191.pdf"/><Relationship Id="rId80" Type="http://schemas.openxmlformats.org/officeDocument/2006/relationships/image" Target="../media/image171.pdf"/><Relationship Id="rId81" Type="http://schemas.openxmlformats.org/officeDocument/2006/relationships/image" Target="../media/image172.png"/><Relationship Id="rId82" Type="http://schemas.openxmlformats.org/officeDocument/2006/relationships/image" Target="../media/image173.pdf"/><Relationship Id="rId83" Type="http://schemas.openxmlformats.org/officeDocument/2006/relationships/image" Target="../media/image174.png"/><Relationship Id="rId84" Type="http://schemas.openxmlformats.org/officeDocument/2006/relationships/image" Target="../media/image175.pdf"/><Relationship Id="rId85" Type="http://schemas.openxmlformats.org/officeDocument/2006/relationships/image" Target="../media/image176.png"/><Relationship Id="rId86" Type="http://schemas.openxmlformats.org/officeDocument/2006/relationships/image" Target="../media/image177.pdf"/><Relationship Id="rId87" Type="http://schemas.openxmlformats.org/officeDocument/2006/relationships/image" Target="../media/image178.png"/><Relationship Id="rId88" Type="http://schemas.openxmlformats.org/officeDocument/2006/relationships/image" Target="../media/image179.pdf"/><Relationship Id="rId89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20" Type="http://schemas.openxmlformats.org/officeDocument/2006/relationships/image" Target="../media/image157.pdf"/><Relationship Id="rId21" Type="http://schemas.openxmlformats.org/officeDocument/2006/relationships/image" Target="../media/image158.png"/><Relationship Id="rId10" Type="http://schemas.openxmlformats.org/officeDocument/2006/relationships/image" Target="../media/image101.pdf"/><Relationship Id="rId11" Type="http://schemas.openxmlformats.org/officeDocument/2006/relationships/image" Target="../media/image102.png"/><Relationship Id="rId12" Type="http://schemas.openxmlformats.org/officeDocument/2006/relationships/image" Target="../media/image103.pdf"/><Relationship Id="rId13" Type="http://schemas.openxmlformats.org/officeDocument/2006/relationships/image" Target="../media/image104.png"/><Relationship Id="rId14" Type="http://schemas.openxmlformats.org/officeDocument/2006/relationships/image" Target="../media/image105.pdf"/><Relationship Id="rId15" Type="http://schemas.openxmlformats.org/officeDocument/2006/relationships/image" Target="../media/image106.png"/><Relationship Id="rId16" Type="http://schemas.openxmlformats.org/officeDocument/2006/relationships/image" Target="../media/image107.pdf"/><Relationship Id="rId17" Type="http://schemas.openxmlformats.org/officeDocument/2006/relationships/image" Target="../media/image108.png"/><Relationship Id="rId18" Type="http://schemas.openxmlformats.org/officeDocument/2006/relationships/image" Target="../media/image155.pdf"/><Relationship Id="rId1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95.pdf"/><Relationship Id="rId5" Type="http://schemas.openxmlformats.org/officeDocument/2006/relationships/image" Target="../media/image96.png"/><Relationship Id="rId6" Type="http://schemas.openxmlformats.org/officeDocument/2006/relationships/image" Target="../media/image97.pdf"/><Relationship Id="rId7" Type="http://schemas.openxmlformats.org/officeDocument/2006/relationships/image" Target="../media/image98.png"/><Relationship Id="rId8" Type="http://schemas.openxmlformats.org/officeDocument/2006/relationships/image" Target="../media/image99.pdf"/></Relationships>
</file>

<file path=ppt/slides/_rels/slide34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92.png"/><Relationship Id="rId102" Type="http://schemas.openxmlformats.org/officeDocument/2006/relationships/image" Target="../media/image193.pdf"/><Relationship Id="rId103" Type="http://schemas.openxmlformats.org/officeDocument/2006/relationships/image" Target="../media/image194.png"/><Relationship Id="rId104" Type="http://schemas.openxmlformats.org/officeDocument/2006/relationships/image" Target="../media/image195.pdf"/><Relationship Id="rId105" Type="http://schemas.openxmlformats.org/officeDocument/2006/relationships/image" Target="../media/image196.png"/><Relationship Id="rId106" Type="http://schemas.openxmlformats.org/officeDocument/2006/relationships/image" Target="../media/image197.pdf"/><Relationship Id="rId107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95.pdf"/><Relationship Id="rId5" Type="http://schemas.openxmlformats.org/officeDocument/2006/relationships/image" Target="../media/image96.png"/><Relationship Id="rId6" Type="http://schemas.openxmlformats.org/officeDocument/2006/relationships/image" Target="../media/image97.pdf"/><Relationship Id="rId7" Type="http://schemas.openxmlformats.org/officeDocument/2006/relationships/image" Target="../media/image98.png"/><Relationship Id="rId8" Type="http://schemas.openxmlformats.org/officeDocument/2006/relationships/image" Target="../media/image99.pdf"/><Relationship Id="rId9" Type="http://schemas.openxmlformats.org/officeDocument/2006/relationships/image" Target="../media/image100.png"/><Relationship Id="rId108" Type="http://schemas.openxmlformats.org/officeDocument/2006/relationships/image" Target="../media/image199.pdf"/><Relationship Id="rId109" Type="http://schemas.openxmlformats.org/officeDocument/2006/relationships/image" Target="../media/image200.png"/><Relationship Id="rId10" Type="http://schemas.openxmlformats.org/officeDocument/2006/relationships/image" Target="../media/image101.pdf"/><Relationship Id="rId11" Type="http://schemas.openxmlformats.org/officeDocument/2006/relationships/image" Target="../media/image102.png"/><Relationship Id="rId12" Type="http://schemas.openxmlformats.org/officeDocument/2006/relationships/image" Target="../media/image103.pdf"/><Relationship Id="rId13" Type="http://schemas.openxmlformats.org/officeDocument/2006/relationships/image" Target="../media/image104.png"/><Relationship Id="rId14" Type="http://schemas.openxmlformats.org/officeDocument/2006/relationships/image" Target="../media/image105.pdf"/><Relationship Id="rId15" Type="http://schemas.openxmlformats.org/officeDocument/2006/relationships/image" Target="../media/image106.png"/><Relationship Id="rId16" Type="http://schemas.openxmlformats.org/officeDocument/2006/relationships/image" Target="../media/image107.pdf"/><Relationship Id="rId17" Type="http://schemas.openxmlformats.org/officeDocument/2006/relationships/image" Target="../media/image108.png"/><Relationship Id="rId18" Type="http://schemas.openxmlformats.org/officeDocument/2006/relationships/image" Target="../media/image109.pdf"/><Relationship Id="rId19" Type="http://schemas.openxmlformats.org/officeDocument/2006/relationships/image" Target="../media/image110.png"/><Relationship Id="rId30" Type="http://schemas.openxmlformats.org/officeDocument/2006/relationships/image" Target="../media/image121.pdf"/><Relationship Id="rId31" Type="http://schemas.openxmlformats.org/officeDocument/2006/relationships/image" Target="../media/image122.png"/><Relationship Id="rId32" Type="http://schemas.openxmlformats.org/officeDocument/2006/relationships/image" Target="../media/image123.pdf"/><Relationship Id="rId33" Type="http://schemas.openxmlformats.org/officeDocument/2006/relationships/image" Target="../media/image124.png"/><Relationship Id="rId34" Type="http://schemas.openxmlformats.org/officeDocument/2006/relationships/image" Target="../media/image125.pdf"/><Relationship Id="rId35" Type="http://schemas.openxmlformats.org/officeDocument/2006/relationships/image" Target="../media/image126.png"/><Relationship Id="rId36" Type="http://schemas.openxmlformats.org/officeDocument/2006/relationships/image" Target="../media/image127.pdf"/><Relationship Id="rId37" Type="http://schemas.openxmlformats.org/officeDocument/2006/relationships/image" Target="../media/image128.png"/><Relationship Id="rId38" Type="http://schemas.openxmlformats.org/officeDocument/2006/relationships/image" Target="../media/image129.pdf"/><Relationship Id="rId39" Type="http://schemas.openxmlformats.org/officeDocument/2006/relationships/image" Target="../media/image130.png"/><Relationship Id="rId50" Type="http://schemas.openxmlformats.org/officeDocument/2006/relationships/image" Target="../media/image141.pdf"/><Relationship Id="rId51" Type="http://schemas.openxmlformats.org/officeDocument/2006/relationships/image" Target="../media/image142.png"/><Relationship Id="rId52" Type="http://schemas.openxmlformats.org/officeDocument/2006/relationships/image" Target="../media/image143.pdf"/><Relationship Id="rId53" Type="http://schemas.openxmlformats.org/officeDocument/2006/relationships/image" Target="../media/image144.png"/><Relationship Id="rId54" Type="http://schemas.openxmlformats.org/officeDocument/2006/relationships/image" Target="../media/image145.pdf"/><Relationship Id="rId55" Type="http://schemas.openxmlformats.org/officeDocument/2006/relationships/image" Target="../media/image146.png"/><Relationship Id="rId56" Type="http://schemas.openxmlformats.org/officeDocument/2006/relationships/image" Target="../media/image147.pdf"/><Relationship Id="rId57" Type="http://schemas.openxmlformats.org/officeDocument/2006/relationships/image" Target="../media/image148.png"/><Relationship Id="rId58" Type="http://schemas.openxmlformats.org/officeDocument/2006/relationships/image" Target="../media/image149.pdf"/><Relationship Id="rId59" Type="http://schemas.openxmlformats.org/officeDocument/2006/relationships/image" Target="../media/image150.png"/><Relationship Id="rId70" Type="http://schemas.openxmlformats.org/officeDocument/2006/relationships/image" Target="../media/image161.pdf"/><Relationship Id="rId71" Type="http://schemas.openxmlformats.org/officeDocument/2006/relationships/image" Target="../media/image162.png"/><Relationship Id="rId72" Type="http://schemas.openxmlformats.org/officeDocument/2006/relationships/image" Target="../media/image163.pdf"/><Relationship Id="rId73" Type="http://schemas.openxmlformats.org/officeDocument/2006/relationships/image" Target="../media/image164.png"/><Relationship Id="rId74" Type="http://schemas.openxmlformats.org/officeDocument/2006/relationships/image" Target="../media/image165.pdf"/><Relationship Id="rId75" Type="http://schemas.openxmlformats.org/officeDocument/2006/relationships/image" Target="../media/image166.png"/><Relationship Id="rId76" Type="http://schemas.openxmlformats.org/officeDocument/2006/relationships/image" Target="../media/image167.pdf"/><Relationship Id="rId77" Type="http://schemas.openxmlformats.org/officeDocument/2006/relationships/image" Target="../media/image168.png"/><Relationship Id="rId78" Type="http://schemas.openxmlformats.org/officeDocument/2006/relationships/image" Target="../media/image169.pdf"/><Relationship Id="rId79" Type="http://schemas.openxmlformats.org/officeDocument/2006/relationships/image" Target="../media/image170.png"/><Relationship Id="rId110" Type="http://schemas.openxmlformats.org/officeDocument/2006/relationships/image" Target="../media/image201.pdf"/><Relationship Id="rId90" Type="http://schemas.openxmlformats.org/officeDocument/2006/relationships/image" Target="../media/image181.pdf"/><Relationship Id="rId91" Type="http://schemas.openxmlformats.org/officeDocument/2006/relationships/image" Target="../media/image182.png"/><Relationship Id="rId92" Type="http://schemas.openxmlformats.org/officeDocument/2006/relationships/image" Target="../media/image183.pdf"/><Relationship Id="rId93" Type="http://schemas.openxmlformats.org/officeDocument/2006/relationships/image" Target="../media/image184.png"/><Relationship Id="rId94" Type="http://schemas.openxmlformats.org/officeDocument/2006/relationships/image" Target="../media/image185.pdf"/><Relationship Id="rId95" Type="http://schemas.openxmlformats.org/officeDocument/2006/relationships/image" Target="../media/image186.png"/><Relationship Id="rId96" Type="http://schemas.openxmlformats.org/officeDocument/2006/relationships/image" Target="../media/image187.pdf"/><Relationship Id="rId97" Type="http://schemas.openxmlformats.org/officeDocument/2006/relationships/image" Target="../media/image188.png"/><Relationship Id="rId98" Type="http://schemas.openxmlformats.org/officeDocument/2006/relationships/image" Target="../media/image189.pdf"/><Relationship Id="rId99" Type="http://schemas.openxmlformats.org/officeDocument/2006/relationships/image" Target="../media/image190.png"/><Relationship Id="rId111" Type="http://schemas.openxmlformats.org/officeDocument/2006/relationships/image" Target="../media/image202.png"/><Relationship Id="rId20" Type="http://schemas.openxmlformats.org/officeDocument/2006/relationships/image" Target="../media/image111.pdf"/><Relationship Id="rId21" Type="http://schemas.openxmlformats.org/officeDocument/2006/relationships/image" Target="../media/image112.png"/><Relationship Id="rId22" Type="http://schemas.openxmlformats.org/officeDocument/2006/relationships/image" Target="../media/image113.pdf"/><Relationship Id="rId23" Type="http://schemas.openxmlformats.org/officeDocument/2006/relationships/image" Target="../media/image114.png"/><Relationship Id="rId24" Type="http://schemas.openxmlformats.org/officeDocument/2006/relationships/image" Target="../media/image115.pdf"/><Relationship Id="rId25" Type="http://schemas.openxmlformats.org/officeDocument/2006/relationships/image" Target="../media/image116.png"/><Relationship Id="rId26" Type="http://schemas.openxmlformats.org/officeDocument/2006/relationships/image" Target="../media/image117.pdf"/><Relationship Id="rId27" Type="http://schemas.openxmlformats.org/officeDocument/2006/relationships/image" Target="../media/image118.png"/><Relationship Id="rId28" Type="http://schemas.openxmlformats.org/officeDocument/2006/relationships/image" Target="../media/image119.pdf"/><Relationship Id="rId29" Type="http://schemas.openxmlformats.org/officeDocument/2006/relationships/image" Target="../media/image120.png"/><Relationship Id="rId40" Type="http://schemas.openxmlformats.org/officeDocument/2006/relationships/image" Target="../media/image131.pdf"/><Relationship Id="rId41" Type="http://schemas.openxmlformats.org/officeDocument/2006/relationships/image" Target="../media/image132.png"/><Relationship Id="rId42" Type="http://schemas.openxmlformats.org/officeDocument/2006/relationships/image" Target="../media/image133.pdf"/><Relationship Id="rId43" Type="http://schemas.openxmlformats.org/officeDocument/2006/relationships/image" Target="../media/image134.png"/><Relationship Id="rId44" Type="http://schemas.openxmlformats.org/officeDocument/2006/relationships/image" Target="../media/image135.pdf"/><Relationship Id="rId45" Type="http://schemas.openxmlformats.org/officeDocument/2006/relationships/image" Target="../media/image136.png"/><Relationship Id="rId46" Type="http://schemas.openxmlformats.org/officeDocument/2006/relationships/image" Target="../media/image137.pdf"/><Relationship Id="rId47" Type="http://schemas.openxmlformats.org/officeDocument/2006/relationships/image" Target="../media/image138.png"/><Relationship Id="rId48" Type="http://schemas.openxmlformats.org/officeDocument/2006/relationships/image" Target="../media/image139.pdf"/><Relationship Id="rId49" Type="http://schemas.openxmlformats.org/officeDocument/2006/relationships/image" Target="../media/image140.png"/><Relationship Id="rId60" Type="http://schemas.openxmlformats.org/officeDocument/2006/relationships/image" Target="../media/image151.pdf"/><Relationship Id="rId61" Type="http://schemas.openxmlformats.org/officeDocument/2006/relationships/image" Target="../media/image152.png"/><Relationship Id="rId62" Type="http://schemas.openxmlformats.org/officeDocument/2006/relationships/image" Target="../media/image153.pdf"/><Relationship Id="rId63" Type="http://schemas.openxmlformats.org/officeDocument/2006/relationships/image" Target="../media/image154.png"/><Relationship Id="rId64" Type="http://schemas.openxmlformats.org/officeDocument/2006/relationships/image" Target="../media/image155.pdf"/><Relationship Id="rId65" Type="http://schemas.openxmlformats.org/officeDocument/2006/relationships/image" Target="../media/image156.png"/><Relationship Id="rId66" Type="http://schemas.openxmlformats.org/officeDocument/2006/relationships/image" Target="../media/image157.pdf"/><Relationship Id="rId67" Type="http://schemas.openxmlformats.org/officeDocument/2006/relationships/image" Target="../media/image158.png"/><Relationship Id="rId68" Type="http://schemas.openxmlformats.org/officeDocument/2006/relationships/image" Target="../media/image159.pdf"/><Relationship Id="rId69" Type="http://schemas.openxmlformats.org/officeDocument/2006/relationships/image" Target="../media/image160.png"/><Relationship Id="rId100" Type="http://schemas.openxmlformats.org/officeDocument/2006/relationships/image" Target="../media/image191.pdf"/><Relationship Id="rId80" Type="http://schemas.openxmlformats.org/officeDocument/2006/relationships/image" Target="../media/image171.pdf"/><Relationship Id="rId81" Type="http://schemas.openxmlformats.org/officeDocument/2006/relationships/image" Target="../media/image172.png"/><Relationship Id="rId82" Type="http://schemas.openxmlformats.org/officeDocument/2006/relationships/image" Target="../media/image173.pdf"/><Relationship Id="rId83" Type="http://schemas.openxmlformats.org/officeDocument/2006/relationships/image" Target="../media/image174.png"/><Relationship Id="rId84" Type="http://schemas.openxmlformats.org/officeDocument/2006/relationships/image" Target="../media/image175.pdf"/><Relationship Id="rId85" Type="http://schemas.openxmlformats.org/officeDocument/2006/relationships/image" Target="../media/image176.png"/><Relationship Id="rId86" Type="http://schemas.openxmlformats.org/officeDocument/2006/relationships/image" Target="../media/image177.pdf"/><Relationship Id="rId87" Type="http://schemas.openxmlformats.org/officeDocument/2006/relationships/image" Target="../media/image178.png"/><Relationship Id="rId88" Type="http://schemas.openxmlformats.org/officeDocument/2006/relationships/image" Target="../media/image179.pdf"/><Relationship Id="rId89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png"/><Relationship Id="rId20" Type="http://schemas.openxmlformats.org/officeDocument/2006/relationships/image" Target="../media/image11.pdf"/><Relationship Id="rId21" Type="http://schemas.openxmlformats.org/officeDocument/2006/relationships/image" Target="../media/image12.png"/><Relationship Id="rId22" Type="http://schemas.openxmlformats.org/officeDocument/2006/relationships/image" Target="../media/image223.pdf"/><Relationship Id="rId23" Type="http://schemas.openxmlformats.org/officeDocument/2006/relationships/image" Target="../media/image224.png"/><Relationship Id="rId24" Type="http://schemas.openxmlformats.org/officeDocument/2006/relationships/image" Target="../media/image225.pdf"/><Relationship Id="rId25" Type="http://schemas.openxmlformats.org/officeDocument/2006/relationships/image" Target="../media/image226.png"/><Relationship Id="rId10" Type="http://schemas.openxmlformats.org/officeDocument/2006/relationships/image" Target="../media/image213.pdf"/><Relationship Id="rId11" Type="http://schemas.openxmlformats.org/officeDocument/2006/relationships/image" Target="../media/image214.png"/><Relationship Id="rId12" Type="http://schemas.openxmlformats.org/officeDocument/2006/relationships/image" Target="../media/image215.pdf"/><Relationship Id="rId13" Type="http://schemas.openxmlformats.org/officeDocument/2006/relationships/image" Target="../media/image216.png"/><Relationship Id="rId14" Type="http://schemas.openxmlformats.org/officeDocument/2006/relationships/image" Target="../media/image217.pdf"/><Relationship Id="rId15" Type="http://schemas.openxmlformats.org/officeDocument/2006/relationships/image" Target="../media/image218.png"/><Relationship Id="rId16" Type="http://schemas.openxmlformats.org/officeDocument/2006/relationships/image" Target="../media/image219.pdf"/><Relationship Id="rId17" Type="http://schemas.openxmlformats.org/officeDocument/2006/relationships/image" Target="../media/image220.png"/><Relationship Id="rId18" Type="http://schemas.openxmlformats.org/officeDocument/2006/relationships/image" Target="../media/image221.pdf"/><Relationship Id="rId19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5.pdf"/><Relationship Id="rId3" Type="http://schemas.openxmlformats.org/officeDocument/2006/relationships/image" Target="../media/image206.png"/><Relationship Id="rId4" Type="http://schemas.openxmlformats.org/officeDocument/2006/relationships/image" Target="../media/image207.pdf"/><Relationship Id="rId5" Type="http://schemas.openxmlformats.org/officeDocument/2006/relationships/image" Target="../media/image208.png"/><Relationship Id="rId6" Type="http://schemas.openxmlformats.org/officeDocument/2006/relationships/image" Target="../media/image209.pdf"/><Relationship Id="rId7" Type="http://schemas.openxmlformats.org/officeDocument/2006/relationships/image" Target="../media/image210.png"/><Relationship Id="rId8" Type="http://schemas.openxmlformats.org/officeDocument/2006/relationships/image" Target="../media/image211.pdf"/></Relationships>
</file>

<file path=ppt/slides/_rels/slide36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92.png"/><Relationship Id="rId102" Type="http://schemas.openxmlformats.org/officeDocument/2006/relationships/image" Target="../media/image193.pdf"/><Relationship Id="rId103" Type="http://schemas.openxmlformats.org/officeDocument/2006/relationships/image" Target="../media/image194.png"/><Relationship Id="rId104" Type="http://schemas.openxmlformats.org/officeDocument/2006/relationships/image" Target="../media/image195.pdf"/><Relationship Id="rId105" Type="http://schemas.openxmlformats.org/officeDocument/2006/relationships/image" Target="../media/image196.png"/><Relationship Id="rId106" Type="http://schemas.openxmlformats.org/officeDocument/2006/relationships/image" Target="../media/image197.pdf"/><Relationship Id="rId107" Type="http://schemas.openxmlformats.org/officeDocument/2006/relationships/image" Target="../media/image198.png"/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95.pdf"/><Relationship Id="rId5" Type="http://schemas.openxmlformats.org/officeDocument/2006/relationships/image" Target="../media/image96.png"/><Relationship Id="rId6" Type="http://schemas.openxmlformats.org/officeDocument/2006/relationships/image" Target="../media/image97.pdf"/><Relationship Id="rId7" Type="http://schemas.openxmlformats.org/officeDocument/2006/relationships/image" Target="../media/image98.png"/><Relationship Id="rId8" Type="http://schemas.openxmlformats.org/officeDocument/2006/relationships/image" Target="../media/image99.pdf"/><Relationship Id="rId9" Type="http://schemas.openxmlformats.org/officeDocument/2006/relationships/image" Target="../media/image100.png"/><Relationship Id="rId108" Type="http://schemas.openxmlformats.org/officeDocument/2006/relationships/image" Target="../media/image199.pdf"/><Relationship Id="rId109" Type="http://schemas.openxmlformats.org/officeDocument/2006/relationships/image" Target="../media/image200.png"/><Relationship Id="rId10" Type="http://schemas.openxmlformats.org/officeDocument/2006/relationships/image" Target="../media/image101.pdf"/><Relationship Id="rId11" Type="http://schemas.openxmlformats.org/officeDocument/2006/relationships/image" Target="../media/image102.png"/><Relationship Id="rId12" Type="http://schemas.openxmlformats.org/officeDocument/2006/relationships/image" Target="../media/image103.pdf"/><Relationship Id="rId13" Type="http://schemas.openxmlformats.org/officeDocument/2006/relationships/image" Target="../media/image104.png"/><Relationship Id="rId14" Type="http://schemas.openxmlformats.org/officeDocument/2006/relationships/image" Target="../media/image105.pdf"/><Relationship Id="rId15" Type="http://schemas.openxmlformats.org/officeDocument/2006/relationships/image" Target="../media/image106.png"/><Relationship Id="rId16" Type="http://schemas.openxmlformats.org/officeDocument/2006/relationships/image" Target="../media/image107.pdf"/><Relationship Id="rId17" Type="http://schemas.openxmlformats.org/officeDocument/2006/relationships/image" Target="../media/image108.png"/><Relationship Id="rId18" Type="http://schemas.openxmlformats.org/officeDocument/2006/relationships/image" Target="../media/image109.pdf"/><Relationship Id="rId19" Type="http://schemas.openxmlformats.org/officeDocument/2006/relationships/image" Target="../media/image110.png"/><Relationship Id="rId30" Type="http://schemas.openxmlformats.org/officeDocument/2006/relationships/image" Target="../media/image121.pdf"/><Relationship Id="rId31" Type="http://schemas.openxmlformats.org/officeDocument/2006/relationships/image" Target="../media/image122.png"/><Relationship Id="rId32" Type="http://schemas.openxmlformats.org/officeDocument/2006/relationships/image" Target="../media/image123.pdf"/><Relationship Id="rId33" Type="http://schemas.openxmlformats.org/officeDocument/2006/relationships/image" Target="../media/image124.png"/><Relationship Id="rId34" Type="http://schemas.openxmlformats.org/officeDocument/2006/relationships/image" Target="../media/image125.pdf"/><Relationship Id="rId35" Type="http://schemas.openxmlformats.org/officeDocument/2006/relationships/image" Target="../media/image126.png"/><Relationship Id="rId36" Type="http://schemas.openxmlformats.org/officeDocument/2006/relationships/image" Target="../media/image127.pdf"/><Relationship Id="rId37" Type="http://schemas.openxmlformats.org/officeDocument/2006/relationships/image" Target="../media/image128.png"/><Relationship Id="rId38" Type="http://schemas.openxmlformats.org/officeDocument/2006/relationships/image" Target="../media/image129.pdf"/><Relationship Id="rId39" Type="http://schemas.openxmlformats.org/officeDocument/2006/relationships/image" Target="../media/image130.png"/><Relationship Id="rId50" Type="http://schemas.openxmlformats.org/officeDocument/2006/relationships/image" Target="../media/image141.pdf"/><Relationship Id="rId51" Type="http://schemas.openxmlformats.org/officeDocument/2006/relationships/image" Target="../media/image142.png"/><Relationship Id="rId52" Type="http://schemas.openxmlformats.org/officeDocument/2006/relationships/image" Target="../media/image143.pdf"/><Relationship Id="rId53" Type="http://schemas.openxmlformats.org/officeDocument/2006/relationships/image" Target="../media/image144.png"/><Relationship Id="rId54" Type="http://schemas.openxmlformats.org/officeDocument/2006/relationships/image" Target="../media/image145.pdf"/><Relationship Id="rId55" Type="http://schemas.openxmlformats.org/officeDocument/2006/relationships/image" Target="../media/image146.png"/><Relationship Id="rId56" Type="http://schemas.openxmlformats.org/officeDocument/2006/relationships/image" Target="../media/image147.pdf"/><Relationship Id="rId57" Type="http://schemas.openxmlformats.org/officeDocument/2006/relationships/image" Target="../media/image148.png"/><Relationship Id="rId58" Type="http://schemas.openxmlformats.org/officeDocument/2006/relationships/image" Target="../media/image149.pdf"/><Relationship Id="rId59" Type="http://schemas.openxmlformats.org/officeDocument/2006/relationships/image" Target="../media/image150.png"/><Relationship Id="rId70" Type="http://schemas.openxmlformats.org/officeDocument/2006/relationships/image" Target="../media/image161.pdf"/><Relationship Id="rId71" Type="http://schemas.openxmlformats.org/officeDocument/2006/relationships/image" Target="../media/image162.png"/><Relationship Id="rId72" Type="http://schemas.openxmlformats.org/officeDocument/2006/relationships/image" Target="../media/image163.pdf"/><Relationship Id="rId73" Type="http://schemas.openxmlformats.org/officeDocument/2006/relationships/image" Target="../media/image164.png"/><Relationship Id="rId74" Type="http://schemas.openxmlformats.org/officeDocument/2006/relationships/image" Target="../media/image165.pdf"/><Relationship Id="rId75" Type="http://schemas.openxmlformats.org/officeDocument/2006/relationships/image" Target="../media/image166.png"/><Relationship Id="rId76" Type="http://schemas.openxmlformats.org/officeDocument/2006/relationships/image" Target="../media/image167.pdf"/><Relationship Id="rId77" Type="http://schemas.openxmlformats.org/officeDocument/2006/relationships/image" Target="../media/image168.png"/><Relationship Id="rId78" Type="http://schemas.openxmlformats.org/officeDocument/2006/relationships/image" Target="../media/image169.pdf"/><Relationship Id="rId79" Type="http://schemas.openxmlformats.org/officeDocument/2006/relationships/image" Target="../media/image170.png"/><Relationship Id="rId110" Type="http://schemas.openxmlformats.org/officeDocument/2006/relationships/image" Target="../media/image201.pdf"/><Relationship Id="rId90" Type="http://schemas.openxmlformats.org/officeDocument/2006/relationships/image" Target="../media/image181.pdf"/><Relationship Id="rId91" Type="http://schemas.openxmlformats.org/officeDocument/2006/relationships/image" Target="../media/image182.png"/><Relationship Id="rId92" Type="http://schemas.openxmlformats.org/officeDocument/2006/relationships/image" Target="../media/image183.pdf"/><Relationship Id="rId93" Type="http://schemas.openxmlformats.org/officeDocument/2006/relationships/image" Target="../media/image184.png"/><Relationship Id="rId94" Type="http://schemas.openxmlformats.org/officeDocument/2006/relationships/image" Target="../media/image185.pdf"/><Relationship Id="rId95" Type="http://schemas.openxmlformats.org/officeDocument/2006/relationships/image" Target="../media/image186.png"/><Relationship Id="rId96" Type="http://schemas.openxmlformats.org/officeDocument/2006/relationships/image" Target="../media/image187.pdf"/><Relationship Id="rId97" Type="http://schemas.openxmlformats.org/officeDocument/2006/relationships/image" Target="../media/image188.png"/><Relationship Id="rId98" Type="http://schemas.openxmlformats.org/officeDocument/2006/relationships/image" Target="../media/image189.pdf"/><Relationship Id="rId99" Type="http://schemas.openxmlformats.org/officeDocument/2006/relationships/image" Target="../media/image190.png"/><Relationship Id="rId111" Type="http://schemas.openxmlformats.org/officeDocument/2006/relationships/image" Target="../media/image202.png"/><Relationship Id="rId20" Type="http://schemas.openxmlformats.org/officeDocument/2006/relationships/image" Target="../media/image111.pdf"/><Relationship Id="rId21" Type="http://schemas.openxmlformats.org/officeDocument/2006/relationships/image" Target="../media/image112.png"/><Relationship Id="rId22" Type="http://schemas.openxmlformats.org/officeDocument/2006/relationships/image" Target="../media/image113.pdf"/><Relationship Id="rId23" Type="http://schemas.openxmlformats.org/officeDocument/2006/relationships/image" Target="../media/image114.png"/><Relationship Id="rId24" Type="http://schemas.openxmlformats.org/officeDocument/2006/relationships/image" Target="../media/image115.pdf"/><Relationship Id="rId25" Type="http://schemas.openxmlformats.org/officeDocument/2006/relationships/image" Target="../media/image116.png"/><Relationship Id="rId26" Type="http://schemas.openxmlformats.org/officeDocument/2006/relationships/image" Target="../media/image117.pdf"/><Relationship Id="rId27" Type="http://schemas.openxmlformats.org/officeDocument/2006/relationships/image" Target="../media/image118.png"/><Relationship Id="rId28" Type="http://schemas.openxmlformats.org/officeDocument/2006/relationships/image" Target="../media/image119.pdf"/><Relationship Id="rId29" Type="http://schemas.openxmlformats.org/officeDocument/2006/relationships/image" Target="../media/image120.png"/><Relationship Id="rId40" Type="http://schemas.openxmlformats.org/officeDocument/2006/relationships/image" Target="../media/image131.pdf"/><Relationship Id="rId41" Type="http://schemas.openxmlformats.org/officeDocument/2006/relationships/image" Target="../media/image132.png"/><Relationship Id="rId42" Type="http://schemas.openxmlformats.org/officeDocument/2006/relationships/image" Target="../media/image133.pdf"/><Relationship Id="rId43" Type="http://schemas.openxmlformats.org/officeDocument/2006/relationships/image" Target="../media/image134.png"/><Relationship Id="rId44" Type="http://schemas.openxmlformats.org/officeDocument/2006/relationships/image" Target="../media/image135.pdf"/><Relationship Id="rId45" Type="http://schemas.openxmlformats.org/officeDocument/2006/relationships/image" Target="../media/image136.png"/><Relationship Id="rId46" Type="http://schemas.openxmlformats.org/officeDocument/2006/relationships/image" Target="../media/image137.pdf"/><Relationship Id="rId47" Type="http://schemas.openxmlformats.org/officeDocument/2006/relationships/image" Target="../media/image138.png"/><Relationship Id="rId48" Type="http://schemas.openxmlformats.org/officeDocument/2006/relationships/image" Target="../media/image139.pdf"/><Relationship Id="rId49" Type="http://schemas.openxmlformats.org/officeDocument/2006/relationships/image" Target="../media/image140.png"/><Relationship Id="rId60" Type="http://schemas.openxmlformats.org/officeDocument/2006/relationships/image" Target="../media/image151.pdf"/><Relationship Id="rId61" Type="http://schemas.openxmlformats.org/officeDocument/2006/relationships/image" Target="../media/image152.png"/><Relationship Id="rId62" Type="http://schemas.openxmlformats.org/officeDocument/2006/relationships/image" Target="../media/image153.pdf"/><Relationship Id="rId63" Type="http://schemas.openxmlformats.org/officeDocument/2006/relationships/image" Target="../media/image154.png"/><Relationship Id="rId64" Type="http://schemas.openxmlformats.org/officeDocument/2006/relationships/image" Target="../media/image155.pdf"/><Relationship Id="rId65" Type="http://schemas.openxmlformats.org/officeDocument/2006/relationships/image" Target="../media/image156.png"/><Relationship Id="rId66" Type="http://schemas.openxmlformats.org/officeDocument/2006/relationships/image" Target="../media/image157.pdf"/><Relationship Id="rId67" Type="http://schemas.openxmlformats.org/officeDocument/2006/relationships/image" Target="../media/image158.png"/><Relationship Id="rId68" Type="http://schemas.openxmlformats.org/officeDocument/2006/relationships/image" Target="../media/image159.pdf"/><Relationship Id="rId69" Type="http://schemas.openxmlformats.org/officeDocument/2006/relationships/image" Target="../media/image160.png"/><Relationship Id="rId100" Type="http://schemas.openxmlformats.org/officeDocument/2006/relationships/image" Target="../media/image191.pdf"/><Relationship Id="rId80" Type="http://schemas.openxmlformats.org/officeDocument/2006/relationships/image" Target="../media/image171.pdf"/><Relationship Id="rId81" Type="http://schemas.openxmlformats.org/officeDocument/2006/relationships/image" Target="../media/image172.png"/><Relationship Id="rId82" Type="http://schemas.openxmlformats.org/officeDocument/2006/relationships/image" Target="../media/image173.pdf"/><Relationship Id="rId83" Type="http://schemas.openxmlformats.org/officeDocument/2006/relationships/image" Target="../media/image174.png"/><Relationship Id="rId84" Type="http://schemas.openxmlformats.org/officeDocument/2006/relationships/image" Target="../media/image175.pdf"/><Relationship Id="rId85" Type="http://schemas.openxmlformats.org/officeDocument/2006/relationships/image" Target="../media/image176.png"/><Relationship Id="rId86" Type="http://schemas.openxmlformats.org/officeDocument/2006/relationships/image" Target="../media/image177.pdf"/><Relationship Id="rId87" Type="http://schemas.openxmlformats.org/officeDocument/2006/relationships/image" Target="../media/image178.png"/><Relationship Id="rId88" Type="http://schemas.openxmlformats.org/officeDocument/2006/relationships/image" Target="../media/image179.pdf"/><Relationship Id="rId89" Type="http://schemas.openxmlformats.org/officeDocument/2006/relationships/image" Target="../media/image18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png"/><Relationship Id="rId20" Type="http://schemas.openxmlformats.org/officeDocument/2006/relationships/image" Target="../media/image185.pdf"/><Relationship Id="rId21" Type="http://schemas.openxmlformats.org/officeDocument/2006/relationships/image" Target="../media/image186.png"/><Relationship Id="rId22" Type="http://schemas.openxmlformats.org/officeDocument/2006/relationships/image" Target="../media/image195.pdf"/><Relationship Id="rId23" Type="http://schemas.openxmlformats.org/officeDocument/2006/relationships/image" Target="../media/image196.png"/><Relationship Id="rId24" Type="http://schemas.openxmlformats.org/officeDocument/2006/relationships/image" Target="../media/image197.pdf"/><Relationship Id="rId25" Type="http://schemas.openxmlformats.org/officeDocument/2006/relationships/image" Target="../media/image198.png"/><Relationship Id="rId26" Type="http://schemas.openxmlformats.org/officeDocument/2006/relationships/image" Target="../media/image199.pdf"/><Relationship Id="rId27" Type="http://schemas.openxmlformats.org/officeDocument/2006/relationships/image" Target="../media/image200.png"/><Relationship Id="rId28" Type="http://schemas.openxmlformats.org/officeDocument/2006/relationships/image" Target="../media/image201.pdf"/><Relationship Id="rId29" Type="http://schemas.openxmlformats.org/officeDocument/2006/relationships/image" Target="../media/image202.png"/><Relationship Id="rId10" Type="http://schemas.openxmlformats.org/officeDocument/2006/relationships/image" Target="../media/image151.pdf"/><Relationship Id="rId11" Type="http://schemas.openxmlformats.org/officeDocument/2006/relationships/image" Target="../media/image152.png"/><Relationship Id="rId12" Type="http://schemas.openxmlformats.org/officeDocument/2006/relationships/image" Target="../media/image153.pdf"/><Relationship Id="rId13" Type="http://schemas.openxmlformats.org/officeDocument/2006/relationships/image" Target="../media/image154.png"/><Relationship Id="rId14" Type="http://schemas.openxmlformats.org/officeDocument/2006/relationships/image" Target="../media/image183.pdf"/><Relationship Id="rId15" Type="http://schemas.openxmlformats.org/officeDocument/2006/relationships/image" Target="../media/image184.png"/><Relationship Id="rId16" Type="http://schemas.openxmlformats.org/officeDocument/2006/relationships/image" Target="../media/image191.pdf"/><Relationship Id="rId17" Type="http://schemas.openxmlformats.org/officeDocument/2006/relationships/image" Target="../media/image192.png"/><Relationship Id="rId18" Type="http://schemas.openxmlformats.org/officeDocument/2006/relationships/image" Target="../media/image193.pdf"/><Relationship Id="rId19" Type="http://schemas.openxmlformats.org/officeDocument/2006/relationships/image" Target="../media/image19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145.pdf"/><Relationship Id="rId5" Type="http://schemas.openxmlformats.org/officeDocument/2006/relationships/image" Target="../media/image146.png"/><Relationship Id="rId6" Type="http://schemas.openxmlformats.org/officeDocument/2006/relationships/image" Target="../media/image147.pdf"/><Relationship Id="rId7" Type="http://schemas.openxmlformats.org/officeDocument/2006/relationships/image" Target="../media/image148.png"/><Relationship Id="rId8" Type="http://schemas.openxmlformats.org/officeDocument/2006/relationships/image" Target="../media/image149.pd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31.pdf"/><Relationship Id="rId21" Type="http://schemas.openxmlformats.org/officeDocument/2006/relationships/image" Target="../media/image32.png"/><Relationship Id="rId22" Type="http://schemas.openxmlformats.org/officeDocument/2006/relationships/image" Target="../media/image61.pdf"/><Relationship Id="rId23" Type="http://schemas.openxmlformats.org/officeDocument/2006/relationships/image" Target="../media/image62.png"/><Relationship Id="rId10" Type="http://schemas.openxmlformats.org/officeDocument/2006/relationships/image" Target="../media/image21.pdf"/><Relationship Id="rId11" Type="http://schemas.openxmlformats.org/officeDocument/2006/relationships/image" Target="../media/image22.png"/><Relationship Id="rId12" Type="http://schemas.openxmlformats.org/officeDocument/2006/relationships/image" Target="../media/image23.pdf"/><Relationship Id="rId13" Type="http://schemas.openxmlformats.org/officeDocument/2006/relationships/image" Target="../media/image24.png"/><Relationship Id="rId14" Type="http://schemas.openxmlformats.org/officeDocument/2006/relationships/image" Target="../media/image25.pdf"/><Relationship Id="rId15" Type="http://schemas.openxmlformats.org/officeDocument/2006/relationships/image" Target="../media/image26.png"/><Relationship Id="rId16" Type="http://schemas.openxmlformats.org/officeDocument/2006/relationships/image" Target="../media/image27.pdf"/><Relationship Id="rId17" Type="http://schemas.openxmlformats.org/officeDocument/2006/relationships/image" Target="../media/image28.png"/><Relationship Id="rId18" Type="http://schemas.openxmlformats.org/officeDocument/2006/relationships/image" Target="../media/image29.pdf"/><Relationship Id="rId1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8" Type="http://schemas.openxmlformats.org/officeDocument/2006/relationships/image" Target="../media/image19.pd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27.pdf"/><Relationship Id="rId5" Type="http://schemas.openxmlformats.org/officeDocument/2006/relationships/image" Target="../media/image228.png"/><Relationship Id="rId6" Type="http://schemas.openxmlformats.org/officeDocument/2006/relationships/image" Target="../media/image229.pdf"/><Relationship Id="rId7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31.pdf"/><Relationship Id="rId3" Type="http://schemas.openxmlformats.org/officeDocument/2006/relationships/image" Target="../media/image2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4" Type="http://schemas.openxmlformats.org/officeDocument/2006/relationships/image" Target="../media/image231.pdf"/><Relationship Id="rId5" Type="http://schemas.openxmlformats.org/officeDocument/2006/relationships/image" Target="../media/image232.png"/><Relationship Id="rId6" Type="http://schemas.openxmlformats.org/officeDocument/2006/relationships/image" Target="../media/image235.pdf"/><Relationship Id="rId7" Type="http://schemas.openxmlformats.org/officeDocument/2006/relationships/image" Target="../media/image236.png"/><Relationship Id="rId8" Type="http://schemas.openxmlformats.org/officeDocument/2006/relationships/image" Target="../media/image11.pdf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33.pd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4" Type="http://schemas.openxmlformats.org/officeDocument/2006/relationships/image" Target="../media/image237.pdf"/><Relationship Id="rId5" Type="http://schemas.openxmlformats.org/officeDocument/2006/relationships/image" Target="../media/image238.png"/><Relationship Id="rId6" Type="http://schemas.openxmlformats.org/officeDocument/2006/relationships/image" Target="../media/image11.pdf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35.pd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39.pd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41.pd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43.pd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45.pdf"/><Relationship Id="rId5" Type="http://schemas.openxmlformats.org/officeDocument/2006/relationships/image" Target="../media/image246.png"/><Relationship Id="rId6" Type="http://schemas.openxmlformats.org/officeDocument/2006/relationships/image" Target="../media/image247.pdf"/><Relationship Id="rId7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6" Type="http://schemas.openxmlformats.org/officeDocument/2006/relationships/image" Target="../media/image247.pdf"/><Relationship Id="rId7" Type="http://schemas.openxmlformats.org/officeDocument/2006/relationships/image" Target="../media/image248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49.pd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6" Type="http://schemas.openxmlformats.org/officeDocument/2006/relationships/image" Target="../media/image253.pdf"/><Relationship Id="rId7" Type="http://schemas.openxmlformats.org/officeDocument/2006/relationships/image" Target="../media/image254.png"/><Relationship Id="rId8" Type="http://schemas.openxmlformats.org/officeDocument/2006/relationships/image" Target="../media/image255.pdf"/><Relationship Id="rId9" Type="http://schemas.openxmlformats.org/officeDocument/2006/relationships/image" Target="../media/image256.png"/><Relationship Id="rId10" Type="http://schemas.openxmlformats.org/officeDocument/2006/relationships/image" Target="../media/image257.pdf"/><Relationship Id="rId11" Type="http://schemas.openxmlformats.org/officeDocument/2006/relationships/image" Target="../media/image258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51.pd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4" Type="http://schemas.openxmlformats.org/officeDocument/2006/relationships/image" Target="../media/image261.pdf"/><Relationship Id="rId5" Type="http://schemas.openxmlformats.org/officeDocument/2006/relationships/image" Target="../media/image262.png"/><Relationship Id="rId6" Type="http://schemas.openxmlformats.org/officeDocument/2006/relationships/image" Target="../media/image11.pdf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9.pd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4" Type="http://schemas.openxmlformats.org/officeDocument/2006/relationships/image" Target="../media/image261.pdf"/><Relationship Id="rId5" Type="http://schemas.openxmlformats.org/officeDocument/2006/relationships/image" Target="../media/image262.png"/><Relationship Id="rId6" Type="http://schemas.openxmlformats.org/officeDocument/2006/relationships/image" Target="../media/image11.pdf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63.pd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0" Type="http://schemas.openxmlformats.org/officeDocument/2006/relationships/image" Target="../media/image99.pdf"/><Relationship Id="rId11" Type="http://schemas.openxmlformats.org/officeDocument/2006/relationships/image" Target="../media/image100.png"/><Relationship Id="rId12" Type="http://schemas.openxmlformats.org/officeDocument/2006/relationships/image" Target="../media/image101.pdf"/><Relationship Id="rId13" Type="http://schemas.openxmlformats.org/officeDocument/2006/relationships/image" Target="../media/image102.png"/><Relationship Id="rId14" Type="http://schemas.openxmlformats.org/officeDocument/2006/relationships/image" Target="../media/image103.pdf"/><Relationship Id="rId15" Type="http://schemas.openxmlformats.org/officeDocument/2006/relationships/image" Target="../media/image104.png"/><Relationship Id="rId16" Type="http://schemas.openxmlformats.org/officeDocument/2006/relationships/image" Target="../media/image105.pdf"/><Relationship Id="rId17" Type="http://schemas.openxmlformats.org/officeDocument/2006/relationships/image" Target="../media/image106.png"/><Relationship Id="rId18" Type="http://schemas.openxmlformats.org/officeDocument/2006/relationships/image" Target="../media/image107.pdf"/><Relationship Id="rId19" Type="http://schemas.openxmlformats.org/officeDocument/2006/relationships/image" Target="../media/image108.png"/><Relationship Id="rId60" Type="http://schemas.openxmlformats.org/officeDocument/2006/relationships/image" Target="../media/image149.pdf"/><Relationship Id="rId61" Type="http://schemas.openxmlformats.org/officeDocument/2006/relationships/image" Target="../media/image150.png"/><Relationship Id="rId62" Type="http://schemas.openxmlformats.org/officeDocument/2006/relationships/image" Target="../media/image151.pdf"/><Relationship Id="rId63" Type="http://schemas.openxmlformats.org/officeDocument/2006/relationships/image" Target="../media/image152.png"/><Relationship Id="rId64" Type="http://schemas.openxmlformats.org/officeDocument/2006/relationships/image" Target="../media/image153.pdf"/><Relationship Id="rId65" Type="http://schemas.openxmlformats.org/officeDocument/2006/relationships/image" Target="../media/image154.png"/><Relationship Id="rId66" Type="http://schemas.openxmlformats.org/officeDocument/2006/relationships/image" Target="../media/image155.pdf"/><Relationship Id="rId67" Type="http://schemas.openxmlformats.org/officeDocument/2006/relationships/image" Target="../media/image156.png"/><Relationship Id="rId68" Type="http://schemas.openxmlformats.org/officeDocument/2006/relationships/image" Target="../media/image157.pdf"/><Relationship Id="rId69" Type="http://schemas.openxmlformats.org/officeDocument/2006/relationships/image" Target="../media/image158.png"/><Relationship Id="rId120" Type="http://schemas.openxmlformats.org/officeDocument/2006/relationships/image" Target="../media/image89.pdf"/><Relationship Id="rId121" Type="http://schemas.openxmlformats.org/officeDocument/2006/relationships/image" Target="../media/image90.png"/><Relationship Id="rId122" Type="http://schemas.openxmlformats.org/officeDocument/2006/relationships/image" Target="../media/image91.pdf"/><Relationship Id="rId123" Type="http://schemas.openxmlformats.org/officeDocument/2006/relationships/image" Target="../media/image92.png"/><Relationship Id="rId124" Type="http://schemas.openxmlformats.org/officeDocument/2006/relationships/image" Target="../media/image93.pdf"/><Relationship Id="rId125" Type="http://schemas.openxmlformats.org/officeDocument/2006/relationships/image" Target="../media/image94.png"/><Relationship Id="rId126" Type="http://schemas.openxmlformats.org/officeDocument/2006/relationships/image" Target="../media/image267.pdf"/><Relationship Id="rId127" Type="http://schemas.openxmlformats.org/officeDocument/2006/relationships/image" Target="../media/image268.png"/><Relationship Id="rId128" Type="http://schemas.openxmlformats.org/officeDocument/2006/relationships/image" Target="../media/image269.pdf"/><Relationship Id="rId129" Type="http://schemas.openxmlformats.org/officeDocument/2006/relationships/image" Target="../media/image270.png"/><Relationship Id="rId40" Type="http://schemas.openxmlformats.org/officeDocument/2006/relationships/image" Target="../media/image129.pdf"/><Relationship Id="rId41" Type="http://schemas.openxmlformats.org/officeDocument/2006/relationships/image" Target="../media/image130.png"/><Relationship Id="rId42" Type="http://schemas.openxmlformats.org/officeDocument/2006/relationships/image" Target="../media/image131.pdf"/><Relationship Id="rId90" Type="http://schemas.openxmlformats.org/officeDocument/2006/relationships/image" Target="../media/image179.pdf"/><Relationship Id="rId91" Type="http://schemas.openxmlformats.org/officeDocument/2006/relationships/image" Target="../media/image180.png"/><Relationship Id="rId92" Type="http://schemas.openxmlformats.org/officeDocument/2006/relationships/image" Target="../media/image181.pdf"/><Relationship Id="rId93" Type="http://schemas.openxmlformats.org/officeDocument/2006/relationships/image" Target="../media/image182.png"/><Relationship Id="rId94" Type="http://schemas.openxmlformats.org/officeDocument/2006/relationships/image" Target="../media/image183.pdf"/><Relationship Id="rId95" Type="http://schemas.openxmlformats.org/officeDocument/2006/relationships/image" Target="../media/image184.png"/><Relationship Id="rId96" Type="http://schemas.openxmlformats.org/officeDocument/2006/relationships/image" Target="../media/image185.pdf"/><Relationship Id="rId101" Type="http://schemas.openxmlformats.org/officeDocument/2006/relationships/image" Target="../media/image190.png"/><Relationship Id="rId102" Type="http://schemas.openxmlformats.org/officeDocument/2006/relationships/image" Target="../media/image191.pdf"/><Relationship Id="rId103" Type="http://schemas.openxmlformats.org/officeDocument/2006/relationships/image" Target="../media/image192.png"/><Relationship Id="rId104" Type="http://schemas.openxmlformats.org/officeDocument/2006/relationships/image" Target="../media/image193.pdf"/><Relationship Id="rId105" Type="http://schemas.openxmlformats.org/officeDocument/2006/relationships/image" Target="../media/image194.png"/><Relationship Id="rId106" Type="http://schemas.openxmlformats.org/officeDocument/2006/relationships/image" Target="../media/image195.pdf"/><Relationship Id="rId107" Type="http://schemas.openxmlformats.org/officeDocument/2006/relationships/image" Target="../media/image196.png"/><Relationship Id="rId108" Type="http://schemas.openxmlformats.org/officeDocument/2006/relationships/image" Target="../media/image197.pdf"/><Relationship Id="rId109" Type="http://schemas.openxmlformats.org/officeDocument/2006/relationships/image" Target="../media/image198.png"/><Relationship Id="rId97" Type="http://schemas.openxmlformats.org/officeDocument/2006/relationships/image" Target="../media/image186.png"/><Relationship Id="rId98" Type="http://schemas.openxmlformats.org/officeDocument/2006/relationships/image" Target="../media/image187.pdf"/><Relationship Id="rId99" Type="http://schemas.openxmlformats.org/officeDocument/2006/relationships/image" Target="../media/image188.png"/><Relationship Id="rId43" Type="http://schemas.openxmlformats.org/officeDocument/2006/relationships/image" Target="../media/image132.png"/><Relationship Id="rId44" Type="http://schemas.openxmlformats.org/officeDocument/2006/relationships/image" Target="../media/image133.pdf"/><Relationship Id="rId45" Type="http://schemas.openxmlformats.org/officeDocument/2006/relationships/image" Target="../media/image134.png"/><Relationship Id="rId46" Type="http://schemas.openxmlformats.org/officeDocument/2006/relationships/image" Target="../media/image135.pdf"/><Relationship Id="rId47" Type="http://schemas.openxmlformats.org/officeDocument/2006/relationships/image" Target="../media/image136.png"/><Relationship Id="rId48" Type="http://schemas.openxmlformats.org/officeDocument/2006/relationships/image" Target="../media/image137.pdf"/><Relationship Id="rId49" Type="http://schemas.openxmlformats.org/officeDocument/2006/relationships/image" Target="../media/image138.png"/><Relationship Id="rId100" Type="http://schemas.openxmlformats.org/officeDocument/2006/relationships/image" Target="../media/image189.pdf"/><Relationship Id="rId20" Type="http://schemas.openxmlformats.org/officeDocument/2006/relationships/image" Target="../media/image109.pdf"/><Relationship Id="rId21" Type="http://schemas.openxmlformats.org/officeDocument/2006/relationships/image" Target="../media/image110.png"/><Relationship Id="rId22" Type="http://schemas.openxmlformats.org/officeDocument/2006/relationships/image" Target="../media/image111.pdf"/><Relationship Id="rId70" Type="http://schemas.openxmlformats.org/officeDocument/2006/relationships/image" Target="../media/image159.pdf"/><Relationship Id="rId71" Type="http://schemas.openxmlformats.org/officeDocument/2006/relationships/image" Target="../media/image160.png"/><Relationship Id="rId72" Type="http://schemas.openxmlformats.org/officeDocument/2006/relationships/image" Target="../media/image161.pdf"/><Relationship Id="rId73" Type="http://schemas.openxmlformats.org/officeDocument/2006/relationships/image" Target="../media/image162.png"/><Relationship Id="rId74" Type="http://schemas.openxmlformats.org/officeDocument/2006/relationships/image" Target="../media/image163.pdf"/><Relationship Id="rId75" Type="http://schemas.openxmlformats.org/officeDocument/2006/relationships/image" Target="../media/image164.png"/><Relationship Id="rId76" Type="http://schemas.openxmlformats.org/officeDocument/2006/relationships/image" Target="../media/image165.pdf"/><Relationship Id="rId77" Type="http://schemas.openxmlformats.org/officeDocument/2006/relationships/image" Target="../media/image166.png"/><Relationship Id="rId78" Type="http://schemas.openxmlformats.org/officeDocument/2006/relationships/image" Target="../media/image167.pdf"/><Relationship Id="rId79" Type="http://schemas.openxmlformats.org/officeDocument/2006/relationships/image" Target="../media/image168.png"/><Relationship Id="rId23" Type="http://schemas.openxmlformats.org/officeDocument/2006/relationships/image" Target="../media/image112.png"/><Relationship Id="rId24" Type="http://schemas.openxmlformats.org/officeDocument/2006/relationships/image" Target="../media/image113.pdf"/><Relationship Id="rId25" Type="http://schemas.openxmlformats.org/officeDocument/2006/relationships/image" Target="../media/image114.png"/><Relationship Id="rId26" Type="http://schemas.openxmlformats.org/officeDocument/2006/relationships/image" Target="../media/image115.pdf"/><Relationship Id="rId27" Type="http://schemas.openxmlformats.org/officeDocument/2006/relationships/image" Target="../media/image116.png"/><Relationship Id="rId28" Type="http://schemas.openxmlformats.org/officeDocument/2006/relationships/image" Target="../media/image117.pdf"/><Relationship Id="rId29" Type="http://schemas.openxmlformats.org/officeDocument/2006/relationships/image" Target="../media/image118.png"/><Relationship Id="rId130" Type="http://schemas.openxmlformats.org/officeDocument/2006/relationships/image" Target="../media/image271.pdf"/><Relationship Id="rId131" Type="http://schemas.openxmlformats.org/officeDocument/2006/relationships/image" Target="../media/image27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5.pdf"/><Relationship Id="rId3" Type="http://schemas.openxmlformats.org/officeDocument/2006/relationships/image" Target="../media/image266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6" Type="http://schemas.openxmlformats.org/officeDocument/2006/relationships/image" Target="../media/image95.pdf"/><Relationship Id="rId7" Type="http://schemas.openxmlformats.org/officeDocument/2006/relationships/image" Target="../media/image96.png"/><Relationship Id="rId8" Type="http://schemas.openxmlformats.org/officeDocument/2006/relationships/image" Target="../media/image97.pdf"/><Relationship Id="rId9" Type="http://schemas.openxmlformats.org/officeDocument/2006/relationships/image" Target="../media/image98.png"/><Relationship Id="rId50" Type="http://schemas.openxmlformats.org/officeDocument/2006/relationships/image" Target="../media/image139.pdf"/><Relationship Id="rId51" Type="http://schemas.openxmlformats.org/officeDocument/2006/relationships/image" Target="../media/image140.png"/><Relationship Id="rId52" Type="http://schemas.openxmlformats.org/officeDocument/2006/relationships/image" Target="../media/image141.pdf"/><Relationship Id="rId53" Type="http://schemas.openxmlformats.org/officeDocument/2006/relationships/image" Target="../media/image142.png"/><Relationship Id="rId54" Type="http://schemas.openxmlformats.org/officeDocument/2006/relationships/image" Target="../media/image143.pdf"/><Relationship Id="rId55" Type="http://schemas.openxmlformats.org/officeDocument/2006/relationships/image" Target="../media/image144.png"/><Relationship Id="rId56" Type="http://schemas.openxmlformats.org/officeDocument/2006/relationships/image" Target="../media/image145.pdf"/><Relationship Id="rId57" Type="http://schemas.openxmlformats.org/officeDocument/2006/relationships/image" Target="../media/image146.png"/><Relationship Id="rId58" Type="http://schemas.openxmlformats.org/officeDocument/2006/relationships/image" Target="../media/image147.pdf"/><Relationship Id="rId59" Type="http://schemas.openxmlformats.org/officeDocument/2006/relationships/image" Target="../media/image148.png"/><Relationship Id="rId110" Type="http://schemas.openxmlformats.org/officeDocument/2006/relationships/image" Target="../media/image199.pdf"/><Relationship Id="rId111" Type="http://schemas.openxmlformats.org/officeDocument/2006/relationships/image" Target="../media/image200.png"/><Relationship Id="rId112" Type="http://schemas.openxmlformats.org/officeDocument/2006/relationships/image" Target="../media/image201.pdf"/><Relationship Id="rId113" Type="http://schemas.openxmlformats.org/officeDocument/2006/relationships/image" Target="../media/image202.png"/><Relationship Id="rId114" Type="http://schemas.openxmlformats.org/officeDocument/2006/relationships/image" Target="../media/image83.pdf"/><Relationship Id="rId115" Type="http://schemas.openxmlformats.org/officeDocument/2006/relationships/image" Target="../media/image84.png"/><Relationship Id="rId116" Type="http://schemas.openxmlformats.org/officeDocument/2006/relationships/image" Target="../media/image85.pdf"/><Relationship Id="rId117" Type="http://schemas.openxmlformats.org/officeDocument/2006/relationships/image" Target="../media/image86.png"/><Relationship Id="rId118" Type="http://schemas.openxmlformats.org/officeDocument/2006/relationships/image" Target="../media/image87.pdf"/><Relationship Id="rId119" Type="http://schemas.openxmlformats.org/officeDocument/2006/relationships/image" Target="../media/image88.png"/><Relationship Id="rId30" Type="http://schemas.openxmlformats.org/officeDocument/2006/relationships/image" Target="../media/image119.pdf"/><Relationship Id="rId31" Type="http://schemas.openxmlformats.org/officeDocument/2006/relationships/image" Target="../media/image120.png"/><Relationship Id="rId32" Type="http://schemas.openxmlformats.org/officeDocument/2006/relationships/image" Target="../media/image121.pdf"/><Relationship Id="rId33" Type="http://schemas.openxmlformats.org/officeDocument/2006/relationships/image" Target="../media/image122.png"/><Relationship Id="rId34" Type="http://schemas.openxmlformats.org/officeDocument/2006/relationships/image" Target="../media/image123.pdf"/><Relationship Id="rId35" Type="http://schemas.openxmlformats.org/officeDocument/2006/relationships/image" Target="../media/image124.png"/><Relationship Id="rId36" Type="http://schemas.openxmlformats.org/officeDocument/2006/relationships/image" Target="../media/image125.pdf"/><Relationship Id="rId37" Type="http://schemas.openxmlformats.org/officeDocument/2006/relationships/image" Target="../media/image126.png"/><Relationship Id="rId38" Type="http://schemas.openxmlformats.org/officeDocument/2006/relationships/image" Target="../media/image127.pdf"/><Relationship Id="rId39" Type="http://schemas.openxmlformats.org/officeDocument/2006/relationships/image" Target="../media/image128.png"/><Relationship Id="rId80" Type="http://schemas.openxmlformats.org/officeDocument/2006/relationships/image" Target="../media/image169.pdf"/><Relationship Id="rId81" Type="http://schemas.openxmlformats.org/officeDocument/2006/relationships/image" Target="../media/image170.png"/><Relationship Id="rId82" Type="http://schemas.openxmlformats.org/officeDocument/2006/relationships/image" Target="../media/image171.pdf"/><Relationship Id="rId83" Type="http://schemas.openxmlformats.org/officeDocument/2006/relationships/image" Target="../media/image172.png"/><Relationship Id="rId84" Type="http://schemas.openxmlformats.org/officeDocument/2006/relationships/image" Target="../media/image173.pdf"/><Relationship Id="rId85" Type="http://schemas.openxmlformats.org/officeDocument/2006/relationships/image" Target="../media/image174.png"/><Relationship Id="rId86" Type="http://schemas.openxmlformats.org/officeDocument/2006/relationships/image" Target="../media/image175.pdf"/><Relationship Id="rId87" Type="http://schemas.openxmlformats.org/officeDocument/2006/relationships/image" Target="../media/image176.png"/><Relationship Id="rId88" Type="http://schemas.openxmlformats.org/officeDocument/2006/relationships/image" Target="../media/image177.pdf"/><Relationship Id="rId89" Type="http://schemas.openxmlformats.org/officeDocument/2006/relationships/image" Target="../media/image178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20" Type="http://schemas.openxmlformats.org/officeDocument/2006/relationships/image" Target="../media/image93.pdf"/><Relationship Id="rId21" Type="http://schemas.openxmlformats.org/officeDocument/2006/relationships/image" Target="../media/image94.png"/><Relationship Id="rId10" Type="http://schemas.openxmlformats.org/officeDocument/2006/relationships/image" Target="../media/image83.pdf"/><Relationship Id="rId11" Type="http://schemas.openxmlformats.org/officeDocument/2006/relationships/image" Target="../media/image84.png"/><Relationship Id="rId12" Type="http://schemas.openxmlformats.org/officeDocument/2006/relationships/image" Target="../media/image85.pdf"/><Relationship Id="rId13" Type="http://schemas.openxmlformats.org/officeDocument/2006/relationships/image" Target="../media/image86.png"/><Relationship Id="rId14" Type="http://schemas.openxmlformats.org/officeDocument/2006/relationships/image" Target="../media/image87.pdf"/><Relationship Id="rId15" Type="http://schemas.openxmlformats.org/officeDocument/2006/relationships/image" Target="../media/image88.png"/><Relationship Id="rId16" Type="http://schemas.openxmlformats.org/officeDocument/2006/relationships/image" Target="../media/image89.pdf"/><Relationship Id="rId17" Type="http://schemas.openxmlformats.org/officeDocument/2006/relationships/image" Target="../media/image90.png"/><Relationship Id="rId18" Type="http://schemas.openxmlformats.org/officeDocument/2006/relationships/image" Target="../media/image91.pdf"/><Relationship Id="rId19" Type="http://schemas.openxmlformats.org/officeDocument/2006/relationships/image" Target="../media/image92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3.pdf"/><Relationship Id="rId3" Type="http://schemas.openxmlformats.org/officeDocument/2006/relationships/image" Target="../media/image64.png"/><Relationship Id="rId4" Type="http://schemas.openxmlformats.org/officeDocument/2006/relationships/image" Target="../media/image65.pdf"/><Relationship Id="rId5" Type="http://schemas.openxmlformats.org/officeDocument/2006/relationships/image" Target="../media/image66.png"/><Relationship Id="rId6" Type="http://schemas.openxmlformats.org/officeDocument/2006/relationships/image" Target="../media/image69.pdf"/><Relationship Id="rId7" Type="http://schemas.openxmlformats.org/officeDocument/2006/relationships/image" Target="../media/image70.png"/><Relationship Id="rId8" Type="http://schemas.openxmlformats.org/officeDocument/2006/relationships/image" Target="../media/image67.pdf"/></Relationships>
</file>

<file path=ppt/slides/_rels/slide5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1.pdf"/><Relationship Id="rId12" Type="http://schemas.openxmlformats.org/officeDocument/2006/relationships/image" Target="../media/image28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3.pdf"/><Relationship Id="rId4" Type="http://schemas.openxmlformats.org/officeDocument/2006/relationships/image" Target="../media/image274.png"/><Relationship Id="rId5" Type="http://schemas.openxmlformats.org/officeDocument/2006/relationships/image" Target="../media/image275.pdf"/><Relationship Id="rId6" Type="http://schemas.openxmlformats.org/officeDocument/2006/relationships/image" Target="../media/image276.png"/><Relationship Id="rId7" Type="http://schemas.openxmlformats.org/officeDocument/2006/relationships/image" Target="../media/image277.pdf"/><Relationship Id="rId8" Type="http://schemas.openxmlformats.org/officeDocument/2006/relationships/image" Target="../media/image278.png"/><Relationship Id="rId9" Type="http://schemas.openxmlformats.org/officeDocument/2006/relationships/image" Target="../media/image279.pdf"/><Relationship Id="rId10" Type="http://schemas.openxmlformats.org/officeDocument/2006/relationships/image" Target="../media/image280.png"/></Relationships>
</file>

<file path=ppt/slides/_rels/slide5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df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3.pdf"/><Relationship Id="rId4" Type="http://schemas.openxmlformats.org/officeDocument/2006/relationships/image" Target="../media/image284.png"/><Relationship Id="rId5" Type="http://schemas.openxmlformats.org/officeDocument/2006/relationships/image" Target="../media/image285.pdf"/><Relationship Id="rId6" Type="http://schemas.openxmlformats.org/officeDocument/2006/relationships/image" Target="../media/image286.png"/><Relationship Id="rId7" Type="http://schemas.openxmlformats.org/officeDocument/2006/relationships/image" Target="../media/image287.pdf"/><Relationship Id="rId8" Type="http://schemas.openxmlformats.org/officeDocument/2006/relationships/image" Target="../media/image288.png"/><Relationship Id="rId9" Type="http://schemas.openxmlformats.org/officeDocument/2006/relationships/image" Target="../media/image281.pdf"/><Relationship Id="rId10" Type="http://schemas.openxmlformats.org/officeDocument/2006/relationships/image" Target="../media/image282.png"/></Relationships>
</file>

<file path=ppt/slides/_rels/slide5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7.pdf"/><Relationship Id="rId12" Type="http://schemas.openxmlformats.org/officeDocument/2006/relationships/image" Target="../media/image298.png"/><Relationship Id="rId13" Type="http://schemas.openxmlformats.org/officeDocument/2006/relationships/image" Target="../media/image299.pdf"/><Relationship Id="rId14" Type="http://schemas.openxmlformats.org/officeDocument/2006/relationships/image" Target="../media/image300.png"/><Relationship Id="rId15" Type="http://schemas.openxmlformats.org/officeDocument/2006/relationships/image" Target="../media/image301.pdf"/><Relationship Id="rId16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9.pdf"/><Relationship Id="rId4" Type="http://schemas.openxmlformats.org/officeDocument/2006/relationships/image" Target="../media/image290.png"/><Relationship Id="rId5" Type="http://schemas.openxmlformats.org/officeDocument/2006/relationships/image" Target="../media/image291.pdf"/><Relationship Id="rId6" Type="http://schemas.openxmlformats.org/officeDocument/2006/relationships/image" Target="../media/image292.png"/><Relationship Id="rId7" Type="http://schemas.openxmlformats.org/officeDocument/2006/relationships/image" Target="../media/image293.pdf"/><Relationship Id="rId8" Type="http://schemas.openxmlformats.org/officeDocument/2006/relationships/image" Target="../media/image294.png"/><Relationship Id="rId9" Type="http://schemas.openxmlformats.org/officeDocument/2006/relationships/image" Target="../media/image295.pdf"/><Relationship Id="rId10" Type="http://schemas.openxmlformats.org/officeDocument/2006/relationships/image" Target="../media/image296.png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9.pdf"/><Relationship Id="rId12" Type="http://schemas.openxmlformats.org/officeDocument/2006/relationships/image" Target="../media/image310.png"/><Relationship Id="rId13" Type="http://schemas.openxmlformats.org/officeDocument/2006/relationships/image" Target="../media/image311.pdf"/><Relationship Id="rId14" Type="http://schemas.openxmlformats.org/officeDocument/2006/relationships/image" Target="../media/image312.png"/><Relationship Id="rId15" Type="http://schemas.openxmlformats.org/officeDocument/2006/relationships/image" Target="../media/image313.pdf"/><Relationship Id="rId16" Type="http://schemas.openxmlformats.org/officeDocument/2006/relationships/image" Target="../media/image314.png"/><Relationship Id="rId17" Type="http://schemas.openxmlformats.org/officeDocument/2006/relationships/image" Target="../media/image301.pdf"/><Relationship Id="rId18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df"/><Relationship Id="rId4" Type="http://schemas.openxmlformats.org/officeDocument/2006/relationships/image" Target="../media/image12.png"/><Relationship Id="rId5" Type="http://schemas.openxmlformats.org/officeDocument/2006/relationships/image" Target="../media/image303.pdf"/><Relationship Id="rId6" Type="http://schemas.openxmlformats.org/officeDocument/2006/relationships/image" Target="../media/image304.png"/><Relationship Id="rId7" Type="http://schemas.openxmlformats.org/officeDocument/2006/relationships/image" Target="../media/image305.pdf"/><Relationship Id="rId8" Type="http://schemas.openxmlformats.org/officeDocument/2006/relationships/image" Target="../media/image306.png"/><Relationship Id="rId9" Type="http://schemas.openxmlformats.org/officeDocument/2006/relationships/image" Target="../media/image307.pdf"/><Relationship Id="rId10" Type="http://schemas.openxmlformats.org/officeDocument/2006/relationships/image" Target="../media/image30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df"/><Relationship Id="rId4" Type="http://schemas.openxmlformats.org/officeDocument/2006/relationships/image" Target="../media/image316.png"/><Relationship Id="rId5" Type="http://schemas.openxmlformats.org/officeDocument/2006/relationships/image" Target="../media/image11.pdf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df"/><Relationship Id="rId5" Type="http://schemas.openxmlformats.org/officeDocument/2006/relationships/image" Target="../media/image39.png"/><Relationship Id="rId6" Type="http://schemas.openxmlformats.org/officeDocument/2006/relationships/image" Target="../media/image35.png"/><Relationship Id="rId7" Type="http://schemas.openxmlformats.org/officeDocument/2006/relationships/image" Target="../media/image11.pdf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6.pdf"/></Relationships>
</file>

<file path=ppt/slides/_rels/slide60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3.pdf"/><Relationship Id="rId11" Type="http://schemas.openxmlformats.org/officeDocument/2006/relationships/image" Target="../media/image104.png"/><Relationship Id="rId12" Type="http://schemas.openxmlformats.org/officeDocument/2006/relationships/image" Target="../media/image105.pdf"/><Relationship Id="rId13" Type="http://schemas.openxmlformats.org/officeDocument/2006/relationships/image" Target="../media/image106.png"/><Relationship Id="rId14" Type="http://schemas.openxmlformats.org/officeDocument/2006/relationships/image" Target="../media/image107.pdf"/><Relationship Id="rId15" Type="http://schemas.openxmlformats.org/officeDocument/2006/relationships/image" Target="../media/image108.png"/><Relationship Id="rId16" Type="http://schemas.openxmlformats.org/officeDocument/2006/relationships/image" Target="../media/image109.pdf"/><Relationship Id="rId17" Type="http://schemas.openxmlformats.org/officeDocument/2006/relationships/image" Target="../media/image110.png"/><Relationship Id="rId18" Type="http://schemas.openxmlformats.org/officeDocument/2006/relationships/image" Target="../media/image111.pdf"/><Relationship Id="rId19" Type="http://schemas.openxmlformats.org/officeDocument/2006/relationships/image" Target="../media/image112.png"/><Relationship Id="rId60" Type="http://schemas.openxmlformats.org/officeDocument/2006/relationships/image" Target="../media/image153.pdf"/><Relationship Id="rId61" Type="http://schemas.openxmlformats.org/officeDocument/2006/relationships/image" Target="../media/image154.png"/><Relationship Id="rId62" Type="http://schemas.openxmlformats.org/officeDocument/2006/relationships/image" Target="../media/image155.pdf"/><Relationship Id="rId63" Type="http://schemas.openxmlformats.org/officeDocument/2006/relationships/image" Target="../media/image156.png"/><Relationship Id="rId64" Type="http://schemas.openxmlformats.org/officeDocument/2006/relationships/image" Target="../media/image157.pdf"/><Relationship Id="rId65" Type="http://schemas.openxmlformats.org/officeDocument/2006/relationships/image" Target="../media/image158.png"/><Relationship Id="rId66" Type="http://schemas.openxmlformats.org/officeDocument/2006/relationships/image" Target="../media/image159.pdf"/><Relationship Id="rId67" Type="http://schemas.openxmlformats.org/officeDocument/2006/relationships/image" Target="../media/image160.png"/><Relationship Id="rId68" Type="http://schemas.openxmlformats.org/officeDocument/2006/relationships/image" Target="../media/image161.pdf"/><Relationship Id="rId69" Type="http://schemas.openxmlformats.org/officeDocument/2006/relationships/image" Target="../media/image162.png"/><Relationship Id="rId120" Type="http://schemas.openxmlformats.org/officeDocument/2006/relationships/image" Target="../media/image93.pdf"/><Relationship Id="rId121" Type="http://schemas.openxmlformats.org/officeDocument/2006/relationships/image" Target="../media/image94.png"/><Relationship Id="rId122" Type="http://schemas.openxmlformats.org/officeDocument/2006/relationships/image" Target="../media/image317.pdf"/><Relationship Id="rId123" Type="http://schemas.openxmlformats.org/officeDocument/2006/relationships/image" Target="../media/image318.png"/><Relationship Id="rId40" Type="http://schemas.openxmlformats.org/officeDocument/2006/relationships/image" Target="../media/image133.pdf"/><Relationship Id="rId41" Type="http://schemas.openxmlformats.org/officeDocument/2006/relationships/image" Target="../media/image134.png"/><Relationship Id="rId42" Type="http://schemas.openxmlformats.org/officeDocument/2006/relationships/image" Target="../media/image135.pdf"/><Relationship Id="rId90" Type="http://schemas.openxmlformats.org/officeDocument/2006/relationships/image" Target="../media/image183.pdf"/><Relationship Id="rId91" Type="http://schemas.openxmlformats.org/officeDocument/2006/relationships/image" Target="../media/image184.png"/><Relationship Id="rId92" Type="http://schemas.openxmlformats.org/officeDocument/2006/relationships/image" Target="../media/image185.pdf"/><Relationship Id="rId93" Type="http://schemas.openxmlformats.org/officeDocument/2006/relationships/image" Target="../media/image186.png"/><Relationship Id="rId94" Type="http://schemas.openxmlformats.org/officeDocument/2006/relationships/image" Target="../media/image187.pdf"/><Relationship Id="rId95" Type="http://schemas.openxmlformats.org/officeDocument/2006/relationships/image" Target="../media/image188.png"/><Relationship Id="rId96" Type="http://schemas.openxmlformats.org/officeDocument/2006/relationships/image" Target="../media/image189.pdf"/><Relationship Id="rId101" Type="http://schemas.openxmlformats.org/officeDocument/2006/relationships/image" Target="../media/image194.png"/><Relationship Id="rId102" Type="http://schemas.openxmlformats.org/officeDocument/2006/relationships/image" Target="../media/image195.pdf"/><Relationship Id="rId103" Type="http://schemas.openxmlformats.org/officeDocument/2006/relationships/image" Target="../media/image196.png"/><Relationship Id="rId104" Type="http://schemas.openxmlformats.org/officeDocument/2006/relationships/image" Target="../media/image197.pdf"/><Relationship Id="rId105" Type="http://schemas.openxmlformats.org/officeDocument/2006/relationships/image" Target="../media/image198.png"/><Relationship Id="rId106" Type="http://schemas.openxmlformats.org/officeDocument/2006/relationships/image" Target="../media/image199.pdf"/><Relationship Id="rId107" Type="http://schemas.openxmlformats.org/officeDocument/2006/relationships/image" Target="../media/image200.png"/><Relationship Id="rId108" Type="http://schemas.openxmlformats.org/officeDocument/2006/relationships/image" Target="../media/image201.pdf"/><Relationship Id="rId109" Type="http://schemas.openxmlformats.org/officeDocument/2006/relationships/image" Target="../media/image202.png"/><Relationship Id="rId97" Type="http://schemas.openxmlformats.org/officeDocument/2006/relationships/image" Target="../media/image190.png"/><Relationship Id="rId98" Type="http://schemas.openxmlformats.org/officeDocument/2006/relationships/image" Target="../media/image191.pdf"/><Relationship Id="rId99" Type="http://schemas.openxmlformats.org/officeDocument/2006/relationships/image" Target="../media/image192.png"/><Relationship Id="rId43" Type="http://schemas.openxmlformats.org/officeDocument/2006/relationships/image" Target="../media/image136.png"/><Relationship Id="rId44" Type="http://schemas.openxmlformats.org/officeDocument/2006/relationships/image" Target="../media/image137.pdf"/><Relationship Id="rId45" Type="http://schemas.openxmlformats.org/officeDocument/2006/relationships/image" Target="../media/image138.png"/><Relationship Id="rId46" Type="http://schemas.openxmlformats.org/officeDocument/2006/relationships/image" Target="../media/image139.pdf"/><Relationship Id="rId47" Type="http://schemas.openxmlformats.org/officeDocument/2006/relationships/image" Target="../media/image140.png"/><Relationship Id="rId48" Type="http://schemas.openxmlformats.org/officeDocument/2006/relationships/image" Target="../media/image141.pdf"/><Relationship Id="rId49" Type="http://schemas.openxmlformats.org/officeDocument/2006/relationships/image" Target="../media/image142.png"/><Relationship Id="rId100" Type="http://schemas.openxmlformats.org/officeDocument/2006/relationships/image" Target="../media/image193.pdf"/><Relationship Id="rId20" Type="http://schemas.openxmlformats.org/officeDocument/2006/relationships/image" Target="../media/image113.pdf"/><Relationship Id="rId21" Type="http://schemas.openxmlformats.org/officeDocument/2006/relationships/image" Target="../media/image114.png"/><Relationship Id="rId22" Type="http://schemas.openxmlformats.org/officeDocument/2006/relationships/image" Target="../media/image115.pdf"/><Relationship Id="rId70" Type="http://schemas.openxmlformats.org/officeDocument/2006/relationships/image" Target="../media/image163.pdf"/><Relationship Id="rId71" Type="http://schemas.openxmlformats.org/officeDocument/2006/relationships/image" Target="../media/image164.png"/><Relationship Id="rId72" Type="http://schemas.openxmlformats.org/officeDocument/2006/relationships/image" Target="../media/image165.pdf"/><Relationship Id="rId73" Type="http://schemas.openxmlformats.org/officeDocument/2006/relationships/image" Target="../media/image166.png"/><Relationship Id="rId74" Type="http://schemas.openxmlformats.org/officeDocument/2006/relationships/image" Target="../media/image167.pdf"/><Relationship Id="rId75" Type="http://schemas.openxmlformats.org/officeDocument/2006/relationships/image" Target="../media/image168.png"/><Relationship Id="rId76" Type="http://schemas.openxmlformats.org/officeDocument/2006/relationships/image" Target="../media/image169.pdf"/><Relationship Id="rId77" Type="http://schemas.openxmlformats.org/officeDocument/2006/relationships/image" Target="../media/image170.png"/><Relationship Id="rId78" Type="http://schemas.openxmlformats.org/officeDocument/2006/relationships/image" Target="../media/image171.pdf"/><Relationship Id="rId79" Type="http://schemas.openxmlformats.org/officeDocument/2006/relationships/image" Target="../media/image172.png"/><Relationship Id="rId23" Type="http://schemas.openxmlformats.org/officeDocument/2006/relationships/image" Target="../media/image116.png"/><Relationship Id="rId24" Type="http://schemas.openxmlformats.org/officeDocument/2006/relationships/image" Target="../media/image117.pdf"/><Relationship Id="rId25" Type="http://schemas.openxmlformats.org/officeDocument/2006/relationships/image" Target="../media/image118.png"/><Relationship Id="rId26" Type="http://schemas.openxmlformats.org/officeDocument/2006/relationships/image" Target="../media/image119.pdf"/><Relationship Id="rId27" Type="http://schemas.openxmlformats.org/officeDocument/2006/relationships/image" Target="../media/image120.png"/><Relationship Id="rId28" Type="http://schemas.openxmlformats.org/officeDocument/2006/relationships/image" Target="../media/image121.pdf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df"/><Relationship Id="rId3" Type="http://schemas.openxmlformats.org/officeDocument/2006/relationships/image" Target="../media/image96.png"/><Relationship Id="rId4" Type="http://schemas.openxmlformats.org/officeDocument/2006/relationships/image" Target="../media/image97.pdf"/><Relationship Id="rId5" Type="http://schemas.openxmlformats.org/officeDocument/2006/relationships/image" Target="../media/image98.png"/><Relationship Id="rId6" Type="http://schemas.openxmlformats.org/officeDocument/2006/relationships/image" Target="../media/image99.pdf"/><Relationship Id="rId7" Type="http://schemas.openxmlformats.org/officeDocument/2006/relationships/image" Target="../media/image100.png"/><Relationship Id="rId8" Type="http://schemas.openxmlformats.org/officeDocument/2006/relationships/image" Target="../media/image101.pdf"/><Relationship Id="rId9" Type="http://schemas.openxmlformats.org/officeDocument/2006/relationships/image" Target="../media/image102.png"/><Relationship Id="rId50" Type="http://schemas.openxmlformats.org/officeDocument/2006/relationships/image" Target="../media/image143.pdf"/><Relationship Id="rId51" Type="http://schemas.openxmlformats.org/officeDocument/2006/relationships/image" Target="../media/image144.png"/><Relationship Id="rId52" Type="http://schemas.openxmlformats.org/officeDocument/2006/relationships/image" Target="../media/image145.pdf"/><Relationship Id="rId53" Type="http://schemas.openxmlformats.org/officeDocument/2006/relationships/image" Target="../media/image146.png"/><Relationship Id="rId54" Type="http://schemas.openxmlformats.org/officeDocument/2006/relationships/image" Target="../media/image147.pdf"/><Relationship Id="rId55" Type="http://schemas.openxmlformats.org/officeDocument/2006/relationships/image" Target="../media/image148.png"/><Relationship Id="rId56" Type="http://schemas.openxmlformats.org/officeDocument/2006/relationships/image" Target="../media/image149.pdf"/><Relationship Id="rId57" Type="http://schemas.openxmlformats.org/officeDocument/2006/relationships/image" Target="../media/image150.png"/><Relationship Id="rId58" Type="http://schemas.openxmlformats.org/officeDocument/2006/relationships/image" Target="../media/image151.pdf"/><Relationship Id="rId59" Type="http://schemas.openxmlformats.org/officeDocument/2006/relationships/image" Target="../media/image152.png"/><Relationship Id="rId110" Type="http://schemas.openxmlformats.org/officeDocument/2006/relationships/image" Target="../media/image83.pdf"/><Relationship Id="rId111" Type="http://schemas.openxmlformats.org/officeDocument/2006/relationships/image" Target="../media/image84.png"/><Relationship Id="rId112" Type="http://schemas.openxmlformats.org/officeDocument/2006/relationships/image" Target="../media/image85.pdf"/><Relationship Id="rId113" Type="http://schemas.openxmlformats.org/officeDocument/2006/relationships/image" Target="../media/image86.png"/><Relationship Id="rId114" Type="http://schemas.openxmlformats.org/officeDocument/2006/relationships/image" Target="../media/image87.pdf"/><Relationship Id="rId115" Type="http://schemas.openxmlformats.org/officeDocument/2006/relationships/image" Target="../media/image88.png"/><Relationship Id="rId116" Type="http://schemas.openxmlformats.org/officeDocument/2006/relationships/image" Target="../media/image89.pdf"/><Relationship Id="rId117" Type="http://schemas.openxmlformats.org/officeDocument/2006/relationships/image" Target="../media/image90.png"/><Relationship Id="rId118" Type="http://schemas.openxmlformats.org/officeDocument/2006/relationships/image" Target="../media/image91.pdf"/><Relationship Id="rId119" Type="http://schemas.openxmlformats.org/officeDocument/2006/relationships/image" Target="../media/image92.png"/><Relationship Id="rId30" Type="http://schemas.openxmlformats.org/officeDocument/2006/relationships/image" Target="../media/image123.pdf"/><Relationship Id="rId31" Type="http://schemas.openxmlformats.org/officeDocument/2006/relationships/image" Target="../media/image124.png"/><Relationship Id="rId32" Type="http://schemas.openxmlformats.org/officeDocument/2006/relationships/image" Target="../media/image125.pdf"/><Relationship Id="rId33" Type="http://schemas.openxmlformats.org/officeDocument/2006/relationships/image" Target="../media/image126.png"/><Relationship Id="rId34" Type="http://schemas.openxmlformats.org/officeDocument/2006/relationships/image" Target="../media/image127.pdf"/><Relationship Id="rId35" Type="http://schemas.openxmlformats.org/officeDocument/2006/relationships/image" Target="../media/image128.png"/><Relationship Id="rId36" Type="http://schemas.openxmlformats.org/officeDocument/2006/relationships/image" Target="../media/image129.pdf"/><Relationship Id="rId37" Type="http://schemas.openxmlformats.org/officeDocument/2006/relationships/image" Target="../media/image130.png"/><Relationship Id="rId38" Type="http://schemas.openxmlformats.org/officeDocument/2006/relationships/image" Target="../media/image131.pdf"/><Relationship Id="rId39" Type="http://schemas.openxmlformats.org/officeDocument/2006/relationships/image" Target="../media/image132.png"/><Relationship Id="rId80" Type="http://schemas.openxmlformats.org/officeDocument/2006/relationships/image" Target="../media/image173.pdf"/><Relationship Id="rId81" Type="http://schemas.openxmlformats.org/officeDocument/2006/relationships/image" Target="../media/image174.png"/><Relationship Id="rId82" Type="http://schemas.openxmlformats.org/officeDocument/2006/relationships/image" Target="../media/image175.pdf"/><Relationship Id="rId83" Type="http://schemas.openxmlformats.org/officeDocument/2006/relationships/image" Target="../media/image176.png"/><Relationship Id="rId84" Type="http://schemas.openxmlformats.org/officeDocument/2006/relationships/image" Target="../media/image177.pdf"/><Relationship Id="rId85" Type="http://schemas.openxmlformats.org/officeDocument/2006/relationships/image" Target="../media/image178.png"/><Relationship Id="rId86" Type="http://schemas.openxmlformats.org/officeDocument/2006/relationships/image" Target="../media/image179.pdf"/><Relationship Id="rId87" Type="http://schemas.openxmlformats.org/officeDocument/2006/relationships/image" Target="../media/image180.png"/><Relationship Id="rId88" Type="http://schemas.openxmlformats.org/officeDocument/2006/relationships/image" Target="../media/image181.pdf"/><Relationship Id="rId89" Type="http://schemas.openxmlformats.org/officeDocument/2006/relationships/image" Target="../media/image18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df"/><Relationship Id="rId5" Type="http://schemas.openxmlformats.org/officeDocument/2006/relationships/image" Target="../media/image43.png"/><Relationship Id="rId6" Type="http://schemas.openxmlformats.org/officeDocument/2006/relationships/image" Target="../media/image35.png"/><Relationship Id="rId7" Type="http://schemas.openxmlformats.org/officeDocument/2006/relationships/image" Target="../media/image11.pdf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df"/><Relationship Id="rId5" Type="http://schemas.openxmlformats.org/officeDocument/2006/relationships/image" Target="../media/image45.png"/><Relationship Id="rId6" Type="http://schemas.openxmlformats.org/officeDocument/2006/relationships/image" Target="../media/image35.png"/><Relationship Id="rId7" Type="http://schemas.openxmlformats.org/officeDocument/2006/relationships/image" Target="../media/image11.pdf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2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6.pdf"/><Relationship Id="rId5" Type="http://schemas.openxmlformats.org/officeDocument/2006/relationships/image" Target="../media/image47.png"/><Relationship Id="rId6" Type="http://schemas.openxmlformats.org/officeDocument/2006/relationships/image" Target="../media/image35.png"/><Relationship Id="rId7" Type="http://schemas.openxmlformats.org/officeDocument/2006/relationships/image" Target="../media/image11.pdf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552" y="535214"/>
            <a:ext cx="8522138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Power of Seeds in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Tile Self-Assembly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4680867"/>
            <a:ext cx="8236857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Andrew Winslow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Department of Computer Science, Tufts University</a:t>
            </a:r>
          </a:p>
        </p:txBody>
      </p:sp>
      <p:pic>
        <p:nvPicPr>
          <p:cNvPr id="7" name="Picture 6" descr="tile4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788885" y="3595045"/>
            <a:ext cx="776671" cy="800206"/>
          </a:xfrm>
          <a:prstGeom prst="rect">
            <a:avLst/>
          </a:prstGeom>
        </p:spPr>
      </p:pic>
      <p:pic>
        <p:nvPicPr>
          <p:cNvPr id="8" name="Picture 7" descr="tile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479967" y="2353232"/>
            <a:ext cx="800206" cy="776671"/>
          </a:xfrm>
          <a:prstGeom prst="rect">
            <a:avLst/>
          </a:prstGeom>
        </p:spPr>
      </p:pic>
      <p:pic>
        <p:nvPicPr>
          <p:cNvPr id="9" name="Picture 8" descr="tile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788885" y="2353232"/>
            <a:ext cx="776671" cy="776671"/>
          </a:xfrm>
          <a:prstGeom prst="rect">
            <a:avLst/>
          </a:prstGeom>
        </p:spPr>
      </p:pic>
      <p:pic>
        <p:nvPicPr>
          <p:cNvPr id="10" name="Picture 9" descr="tile3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479967" y="3595045"/>
            <a:ext cx="800206" cy="800206"/>
          </a:xfrm>
          <a:prstGeom prst="rect">
            <a:avLst/>
          </a:prstGeom>
        </p:spPr>
      </p:pic>
      <p:pic>
        <p:nvPicPr>
          <p:cNvPr id="11" name="Picture 10" descr="tile4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788885" y="3595045"/>
            <a:ext cx="776671" cy="800206"/>
          </a:xfrm>
          <a:prstGeom prst="rect">
            <a:avLst/>
          </a:prstGeom>
        </p:spPr>
      </p:pic>
      <p:pic>
        <p:nvPicPr>
          <p:cNvPr id="12" name="Picture 11" descr="tile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479967" y="2353232"/>
            <a:ext cx="800206" cy="776671"/>
          </a:xfrm>
          <a:prstGeom prst="rect">
            <a:avLst/>
          </a:prstGeom>
        </p:spPr>
      </p:pic>
      <p:pic>
        <p:nvPicPr>
          <p:cNvPr id="13" name="Picture 12" descr="tile3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479967" y="3595045"/>
            <a:ext cx="800206" cy="800206"/>
          </a:xfrm>
          <a:prstGeom prst="rect">
            <a:avLst/>
          </a:prstGeom>
        </p:spPr>
      </p:pic>
      <p:pic>
        <p:nvPicPr>
          <p:cNvPr id="14" name="Picture 13" descr="tile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788885" y="2353232"/>
            <a:ext cx="776671" cy="776671"/>
          </a:xfrm>
          <a:prstGeom prst="rect">
            <a:avLst/>
          </a:prstGeom>
        </p:spPr>
      </p:pic>
      <p:pic>
        <p:nvPicPr>
          <p:cNvPr id="15" name="Picture 14" descr="tile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479967" y="2353232"/>
            <a:ext cx="800206" cy="776671"/>
          </a:xfrm>
          <a:prstGeom prst="rect">
            <a:avLst/>
          </a:prstGeom>
        </p:spPr>
      </p:pic>
      <p:pic>
        <p:nvPicPr>
          <p:cNvPr id="16" name="Picture 15" descr="tile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788885" y="2353232"/>
            <a:ext cx="776671" cy="776671"/>
          </a:xfrm>
          <a:prstGeom prst="rect">
            <a:avLst/>
          </a:prstGeom>
        </p:spPr>
      </p:pic>
      <p:pic>
        <p:nvPicPr>
          <p:cNvPr id="17" name="Picture 16" descr="tile4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788885" y="3595045"/>
            <a:ext cx="776671" cy="800206"/>
          </a:xfrm>
          <a:prstGeom prst="rect">
            <a:avLst/>
          </a:prstGeom>
        </p:spPr>
      </p:pic>
      <p:pic>
        <p:nvPicPr>
          <p:cNvPr id="18" name="Picture 17" descr="tile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788885" y="2353232"/>
            <a:ext cx="776671" cy="776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leset_til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8915" y="1064447"/>
            <a:ext cx="1524000" cy="304800"/>
          </a:xfrm>
          <a:prstGeom prst="rect">
            <a:avLst/>
          </a:prstGeom>
        </p:spPr>
      </p:pic>
      <p:pic>
        <p:nvPicPr>
          <p:cNvPr id="7" name="Picture 6" descr="partial_growth_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 rot="18900000">
            <a:off x="4358739" y="1538289"/>
            <a:ext cx="50165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10800000">
            <a:off x="5435599" y="3310467"/>
            <a:ext cx="2099734" cy="1049866"/>
          </a:xfrm>
          <a:prstGeom prst="triangle">
            <a:avLst>
              <a:gd name="adj" fmla="val 49612"/>
            </a:avLst>
          </a:prstGeom>
          <a:noFill/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6570132" y="2167468"/>
            <a:ext cx="2150534" cy="1049866"/>
          </a:xfrm>
          <a:prstGeom prst="triangle">
            <a:avLst>
              <a:gd name="adj" fmla="val 49612"/>
            </a:avLst>
          </a:prstGeom>
          <a:noFill/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8186712" y="6146800"/>
            <a:ext cx="833538" cy="60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  <p:pic>
        <p:nvPicPr>
          <p:cNvPr id="7" name="Picture 6" descr="se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 rot="18900000">
            <a:off x="6412969" y="4339697"/>
            <a:ext cx="533400" cy="533400"/>
          </a:xfrm>
          <a:prstGeom prst="rect">
            <a:avLst/>
          </a:prstGeom>
        </p:spPr>
      </p:pic>
      <p:pic>
        <p:nvPicPr>
          <p:cNvPr id="9" name="Picture 8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186712" y="6146800"/>
            <a:ext cx="833538" cy="602712"/>
          </a:xfrm>
          <a:prstGeom prst="rect">
            <a:avLst/>
          </a:prstGeom>
        </p:spPr>
      </p:pic>
      <p:pic>
        <p:nvPicPr>
          <p:cNvPr id="10" name="Picture 9" descr="tileset_til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5311173" y="3193668"/>
            <a:ext cx="27432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rtial_growth_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 rot="18900000">
            <a:off x="5904971" y="3112029"/>
            <a:ext cx="1549400" cy="154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  <p:pic>
        <p:nvPicPr>
          <p:cNvPr id="7" name="Picture 6" descr="se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 rot="18900000">
            <a:off x="6412969" y="4339697"/>
            <a:ext cx="533400" cy="533400"/>
          </a:xfrm>
          <a:prstGeom prst="rect">
            <a:avLst/>
          </a:prstGeom>
        </p:spPr>
      </p:pic>
      <p:pic>
        <p:nvPicPr>
          <p:cNvPr id="11" name="Picture 10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8186712" y="6146800"/>
            <a:ext cx="833538" cy="602712"/>
          </a:xfrm>
          <a:prstGeom prst="rect">
            <a:avLst/>
          </a:prstGeom>
        </p:spPr>
      </p:pic>
      <p:pic>
        <p:nvPicPr>
          <p:cNvPr id="9" name="Picture 8" descr="tileset_til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5302415" y="2694427"/>
            <a:ext cx="27432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artial_growth_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 rot="18900000">
            <a:off x="5626631" y="2451630"/>
            <a:ext cx="1955800" cy="215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  <p:pic>
        <p:nvPicPr>
          <p:cNvPr id="7" name="Picture 6" descr="se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 rot="18900000">
            <a:off x="6412969" y="4339697"/>
            <a:ext cx="533400" cy="533400"/>
          </a:xfrm>
          <a:prstGeom prst="rect">
            <a:avLst/>
          </a:prstGeom>
        </p:spPr>
      </p:pic>
      <p:pic>
        <p:nvPicPr>
          <p:cNvPr id="13" name="Picture 12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8186712" y="6146800"/>
            <a:ext cx="833538" cy="602712"/>
          </a:xfrm>
          <a:prstGeom prst="rect">
            <a:avLst/>
          </a:prstGeom>
        </p:spPr>
      </p:pic>
      <p:pic>
        <p:nvPicPr>
          <p:cNvPr id="9" name="Picture 8" descr="tileset_til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5311173" y="1984979"/>
            <a:ext cx="27432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leset_til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11173" y="1117876"/>
            <a:ext cx="2743200" cy="304800"/>
          </a:xfrm>
          <a:prstGeom prst="rect">
            <a:avLst/>
          </a:prstGeom>
        </p:spPr>
      </p:pic>
      <p:pic>
        <p:nvPicPr>
          <p:cNvPr id="11" name="Picture 10" descr="partial_growth_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 rot="18900000">
            <a:off x="5000096" y="935037"/>
            <a:ext cx="3784600" cy="317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  <p:pic>
        <p:nvPicPr>
          <p:cNvPr id="7" name="Picture 6" descr="se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 rot="18900000">
            <a:off x="6412969" y="4339697"/>
            <a:ext cx="533400" cy="533400"/>
          </a:xfrm>
          <a:prstGeom prst="rect">
            <a:avLst/>
          </a:prstGeom>
        </p:spPr>
      </p:pic>
      <p:pic>
        <p:nvPicPr>
          <p:cNvPr id="12" name="Picture 11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8186712" y="6146800"/>
            <a:ext cx="833538" cy="60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leset_til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11173" y="1117876"/>
            <a:ext cx="2743200" cy="304800"/>
          </a:xfrm>
          <a:prstGeom prst="rect">
            <a:avLst/>
          </a:prstGeom>
        </p:spPr>
      </p:pic>
      <p:pic>
        <p:nvPicPr>
          <p:cNvPr id="13" name="Picture 12" descr="partial_growth_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 rot="18900000">
            <a:off x="5000097" y="932360"/>
            <a:ext cx="3784600" cy="317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  <p:pic>
        <p:nvPicPr>
          <p:cNvPr id="7" name="Picture 6" descr="se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 rot="18900000">
            <a:off x="6412969" y="4339697"/>
            <a:ext cx="533400" cy="533400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 rot="10800000">
            <a:off x="6740929" y="2158996"/>
            <a:ext cx="1878138" cy="931731"/>
          </a:xfrm>
          <a:prstGeom prst="triangle">
            <a:avLst>
              <a:gd name="adj" fmla="val 49612"/>
            </a:avLst>
          </a:prstGeom>
          <a:noFill/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867403" y="3309406"/>
            <a:ext cx="1610618" cy="788461"/>
          </a:xfrm>
          <a:prstGeom prst="triangle">
            <a:avLst>
              <a:gd name="adj" fmla="val 49612"/>
            </a:avLst>
          </a:prstGeom>
          <a:noFill/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8186712" y="6146800"/>
            <a:ext cx="833538" cy="60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6-05 at 4.16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45" y="1214541"/>
            <a:ext cx="4891635" cy="4443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98912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Seedless World?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" name="Picture 91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894551" y="1409158"/>
            <a:ext cx="663137" cy="663137"/>
          </a:xfrm>
          <a:prstGeom prst="rect">
            <a:avLst/>
          </a:prstGeom>
        </p:spPr>
      </p:pic>
      <p:pic>
        <p:nvPicPr>
          <p:cNvPr id="93" name="Picture 92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786726" y="1409980"/>
            <a:ext cx="663137" cy="663137"/>
          </a:xfrm>
          <a:prstGeom prst="rect">
            <a:avLst/>
          </a:prstGeom>
        </p:spPr>
      </p:pic>
      <p:pic>
        <p:nvPicPr>
          <p:cNvPr id="94" name="Picture 93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671840" y="1409322"/>
            <a:ext cx="663137" cy="663137"/>
          </a:xfrm>
          <a:prstGeom prst="rect">
            <a:avLst/>
          </a:prstGeom>
        </p:spPr>
      </p:pic>
      <p:pic>
        <p:nvPicPr>
          <p:cNvPr id="95" name="Picture 94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894004" y="2285567"/>
            <a:ext cx="663137" cy="663137"/>
          </a:xfrm>
          <a:prstGeom prst="rect">
            <a:avLst/>
          </a:prstGeom>
        </p:spPr>
      </p:pic>
      <p:pic>
        <p:nvPicPr>
          <p:cNvPr id="96" name="Picture 95" descr="tile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787821" y="2285786"/>
            <a:ext cx="663137" cy="663137"/>
          </a:xfrm>
          <a:prstGeom prst="rect">
            <a:avLst/>
          </a:prstGeom>
        </p:spPr>
      </p:pic>
      <p:pic>
        <p:nvPicPr>
          <p:cNvPr id="97" name="Picture 96" descr="tile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7681256" y="2285239"/>
            <a:ext cx="663137" cy="663137"/>
          </a:xfrm>
          <a:prstGeom prst="rect">
            <a:avLst/>
          </a:prstGeom>
        </p:spPr>
      </p:pic>
      <p:pic>
        <p:nvPicPr>
          <p:cNvPr id="98" name="Picture 97" descr="tile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894607" y="3169477"/>
            <a:ext cx="663137" cy="663137"/>
          </a:xfrm>
          <a:prstGeom prst="rect">
            <a:avLst/>
          </a:prstGeom>
        </p:spPr>
      </p:pic>
      <p:pic>
        <p:nvPicPr>
          <p:cNvPr id="99" name="Picture 98" descr="tile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6787274" y="3170079"/>
            <a:ext cx="663137" cy="663137"/>
          </a:xfrm>
          <a:prstGeom prst="rect">
            <a:avLst/>
          </a:prstGeom>
        </p:spPr>
      </p:pic>
      <p:pic>
        <p:nvPicPr>
          <p:cNvPr id="100" name="Picture 99" descr="tile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7680598" y="3169368"/>
            <a:ext cx="663137" cy="663137"/>
          </a:xfrm>
          <a:prstGeom prst="rect">
            <a:avLst/>
          </a:prstGeom>
        </p:spPr>
      </p:pic>
      <p:pic>
        <p:nvPicPr>
          <p:cNvPr id="101" name="Picture 100" descr="seed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1716691" y="4246338"/>
            <a:ext cx="663137" cy="1599330"/>
          </a:xfrm>
          <a:prstGeom prst="rect">
            <a:avLst/>
          </a:prstGeom>
        </p:spPr>
      </p:pic>
      <p:pic>
        <p:nvPicPr>
          <p:cNvPr id="102" name="Picture 101" descr="tile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711325" y="3629354"/>
            <a:ext cx="663137" cy="663137"/>
          </a:xfrm>
          <a:prstGeom prst="rect">
            <a:avLst/>
          </a:prstGeom>
        </p:spPr>
      </p:pic>
      <p:pic>
        <p:nvPicPr>
          <p:cNvPr id="103" name="Picture 102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097784" y="3629135"/>
            <a:ext cx="663137" cy="663137"/>
          </a:xfrm>
          <a:prstGeom prst="rect">
            <a:avLst/>
          </a:prstGeom>
        </p:spPr>
      </p:pic>
      <p:pic>
        <p:nvPicPr>
          <p:cNvPr id="104" name="Picture 103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10230" y="3007547"/>
            <a:ext cx="663137" cy="663137"/>
          </a:xfrm>
          <a:prstGeom prst="rect">
            <a:avLst/>
          </a:prstGeom>
        </p:spPr>
      </p:pic>
      <p:pic>
        <p:nvPicPr>
          <p:cNvPr id="105" name="Picture 104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98331" y="3006726"/>
            <a:ext cx="663137" cy="663137"/>
          </a:xfrm>
          <a:prstGeom prst="rect">
            <a:avLst/>
          </a:prstGeom>
        </p:spPr>
      </p:pic>
      <p:pic>
        <p:nvPicPr>
          <p:cNvPr id="106" name="Picture 105" descr="tile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1098387" y="4250287"/>
            <a:ext cx="663137" cy="663137"/>
          </a:xfrm>
          <a:prstGeom prst="rect">
            <a:avLst/>
          </a:prstGeom>
        </p:spPr>
      </p:pic>
      <p:pic>
        <p:nvPicPr>
          <p:cNvPr id="107" name="Picture 106" descr="seed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3445642" y="4267357"/>
            <a:ext cx="663137" cy="1599330"/>
          </a:xfrm>
          <a:prstGeom prst="rect">
            <a:avLst/>
          </a:prstGeom>
        </p:spPr>
      </p:pic>
      <p:pic>
        <p:nvPicPr>
          <p:cNvPr id="108" name="Picture 107" descr="tile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3445532" y="3646871"/>
            <a:ext cx="663137" cy="663137"/>
          </a:xfrm>
          <a:prstGeom prst="rect">
            <a:avLst/>
          </a:prstGeom>
        </p:spPr>
      </p:pic>
      <p:pic>
        <p:nvPicPr>
          <p:cNvPr id="109" name="Picture 108" descr="tile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4058691" y="3646324"/>
            <a:ext cx="663137" cy="663137"/>
          </a:xfrm>
          <a:prstGeom prst="rect">
            <a:avLst/>
          </a:prstGeom>
        </p:spPr>
      </p:pic>
      <p:pic>
        <p:nvPicPr>
          <p:cNvPr id="110" name="Picture 109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444437" y="3025066"/>
            <a:ext cx="663137" cy="663137"/>
          </a:xfrm>
          <a:prstGeom prst="rect">
            <a:avLst/>
          </a:prstGeom>
        </p:spPr>
      </p:pic>
      <p:pic>
        <p:nvPicPr>
          <p:cNvPr id="111" name="Picture 110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058034" y="3024408"/>
            <a:ext cx="663137" cy="663137"/>
          </a:xfrm>
          <a:prstGeom prst="rect">
            <a:avLst/>
          </a:prstGeom>
        </p:spPr>
      </p:pic>
      <p:pic>
        <p:nvPicPr>
          <p:cNvPr id="112" name="Picture 111" descr="tile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4058033" y="4267695"/>
            <a:ext cx="663137" cy="663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98912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Seedless World?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" name="Picture 91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894552" y="1409152"/>
            <a:ext cx="663137" cy="663137"/>
          </a:xfrm>
          <a:prstGeom prst="rect">
            <a:avLst/>
          </a:prstGeom>
        </p:spPr>
      </p:pic>
      <p:pic>
        <p:nvPicPr>
          <p:cNvPr id="93" name="Picture 92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786727" y="1409974"/>
            <a:ext cx="663137" cy="663137"/>
          </a:xfrm>
          <a:prstGeom prst="rect">
            <a:avLst/>
          </a:prstGeom>
        </p:spPr>
      </p:pic>
      <p:pic>
        <p:nvPicPr>
          <p:cNvPr id="94" name="Picture 93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671841" y="1409316"/>
            <a:ext cx="663137" cy="663137"/>
          </a:xfrm>
          <a:prstGeom prst="rect">
            <a:avLst/>
          </a:prstGeom>
        </p:spPr>
      </p:pic>
      <p:pic>
        <p:nvPicPr>
          <p:cNvPr id="95" name="Picture 94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894005" y="2285561"/>
            <a:ext cx="663137" cy="663137"/>
          </a:xfrm>
          <a:prstGeom prst="rect">
            <a:avLst/>
          </a:prstGeom>
        </p:spPr>
      </p:pic>
      <p:pic>
        <p:nvPicPr>
          <p:cNvPr id="96" name="Picture 95" descr="tile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787822" y="2285780"/>
            <a:ext cx="663137" cy="663137"/>
          </a:xfrm>
          <a:prstGeom prst="rect">
            <a:avLst/>
          </a:prstGeom>
        </p:spPr>
      </p:pic>
      <p:pic>
        <p:nvPicPr>
          <p:cNvPr id="97" name="Picture 96" descr="tile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7681257" y="2285233"/>
            <a:ext cx="663137" cy="663137"/>
          </a:xfrm>
          <a:prstGeom prst="rect">
            <a:avLst/>
          </a:prstGeom>
        </p:spPr>
      </p:pic>
      <p:pic>
        <p:nvPicPr>
          <p:cNvPr id="98" name="Picture 97" descr="tile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894608" y="3169471"/>
            <a:ext cx="663137" cy="663137"/>
          </a:xfrm>
          <a:prstGeom prst="rect">
            <a:avLst/>
          </a:prstGeom>
        </p:spPr>
      </p:pic>
      <p:pic>
        <p:nvPicPr>
          <p:cNvPr id="99" name="Picture 98" descr="tile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6787275" y="3170073"/>
            <a:ext cx="663137" cy="663137"/>
          </a:xfrm>
          <a:prstGeom prst="rect">
            <a:avLst/>
          </a:prstGeom>
        </p:spPr>
      </p:pic>
      <p:pic>
        <p:nvPicPr>
          <p:cNvPr id="100" name="Picture 99" descr="tile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7680599" y="3169362"/>
            <a:ext cx="663137" cy="66313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842266" y="2866589"/>
            <a:ext cx="1282044" cy="2838942"/>
            <a:chOff x="651094" y="3663622"/>
            <a:chExt cx="1282044" cy="2838942"/>
          </a:xfrm>
        </p:grpSpPr>
        <p:pic>
          <p:nvPicPr>
            <p:cNvPr id="101" name="Picture 100" descr="seedtile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1270001" y="4903234"/>
              <a:ext cx="663137" cy="1599330"/>
            </a:xfrm>
            <a:prstGeom prst="rect">
              <a:avLst/>
            </a:prstGeom>
          </p:spPr>
        </p:pic>
        <p:pic>
          <p:nvPicPr>
            <p:cNvPr id="102" name="Picture 101" descr="tile5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264635" y="4286250"/>
              <a:ext cx="663137" cy="663137"/>
            </a:xfrm>
            <a:prstGeom prst="rect">
              <a:avLst/>
            </a:prstGeom>
          </p:spPr>
        </p:pic>
        <p:pic>
          <p:nvPicPr>
            <p:cNvPr id="103" name="Picture 102" descr="tile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651094" y="4286031"/>
              <a:ext cx="663137" cy="663137"/>
            </a:xfrm>
            <a:prstGeom prst="rect">
              <a:avLst/>
            </a:prstGeom>
          </p:spPr>
        </p:pic>
        <p:pic>
          <p:nvPicPr>
            <p:cNvPr id="104" name="Picture 103" descr="tile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1263540" y="3664443"/>
              <a:ext cx="663137" cy="663137"/>
            </a:xfrm>
            <a:prstGeom prst="rect">
              <a:avLst/>
            </a:prstGeom>
          </p:spPr>
        </p:pic>
        <p:pic>
          <p:nvPicPr>
            <p:cNvPr id="105" name="Picture 104" descr="tile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651641" y="3663622"/>
              <a:ext cx="663137" cy="663137"/>
            </a:xfrm>
            <a:prstGeom prst="rect">
              <a:avLst/>
            </a:prstGeom>
          </p:spPr>
        </p:pic>
        <p:pic>
          <p:nvPicPr>
            <p:cNvPr id="106" name="Picture 105" descr="tile7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651697" y="4907183"/>
              <a:ext cx="663137" cy="66313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076575" y="2866754"/>
            <a:ext cx="1277391" cy="2842279"/>
            <a:chOff x="2997747" y="3681304"/>
            <a:chExt cx="1277391" cy="2842279"/>
          </a:xfrm>
        </p:grpSpPr>
        <p:pic>
          <p:nvPicPr>
            <p:cNvPr id="107" name="Picture 106" descr="seedtile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2998952" y="4924253"/>
              <a:ext cx="663137" cy="1599330"/>
            </a:xfrm>
            <a:prstGeom prst="rect">
              <a:avLst/>
            </a:prstGeom>
          </p:spPr>
        </p:pic>
        <p:pic>
          <p:nvPicPr>
            <p:cNvPr id="108" name="Picture 107" descr="tile5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2998842" y="4303767"/>
              <a:ext cx="663137" cy="663137"/>
            </a:xfrm>
            <a:prstGeom prst="rect">
              <a:avLst/>
            </a:prstGeom>
          </p:spPr>
        </p:pic>
        <p:pic>
          <p:nvPicPr>
            <p:cNvPr id="109" name="Picture 108" descr="tile6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3612001" y="4303220"/>
              <a:ext cx="663137" cy="663137"/>
            </a:xfrm>
            <a:prstGeom prst="rect">
              <a:avLst/>
            </a:prstGeom>
          </p:spPr>
        </p:pic>
        <p:pic>
          <p:nvPicPr>
            <p:cNvPr id="110" name="Picture 109" descr="tile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2997747" y="3681962"/>
              <a:ext cx="663137" cy="663137"/>
            </a:xfrm>
            <a:prstGeom prst="rect">
              <a:avLst/>
            </a:prstGeom>
          </p:spPr>
        </p:pic>
        <p:pic>
          <p:nvPicPr>
            <p:cNvPr id="111" name="Picture 110" descr="tile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3611344" y="3681304"/>
              <a:ext cx="663137" cy="663137"/>
            </a:xfrm>
            <a:prstGeom prst="rect">
              <a:avLst/>
            </a:prstGeom>
          </p:spPr>
        </p:pic>
        <p:pic>
          <p:nvPicPr>
            <p:cNvPr id="112" name="Picture 111" descr="tile9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3611343" y="4924591"/>
              <a:ext cx="663137" cy="66313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64773" y="2608158"/>
            <a:ext cx="800206" cy="800206"/>
          </a:xfrm>
          <a:prstGeom prst="rect">
            <a:avLst/>
          </a:prstGeom>
        </p:spPr>
      </p:pic>
      <p:pic>
        <p:nvPicPr>
          <p:cNvPr id="23" name="Picture 22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773691" y="1366345"/>
            <a:ext cx="776671" cy="776671"/>
          </a:xfrm>
          <a:prstGeom prst="rect">
            <a:avLst/>
          </a:prstGeom>
        </p:spPr>
      </p:pic>
      <p:pic>
        <p:nvPicPr>
          <p:cNvPr id="22" name="Picture 21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64773" y="2608158"/>
            <a:ext cx="800206" cy="800206"/>
          </a:xfrm>
          <a:prstGeom prst="rect">
            <a:avLst/>
          </a:prstGeom>
        </p:spPr>
      </p:pic>
      <p:pic>
        <p:nvPicPr>
          <p:cNvPr id="3" name="Picture 2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464773" y="1366345"/>
            <a:ext cx="800206" cy="776671"/>
          </a:xfrm>
          <a:prstGeom prst="rect">
            <a:avLst/>
          </a:prstGeom>
        </p:spPr>
      </p:pic>
      <p:pic>
        <p:nvPicPr>
          <p:cNvPr id="29" name="Picture 28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773691" y="1366345"/>
            <a:ext cx="776671" cy="776671"/>
          </a:xfrm>
          <a:prstGeom prst="rect">
            <a:avLst/>
          </a:prstGeom>
        </p:spPr>
      </p:pic>
      <p:pic>
        <p:nvPicPr>
          <p:cNvPr id="20" name="Picture 19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464773" y="1366345"/>
            <a:ext cx="800206" cy="776671"/>
          </a:xfrm>
          <a:prstGeom prst="rect">
            <a:avLst/>
          </a:prstGeom>
        </p:spPr>
      </p:pic>
      <p:pic>
        <p:nvPicPr>
          <p:cNvPr id="31" name="Picture 30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773691" y="1366345"/>
            <a:ext cx="776671" cy="776671"/>
          </a:xfrm>
          <a:prstGeom prst="rect">
            <a:avLst/>
          </a:prstGeom>
        </p:spPr>
      </p:pic>
      <p:pic>
        <p:nvPicPr>
          <p:cNvPr id="30" name="Picture 29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773691" y="2608158"/>
            <a:ext cx="776671" cy="800206"/>
          </a:xfrm>
          <a:prstGeom prst="rect">
            <a:avLst/>
          </a:prstGeom>
        </p:spPr>
      </p:pic>
      <p:pic>
        <p:nvPicPr>
          <p:cNvPr id="25" name="Picture 24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352428" y="3915104"/>
            <a:ext cx="800206" cy="776671"/>
          </a:xfrm>
          <a:prstGeom prst="rect">
            <a:avLst/>
          </a:prstGeom>
        </p:spPr>
      </p:pic>
      <p:pic>
        <p:nvPicPr>
          <p:cNvPr id="21" name="Picture 20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773691" y="2608158"/>
            <a:ext cx="776671" cy="800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12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Abstract Tile Assembly Model 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aTAM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100795" y="3915104"/>
            <a:ext cx="776671" cy="776671"/>
          </a:xfrm>
          <a:prstGeom prst="rect">
            <a:avLst/>
          </a:prstGeom>
        </p:spPr>
      </p:pic>
      <p:pic>
        <p:nvPicPr>
          <p:cNvPr id="7" name="Picture 6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100795" y="4640158"/>
            <a:ext cx="776671" cy="800206"/>
          </a:xfrm>
          <a:prstGeom prst="rect">
            <a:avLst/>
          </a:prstGeom>
        </p:spPr>
      </p:pic>
      <p:pic>
        <p:nvPicPr>
          <p:cNvPr id="8" name="Picture 7" descr="seed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593275" y="4641532"/>
            <a:ext cx="1553341" cy="1741625"/>
          </a:xfrm>
          <a:prstGeom prst="rect">
            <a:avLst/>
          </a:prstGeom>
        </p:spPr>
      </p:pic>
      <p:pic>
        <p:nvPicPr>
          <p:cNvPr id="16" name="Picture 1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7655420" y="5762635"/>
            <a:ext cx="1364830" cy="986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98912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Seedless World?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" name="Picture 91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894551" y="1409158"/>
            <a:ext cx="663137" cy="663137"/>
          </a:xfrm>
          <a:prstGeom prst="rect">
            <a:avLst/>
          </a:prstGeom>
        </p:spPr>
      </p:pic>
      <p:pic>
        <p:nvPicPr>
          <p:cNvPr id="93" name="Picture 92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786726" y="1409980"/>
            <a:ext cx="663137" cy="663137"/>
          </a:xfrm>
          <a:prstGeom prst="rect">
            <a:avLst/>
          </a:prstGeom>
        </p:spPr>
      </p:pic>
      <p:pic>
        <p:nvPicPr>
          <p:cNvPr id="94" name="Picture 93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671840" y="1409322"/>
            <a:ext cx="663137" cy="663137"/>
          </a:xfrm>
          <a:prstGeom prst="rect">
            <a:avLst/>
          </a:prstGeom>
        </p:spPr>
      </p:pic>
      <p:pic>
        <p:nvPicPr>
          <p:cNvPr id="95" name="Picture 94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894004" y="2285567"/>
            <a:ext cx="663137" cy="663137"/>
          </a:xfrm>
          <a:prstGeom prst="rect">
            <a:avLst/>
          </a:prstGeom>
        </p:spPr>
      </p:pic>
      <p:pic>
        <p:nvPicPr>
          <p:cNvPr id="96" name="Picture 95" descr="tile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787821" y="2285786"/>
            <a:ext cx="663137" cy="663137"/>
          </a:xfrm>
          <a:prstGeom prst="rect">
            <a:avLst/>
          </a:prstGeom>
        </p:spPr>
      </p:pic>
      <p:pic>
        <p:nvPicPr>
          <p:cNvPr id="97" name="Picture 96" descr="tile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7681256" y="2285239"/>
            <a:ext cx="663137" cy="663137"/>
          </a:xfrm>
          <a:prstGeom prst="rect">
            <a:avLst/>
          </a:prstGeom>
        </p:spPr>
      </p:pic>
      <p:pic>
        <p:nvPicPr>
          <p:cNvPr id="98" name="Picture 97" descr="tile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894607" y="3169477"/>
            <a:ext cx="663137" cy="663137"/>
          </a:xfrm>
          <a:prstGeom prst="rect">
            <a:avLst/>
          </a:prstGeom>
        </p:spPr>
      </p:pic>
      <p:pic>
        <p:nvPicPr>
          <p:cNvPr id="99" name="Picture 98" descr="tile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6787274" y="3170079"/>
            <a:ext cx="663137" cy="663137"/>
          </a:xfrm>
          <a:prstGeom prst="rect">
            <a:avLst/>
          </a:prstGeom>
        </p:spPr>
      </p:pic>
      <p:pic>
        <p:nvPicPr>
          <p:cNvPr id="100" name="Picture 99" descr="tile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7680598" y="3169368"/>
            <a:ext cx="663137" cy="663137"/>
          </a:xfrm>
          <a:prstGeom prst="rect">
            <a:avLst/>
          </a:prstGeom>
        </p:spPr>
      </p:pic>
      <p:pic>
        <p:nvPicPr>
          <p:cNvPr id="27" name="Picture 26" descr="tile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972566" y="2797283"/>
            <a:ext cx="663137" cy="663137"/>
          </a:xfrm>
          <a:prstGeom prst="rect">
            <a:avLst/>
          </a:prstGeom>
        </p:spPr>
      </p:pic>
      <p:pic>
        <p:nvPicPr>
          <p:cNvPr id="28" name="Picture 27" descr="tile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984829" y="4018244"/>
            <a:ext cx="663137" cy="663137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2367783" y="2174655"/>
            <a:ext cx="1881079" cy="1285546"/>
            <a:chOff x="1404335" y="2332317"/>
            <a:chExt cx="1881079" cy="1285546"/>
          </a:xfrm>
        </p:grpSpPr>
        <p:pic>
          <p:nvPicPr>
            <p:cNvPr id="25" name="Picture 24" descr="tile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2008023" y="2333140"/>
              <a:ext cx="663137" cy="663137"/>
            </a:xfrm>
            <a:prstGeom prst="rect">
              <a:avLst/>
            </a:prstGeom>
          </p:spPr>
        </p:pic>
        <p:pic>
          <p:nvPicPr>
            <p:cNvPr id="31" name="Picture 30" descr="tile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1404335" y="2954726"/>
              <a:ext cx="663137" cy="663137"/>
            </a:xfrm>
            <a:prstGeom prst="rect">
              <a:avLst/>
            </a:prstGeom>
          </p:spPr>
        </p:pic>
        <p:pic>
          <p:nvPicPr>
            <p:cNvPr id="32" name="Picture 31" descr="tile6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2622277" y="2954398"/>
              <a:ext cx="663137" cy="663137"/>
            </a:xfrm>
            <a:prstGeom prst="rect">
              <a:avLst/>
            </a:prstGeom>
          </p:spPr>
        </p:pic>
        <p:pic>
          <p:nvPicPr>
            <p:cNvPr id="33" name="Picture 32" descr="tile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1404882" y="2332317"/>
              <a:ext cx="663137" cy="663137"/>
            </a:xfrm>
            <a:prstGeom prst="rect">
              <a:avLst/>
            </a:prstGeom>
          </p:spPr>
        </p:pic>
        <p:pic>
          <p:nvPicPr>
            <p:cNvPr id="34" name="Picture 33" descr="tile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2621619" y="2332480"/>
              <a:ext cx="663137" cy="663137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2359025" y="4014194"/>
            <a:ext cx="1907354" cy="1285219"/>
            <a:chOff x="1378059" y="3935363"/>
            <a:chExt cx="1907354" cy="1285219"/>
          </a:xfrm>
        </p:grpSpPr>
        <p:pic>
          <p:nvPicPr>
            <p:cNvPr id="26" name="Picture 25" descr="tile8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2008570" y="4557445"/>
              <a:ext cx="663137" cy="663137"/>
            </a:xfrm>
            <a:prstGeom prst="rect">
              <a:avLst/>
            </a:prstGeom>
          </p:spPr>
        </p:pic>
        <p:pic>
          <p:nvPicPr>
            <p:cNvPr id="29" name="Picture 28" descr="tile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1378059" y="3935691"/>
              <a:ext cx="663137" cy="663137"/>
            </a:xfrm>
            <a:prstGeom prst="rect">
              <a:avLst/>
            </a:prstGeom>
          </p:spPr>
        </p:pic>
        <p:pic>
          <p:nvPicPr>
            <p:cNvPr id="30" name="Picture 29" descr="tile6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2622276" y="3935363"/>
              <a:ext cx="663137" cy="663137"/>
            </a:xfrm>
            <a:prstGeom prst="rect">
              <a:avLst/>
            </a:prstGeom>
          </p:spPr>
        </p:pic>
        <p:pic>
          <p:nvPicPr>
            <p:cNvPr id="36" name="Picture 35" descr="tile9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2621619" y="4556733"/>
              <a:ext cx="663137" cy="663137"/>
            </a:xfrm>
            <a:prstGeom prst="rect">
              <a:avLst/>
            </a:prstGeom>
          </p:spPr>
        </p:pic>
        <p:pic>
          <p:nvPicPr>
            <p:cNvPr id="37" name="Picture 36" descr="tile7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1378662" y="4556842"/>
              <a:ext cx="663137" cy="66313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98912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Seedless World?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" name="Picture 91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894551" y="1409158"/>
            <a:ext cx="663137" cy="663137"/>
          </a:xfrm>
          <a:prstGeom prst="rect">
            <a:avLst/>
          </a:prstGeom>
        </p:spPr>
      </p:pic>
      <p:pic>
        <p:nvPicPr>
          <p:cNvPr id="93" name="Picture 92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786726" y="1409980"/>
            <a:ext cx="663137" cy="663137"/>
          </a:xfrm>
          <a:prstGeom prst="rect">
            <a:avLst/>
          </a:prstGeom>
        </p:spPr>
      </p:pic>
      <p:pic>
        <p:nvPicPr>
          <p:cNvPr id="94" name="Picture 93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671840" y="1409322"/>
            <a:ext cx="663137" cy="663137"/>
          </a:xfrm>
          <a:prstGeom prst="rect">
            <a:avLst/>
          </a:prstGeom>
        </p:spPr>
      </p:pic>
      <p:pic>
        <p:nvPicPr>
          <p:cNvPr id="95" name="Picture 94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894004" y="2285567"/>
            <a:ext cx="663137" cy="663137"/>
          </a:xfrm>
          <a:prstGeom prst="rect">
            <a:avLst/>
          </a:prstGeom>
        </p:spPr>
      </p:pic>
      <p:pic>
        <p:nvPicPr>
          <p:cNvPr id="96" name="Picture 95" descr="tile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787821" y="2285786"/>
            <a:ext cx="663137" cy="663137"/>
          </a:xfrm>
          <a:prstGeom prst="rect">
            <a:avLst/>
          </a:prstGeom>
        </p:spPr>
      </p:pic>
      <p:pic>
        <p:nvPicPr>
          <p:cNvPr id="97" name="Picture 96" descr="tile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7681256" y="2285239"/>
            <a:ext cx="663137" cy="663137"/>
          </a:xfrm>
          <a:prstGeom prst="rect">
            <a:avLst/>
          </a:prstGeom>
        </p:spPr>
      </p:pic>
      <p:pic>
        <p:nvPicPr>
          <p:cNvPr id="98" name="Picture 97" descr="tile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894607" y="3169477"/>
            <a:ext cx="663137" cy="663137"/>
          </a:xfrm>
          <a:prstGeom prst="rect">
            <a:avLst/>
          </a:prstGeom>
        </p:spPr>
      </p:pic>
      <p:pic>
        <p:nvPicPr>
          <p:cNvPr id="99" name="Picture 98" descr="tile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6787274" y="3170079"/>
            <a:ext cx="663137" cy="663137"/>
          </a:xfrm>
          <a:prstGeom prst="rect">
            <a:avLst/>
          </a:prstGeom>
        </p:spPr>
      </p:pic>
      <p:pic>
        <p:nvPicPr>
          <p:cNvPr id="100" name="Picture 99" descr="tile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7680598" y="3169368"/>
            <a:ext cx="663137" cy="663137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394060" y="2489980"/>
            <a:ext cx="1881079" cy="1285765"/>
            <a:chOff x="1404335" y="2332317"/>
            <a:chExt cx="1881079" cy="1285765"/>
          </a:xfrm>
        </p:grpSpPr>
        <p:pic>
          <p:nvPicPr>
            <p:cNvPr id="27" name="Picture 26" descr="tile5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2009118" y="2954945"/>
              <a:ext cx="663137" cy="663137"/>
            </a:xfrm>
            <a:prstGeom prst="rect">
              <a:avLst/>
            </a:prstGeom>
          </p:spPr>
        </p:pic>
        <p:grpSp>
          <p:nvGrpSpPr>
            <p:cNvPr id="2" name="Group 37"/>
            <p:cNvGrpSpPr/>
            <p:nvPr/>
          </p:nvGrpSpPr>
          <p:grpSpPr>
            <a:xfrm>
              <a:off x="1404335" y="2332317"/>
              <a:ext cx="1881079" cy="1285546"/>
              <a:chOff x="1404335" y="2332317"/>
              <a:chExt cx="1881079" cy="1285546"/>
            </a:xfrm>
          </p:grpSpPr>
          <p:pic>
            <p:nvPicPr>
              <p:cNvPr id="25" name="Picture 24" descr="tile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2008023" y="2333140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31" name="Picture 30" descr="tile4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1404335" y="2954726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32" name="Picture 31" descr="tile6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4"/>
                  <a:stretch>
                    <a:fillRect/>
                  </a:stretch>
                </p:blipFill>
              </mc:Choice>
              <mc:Fallback>
                <p:blipFill>
                  <a:blip r:embed="rId15"/>
                  <a:stretch>
                    <a:fillRect/>
                  </a:stretch>
                </p:blipFill>
              </mc:Fallback>
            </mc:AlternateContent>
            <p:spPr>
              <a:xfrm>
                <a:off x="2622277" y="2954398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33" name="Picture 32" descr="tile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1404882" y="2332317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34" name="Picture 33" descr="tile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2621619" y="2332480"/>
                <a:ext cx="663137" cy="663137"/>
              </a:xfrm>
              <a:prstGeom prst="rect">
                <a:avLst/>
              </a:prstGeom>
            </p:spPr>
          </p:pic>
        </p:grpSp>
      </p:grpSp>
      <p:grpSp>
        <p:nvGrpSpPr>
          <p:cNvPr id="38" name="Group 37"/>
          <p:cNvGrpSpPr/>
          <p:nvPr/>
        </p:nvGrpSpPr>
        <p:grpSpPr>
          <a:xfrm>
            <a:off x="2402819" y="3742674"/>
            <a:ext cx="1871388" cy="1260984"/>
            <a:chOff x="1378059" y="3935363"/>
            <a:chExt cx="1907354" cy="1285219"/>
          </a:xfrm>
        </p:grpSpPr>
        <p:pic>
          <p:nvPicPr>
            <p:cNvPr id="28" name="Picture 27" descr="tile5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2003863" y="3939413"/>
              <a:ext cx="663137" cy="663137"/>
            </a:xfrm>
            <a:prstGeom prst="rect">
              <a:avLst/>
            </a:prstGeom>
          </p:spPr>
        </p:pic>
        <p:grpSp>
          <p:nvGrpSpPr>
            <p:cNvPr id="3" name="Group 38"/>
            <p:cNvGrpSpPr/>
            <p:nvPr/>
          </p:nvGrpSpPr>
          <p:grpSpPr>
            <a:xfrm>
              <a:off x="1378059" y="3935363"/>
              <a:ext cx="1907354" cy="1285219"/>
              <a:chOff x="1378059" y="3935363"/>
              <a:chExt cx="1907354" cy="1285219"/>
            </a:xfrm>
          </p:grpSpPr>
          <p:pic>
            <p:nvPicPr>
              <p:cNvPr id="26" name="Picture 25" descr="tile8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8"/>
                  <a:stretch>
                    <a:fillRect/>
                  </a:stretch>
                </p:blipFill>
              </mc:Choice>
              <mc:Fallback>
                <p:blipFill>
                  <a:blip r:embed="rId19"/>
                  <a:stretch>
                    <a:fillRect/>
                  </a:stretch>
                </p:blipFill>
              </mc:Fallback>
            </mc:AlternateContent>
            <p:spPr>
              <a:xfrm>
                <a:off x="2008570" y="4557445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29" name="Picture 28" descr="tile4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1378059" y="3935691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30" name="Picture 29" descr="tile6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4"/>
                  <a:stretch>
                    <a:fillRect/>
                  </a:stretch>
                </p:blipFill>
              </mc:Choice>
              <mc:Fallback>
                <p:blipFill>
                  <a:blip r:embed="rId15"/>
                  <a:stretch>
                    <a:fillRect/>
                  </a:stretch>
                </p:blipFill>
              </mc:Fallback>
            </mc:AlternateContent>
            <p:spPr>
              <a:xfrm>
                <a:off x="2622276" y="3935363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36" name="Picture 35" descr="tile9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0"/>
                  <a:stretch>
                    <a:fillRect/>
                  </a:stretch>
                </p:blipFill>
              </mc:Choice>
              <mc:Fallback>
                <p:blipFill>
                  <a:blip r:embed="rId21"/>
                  <a:stretch>
                    <a:fillRect/>
                  </a:stretch>
                </p:blipFill>
              </mc:Fallback>
            </mc:AlternateContent>
            <p:spPr>
              <a:xfrm>
                <a:off x="2621619" y="4556733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37" name="Picture 36" descr="tile7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6"/>
                  <a:stretch>
                    <a:fillRect/>
                  </a:stretch>
                </p:blipFill>
              </mc:Choice>
              <mc:Fallback>
                <p:blipFill>
                  <a:blip r:embed="rId17"/>
                  <a:stretch>
                    <a:fillRect/>
                  </a:stretch>
                </p:blipFill>
              </mc:Fallback>
            </mc:AlternateContent>
            <p:spPr>
              <a:xfrm>
                <a:off x="1378662" y="4556842"/>
                <a:ext cx="663137" cy="66313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98912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Seedless World?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957649" y="2699246"/>
            <a:ext cx="4114529" cy="1911735"/>
            <a:chOff x="616059" y="4538556"/>
            <a:chExt cx="4114529" cy="1911735"/>
          </a:xfrm>
        </p:grpSpPr>
        <p:pic>
          <p:nvPicPr>
            <p:cNvPr id="39" name="Picture 38" descr="tile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616606" y="4539488"/>
              <a:ext cx="663137" cy="663137"/>
            </a:xfrm>
            <a:prstGeom prst="rect">
              <a:avLst/>
            </a:prstGeom>
          </p:spPr>
        </p:pic>
        <p:pic>
          <p:nvPicPr>
            <p:cNvPr id="40" name="Picture 39" descr="tile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16059" y="5161897"/>
              <a:ext cx="663137" cy="663137"/>
            </a:xfrm>
            <a:prstGeom prst="rect">
              <a:avLst/>
            </a:prstGeom>
          </p:spPr>
        </p:pic>
        <p:pic>
          <p:nvPicPr>
            <p:cNvPr id="41" name="Picture 40" descr="tile7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616662" y="5783049"/>
              <a:ext cx="663137" cy="663137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1237263" y="4540309"/>
              <a:ext cx="664232" cy="1906478"/>
              <a:chOff x="3812298" y="2683482"/>
              <a:chExt cx="664232" cy="1906478"/>
            </a:xfrm>
          </p:grpSpPr>
          <p:pic>
            <p:nvPicPr>
              <p:cNvPr id="46" name="Picture 45" descr="tile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3812298" y="2683482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47" name="Picture 46" descr="tile5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3813393" y="3305288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48" name="Picture 47" descr="tile8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4"/>
                  <a:stretch>
                    <a:fillRect/>
                  </a:stretch>
                </p:blipFill>
              </mc:Choice>
              <mc:Fallback>
                <p:blipFill>
                  <a:blip r:embed="rId15"/>
                  <a:stretch>
                    <a:fillRect/>
                  </a:stretch>
                </p:blipFill>
              </mc:Fallback>
            </mc:AlternateContent>
            <p:spPr>
              <a:xfrm>
                <a:off x="3812846" y="3926823"/>
                <a:ext cx="663137" cy="663137"/>
              </a:xfrm>
              <a:prstGeom prst="rect">
                <a:avLst/>
              </a:prstGeom>
            </p:spPr>
          </p:pic>
        </p:grpSp>
        <p:grpSp>
          <p:nvGrpSpPr>
            <p:cNvPr id="74" name="Group 73"/>
            <p:cNvGrpSpPr/>
            <p:nvPr/>
          </p:nvGrpSpPr>
          <p:grpSpPr>
            <a:xfrm>
              <a:off x="1862629" y="4543813"/>
              <a:ext cx="664232" cy="1906478"/>
              <a:chOff x="3812298" y="2683482"/>
              <a:chExt cx="664232" cy="1906478"/>
            </a:xfrm>
          </p:grpSpPr>
          <p:pic>
            <p:nvPicPr>
              <p:cNvPr id="75" name="Picture 74" descr="tile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3812298" y="2683482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76" name="Picture 75" descr="tile5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3813393" y="3305288"/>
                <a:ext cx="663137" cy="663137"/>
              </a:xfrm>
              <a:prstGeom prst="rect">
                <a:avLst/>
              </a:prstGeom>
            </p:spPr>
          </p:pic>
          <p:pic>
            <p:nvPicPr>
              <p:cNvPr id="77" name="Picture 76" descr="tile8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4"/>
                  <a:stretch>
                    <a:fillRect/>
                  </a:stretch>
                </p:blipFill>
              </mc:Choice>
              <mc:Fallback>
                <p:blipFill>
                  <a:blip r:embed="rId15"/>
                  <a:stretch>
                    <a:fillRect/>
                  </a:stretch>
                </p:blipFill>
              </mc:Fallback>
            </mc:AlternateContent>
            <p:spPr>
              <a:xfrm>
                <a:off x="3812846" y="3926823"/>
                <a:ext cx="663137" cy="663137"/>
              </a:xfrm>
              <a:prstGeom prst="rect">
                <a:avLst/>
              </a:prstGeom>
            </p:spPr>
          </p:pic>
        </p:grpSp>
        <p:grpSp>
          <p:nvGrpSpPr>
            <p:cNvPr id="83" name="Group 82"/>
            <p:cNvGrpSpPr/>
            <p:nvPr/>
          </p:nvGrpSpPr>
          <p:grpSpPr>
            <a:xfrm>
              <a:off x="3451445" y="4538556"/>
              <a:ext cx="1279143" cy="1907518"/>
              <a:chOff x="3390132" y="4547315"/>
              <a:chExt cx="1279143" cy="190751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005480" y="4548409"/>
                <a:ext cx="663795" cy="1906424"/>
                <a:chOff x="4294515" y="3768894"/>
                <a:chExt cx="663795" cy="1906424"/>
              </a:xfrm>
            </p:grpSpPr>
            <p:pic>
              <p:nvPicPr>
                <p:cNvPr id="42" name="Picture 41" descr="tile3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6"/>
                    <a:stretch>
                      <a:fillRect/>
                    </a:stretch>
                  </p:blipFill>
                </mc:Choice>
                <mc:Fallback>
                  <p:blipFill>
                    <a:blip r:embed="rId1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294516" y="3768894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43" name="Picture 42" descr="tile6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8"/>
                    <a:stretch>
                      <a:fillRect/>
                    </a:stretch>
                  </p:blipFill>
                </mc:Choice>
                <mc:Fallback>
                  <p:blipFill>
                    <a:blip r:embed="rId1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295173" y="4382052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44" name="Picture 43" descr="tile9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20"/>
                    <a:stretch>
                      <a:fillRect/>
                    </a:stretch>
                  </p:blipFill>
                </mc:Choice>
                <mc:Fallback>
                  <p:blipFill>
                    <a:blip r:embed="rId2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294515" y="5012181"/>
                  <a:ext cx="663137" cy="663137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/>
              <p:cNvGrpSpPr/>
              <p:nvPr/>
            </p:nvGrpSpPr>
            <p:grpSpPr>
              <a:xfrm>
                <a:off x="3390132" y="4547315"/>
                <a:ext cx="664232" cy="1906478"/>
                <a:chOff x="3812298" y="2683482"/>
                <a:chExt cx="664232" cy="1906478"/>
              </a:xfrm>
            </p:grpSpPr>
            <p:pic>
              <p:nvPicPr>
                <p:cNvPr id="79" name="Picture 78" descr="tile2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"/>
                    <a:stretch>
                      <a:fillRect/>
                    </a:stretch>
                  </p:blipFill>
                </mc:Choice>
                <mc:Fallback>
                  <p:blipFill>
                    <a:blip r:embed="rId1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812298" y="2683482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80" name="Picture 79" descr="tile5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"/>
                    <a:stretch>
                      <a:fillRect/>
                    </a:stretch>
                  </p:blipFill>
                </mc:Choice>
                <mc:Fallback>
                  <p:blipFill>
                    <a:blip r:embed="rId1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813393" y="3305288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81" name="Picture 80" descr="tile8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4"/>
                    <a:stretch>
                      <a:fillRect/>
                    </a:stretch>
                  </p:blipFill>
                </mc:Choice>
                <mc:Fallback>
                  <p:blipFill>
                    <a:blip r:embed="rId1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812846" y="3926823"/>
                  <a:ext cx="663137" cy="663137"/>
                </a:xfrm>
                <a:prstGeom prst="rect">
                  <a:avLst/>
                </a:prstGeom>
              </p:spPr>
            </p:pic>
          </p:grpSp>
        </p:grpSp>
        <p:sp>
          <p:nvSpPr>
            <p:cNvPr id="82" name="Rectangle 81"/>
            <p:cNvSpPr/>
            <p:nvPr/>
          </p:nvSpPr>
          <p:spPr>
            <a:xfrm>
              <a:off x="2511626" y="5308255"/>
              <a:ext cx="142975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Wingdings"/>
                  <a:ea typeface="Wingdings"/>
                  <a:cs typeface="Wingdings"/>
                </a:rPr>
                <a:t></a:t>
              </a:r>
              <a:r>
                <a:rPr lang="en-US" dirty="0" smtClean="0">
                  <a:solidFill>
                    <a:schemeClr val="bg1"/>
                  </a:solidFill>
                  <a:latin typeface="Wingdings"/>
                  <a:ea typeface="Wingdings"/>
                  <a:cs typeface="Wingdings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Wingdings"/>
                  <a:ea typeface="Wingdings"/>
                  <a:cs typeface="Wingdings"/>
                </a:rPr>
                <a:t></a:t>
              </a:r>
              <a:r>
                <a:rPr lang="en-US" dirty="0" smtClean="0">
                  <a:solidFill>
                    <a:schemeClr val="bg1"/>
                  </a:solidFill>
                  <a:latin typeface="Wingdings"/>
                  <a:ea typeface="Wingdings"/>
                  <a:cs typeface="Wingdings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Wingdings"/>
                  <a:ea typeface="Wingdings"/>
                  <a:cs typeface="Wingdings"/>
                </a:rPr>
                <a:t>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789447" y="1636866"/>
            <a:ext cx="1914909" cy="4065431"/>
            <a:chOff x="6201102" y="1864598"/>
            <a:chExt cx="1914909" cy="4065431"/>
          </a:xfrm>
        </p:grpSpPr>
        <p:grpSp>
          <p:nvGrpSpPr>
            <p:cNvPr id="111" name="Group 110"/>
            <p:cNvGrpSpPr/>
            <p:nvPr/>
          </p:nvGrpSpPr>
          <p:grpSpPr>
            <a:xfrm>
              <a:off x="6204059" y="4017695"/>
              <a:ext cx="1910857" cy="1912334"/>
              <a:chOff x="5459577" y="4534454"/>
              <a:chExt cx="1910857" cy="1912334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5468938" y="5782940"/>
                <a:ext cx="1897335" cy="663848"/>
                <a:chOff x="5468938" y="5782940"/>
                <a:chExt cx="1897335" cy="663848"/>
              </a:xfrm>
            </p:grpSpPr>
            <p:pic>
              <p:nvPicPr>
                <p:cNvPr id="84" name="Picture 83" descr="tile7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"/>
                    <a:stretch>
                      <a:fillRect/>
                    </a:stretch>
                  </p:blipFill>
                </mc:Choice>
                <mc:Fallback>
                  <p:blipFill>
                    <a:blip r:embed="rId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468938" y="5783049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85" name="Picture 84" descr="tile8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4"/>
                    <a:stretch>
                      <a:fillRect/>
                    </a:stretch>
                  </p:blipFill>
                </mc:Choice>
                <mc:Fallback>
                  <p:blipFill>
                    <a:blip r:embed="rId1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090088" y="5783651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86" name="Picture 85" descr="tile9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20"/>
                    <a:stretch>
                      <a:fillRect/>
                    </a:stretch>
                  </p:blipFill>
                </mc:Choice>
                <mc:Fallback>
                  <p:blipFill>
                    <a:blip r:embed="rId2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703136" y="5782940"/>
                  <a:ext cx="663137" cy="663137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oup 90"/>
              <p:cNvGrpSpPr/>
              <p:nvPr/>
            </p:nvGrpSpPr>
            <p:grpSpPr>
              <a:xfrm>
                <a:off x="5459577" y="5152812"/>
                <a:ext cx="1907354" cy="663684"/>
                <a:chOff x="5871232" y="4513432"/>
                <a:chExt cx="1907354" cy="663684"/>
              </a:xfrm>
            </p:grpSpPr>
            <p:pic>
              <p:nvPicPr>
                <p:cNvPr id="87" name="Picture 86" descr="tile4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"/>
                    <a:stretch>
                      <a:fillRect/>
                    </a:stretch>
                  </p:blipFill>
                </mc:Choice>
                <mc:Fallback>
                  <p:blipFill>
                    <a:blip r:embed="rId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871232" y="4513760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88" name="Picture 87" descr="tile5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"/>
                    <a:stretch>
                      <a:fillRect/>
                    </a:stretch>
                  </p:blipFill>
                </mc:Choice>
                <mc:Fallback>
                  <p:blipFill>
                    <a:blip r:embed="rId1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502290" y="4513979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89" name="Picture 88" descr="tile6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8"/>
                    <a:stretch>
                      <a:fillRect/>
                    </a:stretch>
                  </p:blipFill>
                </mc:Choice>
                <mc:Fallback>
                  <p:blipFill>
                    <a:blip r:embed="rId1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7115449" y="4513432"/>
                  <a:ext cx="663137" cy="663137"/>
                </a:xfrm>
                <a:prstGeom prst="rect">
                  <a:avLst/>
                </a:prstGeom>
              </p:spPr>
            </p:pic>
          </p:grpSp>
          <p:grpSp>
            <p:nvGrpSpPr>
              <p:cNvPr id="101" name="Group 100"/>
              <p:cNvGrpSpPr/>
              <p:nvPr/>
            </p:nvGrpSpPr>
            <p:grpSpPr>
              <a:xfrm>
                <a:off x="5463080" y="4534454"/>
                <a:ext cx="1907354" cy="663684"/>
                <a:chOff x="5871232" y="4513432"/>
                <a:chExt cx="1907354" cy="663684"/>
              </a:xfrm>
            </p:grpSpPr>
            <p:pic>
              <p:nvPicPr>
                <p:cNvPr id="102" name="Picture 101" descr="tile4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"/>
                    <a:stretch>
                      <a:fillRect/>
                    </a:stretch>
                  </p:blipFill>
                </mc:Choice>
                <mc:Fallback>
                  <p:blipFill>
                    <a:blip r:embed="rId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871232" y="4513760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103" name="Picture 102" descr="tile5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"/>
                    <a:stretch>
                      <a:fillRect/>
                    </a:stretch>
                  </p:blipFill>
                </mc:Choice>
                <mc:Fallback>
                  <p:blipFill>
                    <a:blip r:embed="rId1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502290" y="4513979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tile6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8"/>
                    <a:stretch>
                      <a:fillRect/>
                    </a:stretch>
                  </p:blipFill>
                </mc:Choice>
                <mc:Fallback>
                  <p:blipFill>
                    <a:blip r:embed="rId1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7115449" y="4513432"/>
                  <a:ext cx="663137" cy="66313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" name="Group 109"/>
            <p:cNvGrpSpPr/>
            <p:nvPr/>
          </p:nvGrpSpPr>
          <p:grpSpPr>
            <a:xfrm>
              <a:off x="6201102" y="1864598"/>
              <a:ext cx="1914909" cy="1287519"/>
              <a:chOff x="5439102" y="2433916"/>
              <a:chExt cx="1914909" cy="1287519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5439102" y="2433916"/>
                <a:ext cx="1914909" cy="663959"/>
                <a:chOff x="5894551" y="1409158"/>
                <a:chExt cx="1914909" cy="663959"/>
              </a:xfrm>
            </p:grpSpPr>
            <p:pic>
              <p:nvPicPr>
                <p:cNvPr id="92" name="Picture 91" descr="tile1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4"/>
                    <a:stretch>
                      <a:fillRect/>
                    </a:stretch>
                  </p:blipFill>
                </mc:Choice>
                <mc:Fallback>
                  <p:blipFill>
                    <a:blip r:embed="rId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894551" y="1409158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93" name="Picture 92" descr="tile2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"/>
                    <a:stretch>
                      <a:fillRect/>
                    </a:stretch>
                  </p:blipFill>
                </mc:Choice>
                <mc:Fallback>
                  <p:blipFill>
                    <a:blip r:embed="rId1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523968" y="1409980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94" name="Picture 93" descr="tile3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6"/>
                    <a:stretch>
                      <a:fillRect/>
                    </a:stretch>
                  </p:blipFill>
                </mc:Choice>
                <mc:Fallback>
                  <p:blipFill>
                    <a:blip r:embed="rId1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7146323" y="1409322"/>
                  <a:ext cx="663137" cy="663137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oup 104"/>
              <p:cNvGrpSpPr/>
              <p:nvPr/>
            </p:nvGrpSpPr>
            <p:grpSpPr>
              <a:xfrm>
                <a:off x="5440308" y="3057751"/>
                <a:ext cx="1907354" cy="663684"/>
                <a:chOff x="5871232" y="4513432"/>
                <a:chExt cx="1907354" cy="663684"/>
              </a:xfrm>
            </p:grpSpPr>
            <p:pic>
              <p:nvPicPr>
                <p:cNvPr id="106" name="Picture 105" descr="tile4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"/>
                    <a:stretch>
                      <a:fillRect/>
                    </a:stretch>
                  </p:blipFill>
                </mc:Choice>
                <mc:Fallback>
                  <p:blipFill>
                    <a:blip r:embed="rId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871232" y="4513760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107" name="Picture 106" descr="tile5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"/>
                    <a:stretch>
                      <a:fillRect/>
                    </a:stretch>
                  </p:blipFill>
                </mc:Choice>
                <mc:Fallback>
                  <p:blipFill>
                    <a:blip r:embed="rId1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502290" y="4513979"/>
                  <a:ext cx="663137" cy="663137"/>
                </a:xfrm>
                <a:prstGeom prst="rect">
                  <a:avLst/>
                </a:prstGeom>
              </p:spPr>
            </p:pic>
            <p:pic>
              <p:nvPicPr>
                <p:cNvPr id="108" name="Picture 107" descr="tile6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8"/>
                    <a:stretch>
                      <a:fillRect/>
                    </a:stretch>
                  </p:blipFill>
                </mc:Choice>
                <mc:Fallback>
                  <p:blipFill>
                    <a:blip r:embed="rId1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7115449" y="4513432"/>
                  <a:ext cx="663137" cy="663137"/>
                </a:xfrm>
                <a:prstGeom prst="rect">
                  <a:avLst/>
                </a:prstGeom>
              </p:spPr>
            </p:pic>
          </p:grpSp>
        </p:grpSp>
        <p:sp>
          <p:nvSpPr>
            <p:cNvPr id="112" name="Rectangle 111"/>
            <p:cNvSpPr/>
            <p:nvPr/>
          </p:nvSpPr>
          <p:spPr>
            <a:xfrm rot="16200000">
              <a:off x="6728031" y="2876866"/>
              <a:ext cx="142975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Wingdings"/>
                  <a:ea typeface="Wingdings"/>
                  <a:cs typeface="Wingdings"/>
                </a:rPr>
                <a:t></a:t>
              </a:r>
              <a:r>
                <a:rPr lang="en-US" dirty="0" smtClean="0">
                  <a:solidFill>
                    <a:schemeClr val="bg1"/>
                  </a:solidFill>
                  <a:latin typeface="Wingdings"/>
                  <a:ea typeface="Wingdings"/>
                  <a:cs typeface="Wingdings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Wingdings"/>
                  <a:ea typeface="Wingdings"/>
                  <a:cs typeface="Wingdings"/>
                </a:rPr>
                <a:t></a:t>
              </a:r>
              <a:r>
                <a:rPr lang="en-US" dirty="0" smtClean="0">
                  <a:solidFill>
                    <a:schemeClr val="bg1"/>
                  </a:solidFill>
                  <a:latin typeface="Wingdings"/>
                  <a:ea typeface="Wingdings"/>
                  <a:cs typeface="Wingdings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Wingdings"/>
                  <a:ea typeface="Wingdings"/>
                  <a:cs typeface="Wingdings"/>
                </a:rPr>
                <a:t>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pic>
        <p:nvPicPr>
          <p:cNvPr id="17" name="Picture 16" descr="comparison-til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74745" y="2472659"/>
            <a:ext cx="801427" cy="777856"/>
          </a:xfrm>
          <a:prstGeom prst="rect">
            <a:avLst/>
          </a:prstGeom>
        </p:spPr>
      </p:pic>
      <p:pic>
        <p:nvPicPr>
          <p:cNvPr id="18" name="Picture 17" descr="comparison-tile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216063" y="2481419"/>
            <a:ext cx="777856" cy="777856"/>
          </a:xfrm>
          <a:prstGeom prst="rect">
            <a:avLst/>
          </a:prstGeom>
        </p:spPr>
      </p:pic>
      <p:pic>
        <p:nvPicPr>
          <p:cNvPr id="19" name="Picture 18" descr="comparison-tile-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974745" y="3683755"/>
            <a:ext cx="801427" cy="801427"/>
          </a:xfrm>
          <a:prstGeom prst="rect">
            <a:avLst/>
          </a:prstGeom>
        </p:spPr>
      </p:pic>
      <p:pic>
        <p:nvPicPr>
          <p:cNvPr id="20" name="Picture 19" descr="comparison-tile-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216063" y="3692516"/>
            <a:ext cx="777856" cy="801427"/>
          </a:xfrm>
          <a:prstGeom prst="rect">
            <a:avLst/>
          </a:prstGeom>
        </p:spPr>
      </p:pic>
      <p:pic>
        <p:nvPicPr>
          <p:cNvPr id="26" name="Picture 25" descr="comparison-tile-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978248" y="3687258"/>
            <a:ext cx="801427" cy="801427"/>
          </a:xfrm>
          <a:prstGeom prst="rect">
            <a:avLst/>
          </a:prstGeom>
        </p:spPr>
      </p:pic>
      <p:grpSp>
        <p:nvGrpSpPr>
          <p:cNvPr id="2" name="Group 30"/>
          <p:cNvGrpSpPr/>
          <p:nvPr/>
        </p:nvGrpSpPr>
        <p:grpSpPr>
          <a:xfrm>
            <a:off x="3579546" y="2738925"/>
            <a:ext cx="804930" cy="1525533"/>
            <a:chOff x="698500" y="2627366"/>
            <a:chExt cx="804930" cy="1525533"/>
          </a:xfrm>
        </p:grpSpPr>
        <p:pic>
          <p:nvPicPr>
            <p:cNvPr id="27" name="Picture 26" descr="comparison-tile-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702003" y="3351472"/>
              <a:ext cx="801427" cy="801427"/>
            </a:xfrm>
            <a:prstGeom prst="rect">
              <a:avLst/>
            </a:prstGeom>
          </p:spPr>
        </p:pic>
        <p:pic>
          <p:nvPicPr>
            <p:cNvPr id="28" name="Picture 27" descr="comparison-til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698500" y="2627366"/>
              <a:ext cx="801427" cy="777856"/>
            </a:xfrm>
            <a:prstGeom prst="rect">
              <a:avLst/>
            </a:prstGeom>
          </p:spPr>
        </p:pic>
      </p:grpSp>
      <p:grpSp>
        <p:nvGrpSpPr>
          <p:cNvPr id="3" name="Group 31"/>
          <p:cNvGrpSpPr/>
          <p:nvPr/>
        </p:nvGrpSpPr>
        <p:grpSpPr>
          <a:xfrm>
            <a:off x="4899676" y="2738925"/>
            <a:ext cx="777857" cy="1530791"/>
            <a:chOff x="1843461" y="2627367"/>
            <a:chExt cx="777857" cy="1530791"/>
          </a:xfrm>
        </p:grpSpPr>
        <p:pic>
          <p:nvPicPr>
            <p:cNvPr id="29" name="Picture 28" descr="comparison-tile-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1843462" y="2627367"/>
              <a:ext cx="777856" cy="777856"/>
            </a:xfrm>
            <a:prstGeom prst="rect">
              <a:avLst/>
            </a:prstGeom>
          </p:spPr>
        </p:pic>
        <p:pic>
          <p:nvPicPr>
            <p:cNvPr id="30" name="Picture 29" descr="comparison-tile-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1843461" y="3356731"/>
              <a:ext cx="777856" cy="801427"/>
            </a:xfrm>
            <a:prstGeom prst="rect">
              <a:avLst/>
            </a:prstGeom>
          </p:spPr>
        </p:pic>
      </p:grpSp>
      <p:pic>
        <p:nvPicPr>
          <p:cNvPr id="45" name="Picture 44" descr="comparison-til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78249" y="2476163"/>
            <a:ext cx="801427" cy="777856"/>
          </a:xfrm>
          <a:prstGeom prst="rect">
            <a:avLst/>
          </a:prstGeom>
        </p:spPr>
      </p:pic>
      <p:pic>
        <p:nvPicPr>
          <p:cNvPr id="46" name="Picture 45" descr="comparison-tile-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981752" y="3690762"/>
            <a:ext cx="801427" cy="801427"/>
          </a:xfrm>
          <a:prstGeom prst="rect">
            <a:avLst/>
          </a:prstGeom>
        </p:spPr>
      </p:pic>
      <p:pic>
        <p:nvPicPr>
          <p:cNvPr id="47" name="Picture 46" descr="comparison-tile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219566" y="2484923"/>
            <a:ext cx="777856" cy="777856"/>
          </a:xfrm>
          <a:prstGeom prst="rect">
            <a:avLst/>
          </a:prstGeom>
        </p:spPr>
      </p:pic>
      <p:pic>
        <p:nvPicPr>
          <p:cNvPr id="48" name="Picture 47" descr="comparison-tile-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219566" y="3696020"/>
            <a:ext cx="777856" cy="801427"/>
          </a:xfrm>
          <a:prstGeom prst="rect">
            <a:avLst/>
          </a:prstGeom>
        </p:spPr>
      </p:pic>
      <p:pic>
        <p:nvPicPr>
          <p:cNvPr id="49" name="Picture 48" descr="comparison-tile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214311" y="2479668"/>
            <a:ext cx="777856" cy="777856"/>
          </a:xfrm>
          <a:prstGeom prst="rect">
            <a:avLst/>
          </a:prstGeom>
        </p:spPr>
      </p:pic>
      <p:pic>
        <p:nvPicPr>
          <p:cNvPr id="51" name="Picture 50" descr="comparison-tile-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223070" y="3690765"/>
            <a:ext cx="777856" cy="801427"/>
          </a:xfrm>
          <a:prstGeom prst="rect">
            <a:avLst/>
          </a:prstGeom>
        </p:spPr>
      </p:pic>
      <p:pic>
        <p:nvPicPr>
          <p:cNvPr id="52" name="Picture 51" descr="comparison-til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81752" y="2470907"/>
            <a:ext cx="801427" cy="777856"/>
          </a:xfrm>
          <a:prstGeom prst="rect">
            <a:avLst/>
          </a:prstGeom>
        </p:spPr>
      </p:pic>
      <p:pic>
        <p:nvPicPr>
          <p:cNvPr id="53" name="Picture 52" descr="comparison-tile-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976497" y="3685508"/>
            <a:ext cx="801427" cy="801427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98912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Two-Handed Assembly Model (2HAM)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41"/>
          <p:cNvGrpSpPr/>
          <p:nvPr/>
        </p:nvGrpSpPr>
        <p:grpSpPr>
          <a:xfrm>
            <a:off x="6257937" y="2742428"/>
            <a:ext cx="1533935" cy="1530792"/>
            <a:chOff x="6485671" y="2050467"/>
            <a:chExt cx="1533935" cy="1530792"/>
          </a:xfrm>
        </p:grpSpPr>
        <p:grpSp>
          <p:nvGrpSpPr>
            <p:cNvPr id="5" name="Group 30"/>
            <p:cNvGrpSpPr/>
            <p:nvPr/>
          </p:nvGrpSpPr>
          <p:grpSpPr>
            <a:xfrm>
              <a:off x="6485671" y="2050467"/>
              <a:ext cx="806683" cy="1525533"/>
              <a:chOff x="702003" y="2627366"/>
              <a:chExt cx="806683" cy="1525533"/>
            </a:xfrm>
          </p:grpSpPr>
          <p:pic>
            <p:nvPicPr>
              <p:cNvPr id="37" name="Picture 36" descr="comparison-tile-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702003" y="3351472"/>
                <a:ext cx="801427" cy="801427"/>
              </a:xfrm>
              <a:prstGeom prst="rect">
                <a:avLst/>
              </a:prstGeom>
            </p:spPr>
          </p:pic>
          <p:pic>
            <p:nvPicPr>
              <p:cNvPr id="38" name="Picture 37" descr="comparison-til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707259" y="2627366"/>
                <a:ext cx="801427" cy="777856"/>
              </a:xfrm>
              <a:prstGeom prst="rect">
                <a:avLst/>
              </a:prstGeom>
            </p:spPr>
          </p:pic>
        </p:grpSp>
        <p:grpSp>
          <p:nvGrpSpPr>
            <p:cNvPr id="6" name="Group 31"/>
            <p:cNvGrpSpPr/>
            <p:nvPr/>
          </p:nvGrpSpPr>
          <p:grpSpPr>
            <a:xfrm>
              <a:off x="7241749" y="2050468"/>
              <a:ext cx="777857" cy="1530791"/>
              <a:chOff x="1843461" y="2627367"/>
              <a:chExt cx="777857" cy="1530791"/>
            </a:xfrm>
          </p:grpSpPr>
          <p:pic>
            <p:nvPicPr>
              <p:cNvPr id="40" name="Picture 39" descr="comparison-tile-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1843462" y="2627367"/>
                <a:ext cx="777856" cy="777856"/>
              </a:xfrm>
              <a:prstGeom prst="rect">
                <a:avLst/>
              </a:prstGeom>
            </p:spPr>
          </p:pic>
          <p:pic>
            <p:nvPicPr>
              <p:cNvPr id="41" name="Picture 40" descr="comparison-tile-4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1843461" y="3356731"/>
                <a:ext cx="777856" cy="80142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98912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Two-Handed Assembly Model (2HAM)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30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14096" y="1568331"/>
            <a:ext cx="776671" cy="776671"/>
          </a:xfrm>
          <a:prstGeom prst="rect">
            <a:avLst/>
          </a:prstGeom>
        </p:spPr>
      </p:pic>
      <p:pic>
        <p:nvPicPr>
          <p:cNvPr id="32" name="Picture 31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14096" y="1568331"/>
            <a:ext cx="776671" cy="776671"/>
          </a:xfrm>
          <a:prstGeom prst="rect">
            <a:avLst/>
          </a:prstGeom>
        </p:spPr>
      </p:pic>
      <p:pic>
        <p:nvPicPr>
          <p:cNvPr id="33" name="Picture 32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014096" y="2810144"/>
            <a:ext cx="776671" cy="800206"/>
          </a:xfrm>
          <a:prstGeom prst="rect">
            <a:avLst/>
          </a:prstGeom>
        </p:spPr>
      </p:pic>
      <p:pic>
        <p:nvPicPr>
          <p:cNvPr id="34" name="Picture 33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014096" y="2810144"/>
            <a:ext cx="776671" cy="800206"/>
          </a:xfrm>
          <a:prstGeom prst="rect">
            <a:avLst/>
          </a:prstGeom>
        </p:spPr>
      </p:pic>
      <p:pic>
        <p:nvPicPr>
          <p:cNvPr id="39" name="Picture 38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769995" y="1563076"/>
            <a:ext cx="800206" cy="776671"/>
          </a:xfrm>
          <a:prstGeom prst="rect">
            <a:avLst/>
          </a:prstGeom>
        </p:spPr>
      </p:pic>
      <p:pic>
        <p:nvPicPr>
          <p:cNvPr id="42" name="Picture 41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769286" y="1557821"/>
            <a:ext cx="800206" cy="776671"/>
          </a:xfrm>
          <a:prstGeom prst="rect">
            <a:avLst/>
          </a:prstGeom>
        </p:spPr>
      </p:pic>
      <p:pic>
        <p:nvPicPr>
          <p:cNvPr id="44" name="Picture 43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766491" y="2810144"/>
            <a:ext cx="800206" cy="800206"/>
          </a:xfrm>
          <a:prstGeom prst="rect">
            <a:avLst/>
          </a:prstGeom>
        </p:spPr>
      </p:pic>
      <p:pic>
        <p:nvPicPr>
          <p:cNvPr id="50" name="Picture 49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766491" y="2810144"/>
            <a:ext cx="800206" cy="800206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2505659" y="4441158"/>
            <a:ext cx="1530289" cy="1528764"/>
            <a:chOff x="3845742" y="4765227"/>
            <a:chExt cx="1530289" cy="1528764"/>
          </a:xfrm>
        </p:grpSpPr>
        <p:pic>
          <p:nvPicPr>
            <p:cNvPr id="36" name="Picture 35" descr="tile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4599360" y="5490282"/>
              <a:ext cx="776671" cy="800206"/>
            </a:xfrm>
            <a:prstGeom prst="rect">
              <a:avLst/>
            </a:prstGeom>
          </p:spPr>
        </p:pic>
        <p:pic>
          <p:nvPicPr>
            <p:cNvPr id="43" name="Picture 42" descr="tile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3850997" y="4765227"/>
              <a:ext cx="800206" cy="776671"/>
            </a:xfrm>
            <a:prstGeom prst="rect">
              <a:avLst/>
            </a:prstGeom>
          </p:spPr>
        </p:pic>
        <p:pic>
          <p:nvPicPr>
            <p:cNvPr id="54" name="Picture 53" descr="tile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3845742" y="5493785"/>
              <a:ext cx="800206" cy="800206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427350" y="2174268"/>
            <a:ext cx="1539048" cy="803709"/>
            <a:chOff x="3490143" y="3417992"/>
            <a:chExt cx="1539048" cy="803709"/>
          </a:xfrm>
        </p:grpSpPr>
        <p:pic>
          <p:nvPicPr>
            <p:cNvPr id="57" name="Picture 56" descr="tile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4252520" y="3417992"/>
              <a:ext cx="776671" cy="800206"/>
            </a:xfrm>
            <a:prstGeom prst="rect">
              <a:avLst/>
            </a:prstGeom>
          </p:spPr>
        </p:pic>
        <p:pic>
          <p:nvPicPr>
            <p:cNvPr id="60" name="Picture 59" descr="tile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3490143" y="3421495"/>
              <a:ext cx="800206" cy="800206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595978" y="1782052"/>
            <a:ext cx="803710" cy="1528741"/>
            <a:chOff x="5632500" y="2710465"/>
            <a:chExt cx="803710" cy="1528741"/>
          </a:xfrm>
        </p:grpSpPr>
        <p:pic>
          <p:nvPicPr>
            <p:cNvPr id="64" name="Picture 63" descr="tile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5632500" y="2710465"/>
              <a:ext cx="800206" cy="776671"/>
            </a:xfrm>
            <a:prstGeom prst="rect">
              <a:avLst/>
            </a:prstGeom>
          </p:spPr>
        </p:pic>
        <p:pic>
          <p:nvPicPr>
            <p:cNvPr id="67" name="Picture 66" descr="tile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5636004" y="3439000"/>
              <a:ext cx="800206" cy="800206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4853010" y="4425394"/>
            <a:ext cx="1533793" cy="1527011"/>
            <a:chOff x="5282201" y="4425394"/>
            <a:chExt cx="1533793" cy="1527011"/>
          </a:xfrm>
        </p:grpSpPr>
        <p:pic>
          <p:nvPicPr>
            <p:cNvPr id="71" name="Picture 70" descr="tile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6030565" y="4427145"/>
              <a:ext cx="776671" cy="776671"/>
            </a:xfrm>
            <a:prstGeom prst="rect">
              <a:avLst/>
            </a:prstGeom>
          </p:spPr>
        </p:pic>
        <p:pic>
          <p:nvPicPr>
            <p:cNvPr id="73" name="Picture 72" descr="tile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039323" y="5152199"/>
              <a:ext cx="776671" cy="800206"/>
            </a:xfrm>
            <a:prstGeom prst="rect">
              <a:avLst/>
            </a:prstGeom>
          </p:spPr>
        </p:pic>
        <p:pic>
          <p:nvPicPr>
            <p:cNvPr id="75" name="Picture 74" descr="tile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5284996" y="4425394"/>
              <a:ext cx="800206" cy="776671"/>
            </a:xfrm>
            <a:prstGeom prst="rect">
              <a:avLst/>
            </a:prstGeom>
          </p:spPr>
        </p:pic>
        <p:pic>
          <p:nvPicPr>
            <p:cNvPr id="76" name="Picture 75" descr="tile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5282201" y="5152199"/>
              <a:ext cx="800206" cy="800206"/>
            </a:xfrm>
            <a:prstGeom prst="rect">
              <a:avLst/>
            </a:prstGeom>
          </p:spPr>
        </p:pic>
        <p:pic>
          <p:nvPicPr>
            <p:cNvPr id="77" name="Picture 76" descr="tile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5282201" y="5152199"/>
              <a:ext cx="800206" cy="8002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92" name="Title 1"/>
          <p:cNvSpPr txBox="1">
            <a:spLocks/>
          </p:cNvSpPr>
          <p:nvPr/>
        </p:nvSpPr>
        <p:spPr>
          <a:xfrm>
            <a:off x="498912" y="1"/>
            <a:ext cx="8229600" cy="569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Two-Handed Assembly Model (2HAM)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8" name="Picture 87" descr="comparison-til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23101" y="801400"/>
            <a:ext cx="823490" cy="799270"/>
          </a:xfrm>
          <a:prstGeom prst="rect">
            <a:avLst/>
          </a:prstGeom>
        </p:spPr>
      </p:pic>
      <p:pic>
        <p:nvPicPr>
          <p:cNvPr id="89" name="Picture 88" descr="comparison-tile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565453" y="805946"/>
            <a:ext cx="799270" cy="799270"/>
          </a:xfrm>
          <a:prstGeom prst="rect">
            <a:avLst/>
          </a:prstGeom>
        </p:spPr>
      </p:pic>
      <p:pic>
        <p:nvPicPr>
          <p:cNvPr id="90" name="Picture 89" descr="comparison-tile-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625481" y="1721162"/>
            <a:ext cx="823490" cy="823490"/>
          </a:xfrm>
          <a:prstGeom prst="rect">
            <a:avLst/>
          </a:prstGeom>
        </p:spPr>
      </p:pic>
      <p:pic>
        <p:nvPicPr>
          <p:cNvPr id="91" name="Picture 90" descr="comparison-tile-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553779" y="1721162"/>
            <a:ext cx="799270" cy="823490"/>
          </a:xfrm>
          <a:prstGeom prst="rect">
            <a:avLst/>
          </a:prstGeom>
        </p:spPr>
      </p:pic>
      <p:pic>
        <p:nvPicPr>
          <p:cNvPr id="94" name="Picture 93" descr="comparison-tile-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17906" y="2666441"/>
            <a:ext cx="823490" cy="823490"/>
          </a:xfrm>
          <a:prstGeom prst="rect">
            <a:avLst/>
          </a:prstGeom>
        </p:spPr>
      </p:pic>
      <p:pic>
        <p:nvPicPr>
          <p:cNvPr id="95" name="Picture 94" descr="comparison-tile-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1548042" y="2663833"/>
            <a:ext cx="799270" cy="823490"/>
          </a:xfrm>
          <a:prstGeom prst="rect">
            <a:avLst/>
          </a:prstGeom>
        </p:spPr>
      </p:pic>
      <p:grpSp>
        <p:nvGrpSpPr>
          <p:cNvPr id="224" name="Group 223"/>
          <p:cNvGrpSpPr/>
          <p:nvPr/>
        </p:nvGrpSpPr>
        <p:grpSpPr>
          <a:xfrm>
            <a:off x="2798725" y="787496"/>
            <a:ext cx="3624822" cy="1611108"/>
            <a:chOff x="2492160" y="787496"/>
            <a:chExt cx="3624822" cy="1611108"/>
          </a:xfrm>
        </p:grpSpPr>
        <p:grpSp>
          <p:nvGrpSpPr>
            <p:cNvPr id="134" name="Group 133"/>
            <p:cNvGrpSpPr/>
            <p:nvPr/>
          </p:nvGrpSpPr>
          <p:grpSpPr>
            <a:xfrm>
              <a:off x="2492160" y="804904"/>
              <a:ext cx="825870" cy="1576831"/>
              <a:chOff x="2895074" y="813663"/>
              <a:chExt cx="825870" cy="1576831"/>
            </a:xfrm>
          </p:grpSpPr>
          <p:pic>
            <p:nvPicPr>
              <p:cNvPr id="97" name="Picture 96" descr="comparison-til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2895074" y="813663"/>
                <a:ext cx="823490" cy="799270"/>
              </a:xfrm>
              <a:prstGeom prst="rect">
                <a:avLst/>
              </a:prstGeom>
            </p:spPr>
          </p:pic>
          <p:pic>
            <p:nvPicPr>
              <p:cNvPr id="98" name="Picture 97" descr="comparison-tile-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2897454" y="1567004"/>
                <a:ext cx="823490" cy="823490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3431707" y="796255"/>
              <a:ext cx="824674" cy="1602349"/>
              <a:chOff x="3957247" y="805014"/>
              <a:chExt cx="824674" cy="1602349"/>
            </a:xfrm>
          </p:grpSpPr>
          <p:pic>
            <p:nvPicPr>
              <p:cNvPr id="100" name="Picture 99" descr="comparison-tile-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3957247" y="805014"/>
                <a:ext cx="823490" cy="823490"/>
              </a:xfrm>
              <a:prstGeom prst="rect">
                <a:avLst/>
              </a:prstGeom>
            </p:spPr>
          </p:pic>
          <p:pic>
            <p:nvPicPr>
              <p:cNvPr id="104" name="Picture 103" descr="comparison-tile-5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3958431" y="1583873"/>
                <a:ext cx="823490" cy="823490"/>
              </a:xfrm>
              <a:prstGeom prst="rect">
                <a:avLst/>
              </a:prstGeom>
            </p:spPr>
          </p:pic>
        </p:grpSp>
        <p:grpSp>
          <p:nvGrpSpPr>
            <p:cNvPr id="117" name="Group 116"/>
            <p:cNvGrpSpPr/>
            <p:nvPr/>
          </p:nvGrpSpPr>
          <p:grpSpPr>
            <a:xfrm>
              <a:off x="4377522" y="800690"/>
              <a:ext cx="802185" cy="1581057"/>
              <a:chOff x="5016929" y="800690"/>
              <a:chExt cx="802185" cy="1581057"/>
            </a:xfrm>
          </p:grpSpPr>
          <p:pic>
            <p:nvPicPr>
              <p:cNvPr id="106" name="Picture 105" descr="comparison-tile-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5019844" y="800690"/>
                <a:ext cx="799270" cy="799270"/>
              </a:xfrm>
              <a:prstGeom prst="rect">
                <a:avLst/>
              </a:prstGeom>
            </p:spPr>
          </p:pic>
          <p:pic>
            <p:nvPicPr>
              <p:cNvPr id="112" name="Picture 111" descr="comparison-tile-4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5016929" y="1558257"/>
                <a:ext cx="799270" cy="823490"/>
              </a:xfrm>
              <a:prstGeom prst="rect">
                <a:avLst/>
              </a:prstGeom>
            </p:spPr>
          </p:pic>
        </p:grpSp>
        <p:grpSp>
          <p:nvGrpSpPr>
            <p:cNvPr id="118" name="Group 117"/>
            <p:cNvGrpSpPr/>
            <p:nvPr/>
          </p:nvGrpSpPr>
          <p:grpSpPr>
            <a:xfrm>
              <a:off x="5314689" y="787496"/>
              <a:ext cx="802293" cy="1599748"/>
              <a:chOff x="6050445" y="796255"/>
              <a:chExt cx="802293" cy="1599748"/>
            </a:xfrm>
          </p:grpSpPr>
          <p:pic>
            <p:nvPicPr>
              <p:cNvPr id="113" name="Picture 112" descr="comparison-tile-4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6050445" y="796255"/>
                <a:ext cx="799270" cy="823490"/>
              </a:xfrm>
              <a:prstGeom prst="rect">
                <a:avLst/>
              </a:prstGeom>
            </p:spPr>
          </p:pic>
          <p:pic>
            <p:nvPicPr>
              <p:cNvPr id="114" name="Picture 113" descr="comparison-tile-6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4"/>
                  <a:stretch>
                    <a:fillRect/>
                  </a:stretch>
                </p:blipFill>
              </mc:Choice>
              <mc:Fallback>
                <p:blipFill>
                  <a:blip r:embed="rId15"/>
                  <a:stretch>
                    <a:fillRect/>
                  </a:stretch>
                </p:blipFill>
              </mc:Fallback>
            </mc:AlternateContent>
            <p:spPr>
              <a:xfrm>
                <a:off x="6053468" y="1572513"/>
                <a:ext cx="799270" cy="823490"/>
              </a:xfrm>
              <a:prstGeom prst="rect">
                <a:avLst/>
              </a:prstGeom>
            </p:spPr>
          </p:pic>
        </p:grpSp>
      </p:grpSp>
      <p:grpSp>
        <p:nvGrpSpPr>
          <p:cNvPr id="222" name="Group 221"/>
          <p:cNvGrpSpPr/>
          <p:nvPr/>
        </p:nvGrpSpPr>
        <p:grpSpPr>
          <a:xfrm>
            <a:off x="6796177" y="795435"/>
            <a:ext cx="1732864" cy="2353809"/>
            <a:chOff x="6489612" y="795435"/>
            <a:chExt cx="1732864" cy="2353809"/>
          </a:xfrm>
        </p:grpSpPr>
        <p:grpSp>
          <p:nvGrpSpPr>
            <p:cNvPr id="147" name="Group 146"/>
            <p:cNvGrpSpPr/>
            <p:nvPr/>
          </p:nvGrpSpPr>
          <p:grpSpPr>
            <a:xfrm>
              <a:off x="7419808" y="795435"/>
              <a:ext cx="802668" cy="2353809"/>
              <a:chOff x="1341329" y="4036124"/>
              <a:chExt cx="802668" cy="2353809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1341812" y="4036124"/>
                <a:ext cx="802185" cy="1581057"/>
                <a:chOff x="5016929" y="800690"/>
                <a:chExt cx="802185" cy="1581057"/>
              </a:xfrm>
            </p:grpSpPr>
            <p:pic>
              <p:nvPicPr>
                <p:cNvPr id="123" name="Picture 122" descr="comparison-tile-2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"/>
                    <a:stretch>
                      <a:fillRect/>
                    </a:stretch>
                  </p:blipFill>
                </mc:Choice>
                <mc:Fallback>
                  <p:blipFill>
                    <a:blip r:embed="rId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019844" y="800690"/>
                  <a:ext cx="799270" cy="799270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comparison-tile-4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"/>
                    <a:stretch>
                      <a:fillRect/>
                    </a:stretch>
                  </p:blipFill>
                </mc:Choice>
                <mc:Fallback>
                  <p:blipFill>
                    <a:blip r:embed="rId1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016929" y="1558257"/>
                  <a:ext cx="799270" cy="823490"/>
                </a:xfrm>
                <a:prstGeom prst="rect">
                  <a:avLst/>
                </a:prstGeom>
              </p:spPr>
            </p:pic>
          </p:grpSp>
          <p:pic>
            <p:nvPicPr>
              <p:cNvPr id="133" name="Picture 132" descr="comparison-tile-6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4"/>
                  <a:stretch>
                    <a:fillRect/>
                  </a:stretch>
                </p:blipFill>
              </mc:Choice>
              <mc:Fallback>
                <p:blipFill>
                  <a:blip r:embed="rId15"/>
                  <a:stretch>
                    <a:fillRect/>
                  </a:stretch>
                </p:blipFill>
              </mc:Fallback>
            </mc:AlternateContent>
            <p:spPr>
              <a:xfrm>
                <a:off x="1341329" y="5566443"/>
                <a:ext cx="799270" cy="823490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489612" y="799652"/>
              <a:ext cx="825870" cy="2343436"/>
              <a:chOff x="314784" y="4049100"/>
              <a:chExt cx="825870" cy="2343436"/>
            </a:xfrm>
          </p:grpSpPr>
          <p:pic>
            <p:nvPicPr>
              <p:cNvPr id="125" name="Picture 124" descr="comparison-tile-5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314845" y="5569046"/>
                <a:ext cx="823490" cy="823490"/>
              </a:xfrm>
              <a:prstGeom prst="rect">
                <a:avLst/>
              </a:prstGeom>
            </p:spPr>
          </p:pic>
          <p:grpSp>
            <p:nvGrpSpPr>
              <p:cNvPr id="135" name="Group 134"/>
              <p:cNvGrpSpPr/>
              <p:nvPr/>
            </p:nvGrpSpPr>
            <p:grpSpPr>
              <a:xfrm>
                <a:off x="314784" y="4049100"/>
                <a:ext cx="825870" cy="1576831"/>
                <a:chOff x="2895074" y="813663"/>
                <a:chExt cx="825870" cy="1576831"/>
              </a:xfrm>
            </p:grpSpPr>
            <p:pic>
              <p:nvPicPr>
                <p:cNvPr id="136" name="Picture 135" descr="comparison-tile-1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4"/>
                    <a:stretch>
                      <a:fillRect/>
                    </a:stretch>
                  </p:blipFill>
                </mc:Choice>
                <mc:Fallback>
                  <p:blipFill>
                    <a:blip r:embed="rId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895074" y="813663"/>
                  <a:ext cx="823490" cy="799270"/>
                </a:xfrm>
                <a:prstGeom prst="rect">
                  <a:avLst/>
                </a:prstGeom>
              </p:spPr>
            </p:pic>
            <p:pic>
              <p:nvPicPr>
                <p:cNvPr id="137" name="Picture 136" descr="comparison-tile-3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"/>
                    <a:stretch>
                      <a:fillRect/>
                    </a:stretch>
                  </p:blipFill>
                </mc:Choice>
                <mc:Fallback>
                  <p:blipFill>
                    <a:blip r:embed="rId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897454" y="1567004"/>
                  <a:ext cx="823490" cy="8234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23" name="Group 222"/>
          <p:cNvGrpSpPr/>
          <p:nvPr/>
        </p:nvGrpSpPr>
        <p:grpSpPr>
          <a:xfrm>
            <a:off x="2935989" y="2531717"/>
            <a:ext cx="3280763" cy="1602349"/>
            <a:chOff x="352182" y="5176820"/>
            <a:chExt cx="3280763" cy="1602349"/>
          </a:xfrm>
        </p:grpSpPr>
        <p:grpSp>
          <p:nvGrpSpPr>
            <p:cNvPr id="173" name="Group 172"/>
            <p:cNvGrpSpPr/>
            <p:nvPr/>
          </p:nvGrpSpPr>
          <p:grpSpPr>
            <a:xfrm>
              <a:off x="2057734" y="5190023"/>
              <a:ext cx="1575211" cy="1581057"/>
              <a:chOff x="2898578" y="2739849"/>
              <a:chExt cx="1575211" cy="1581057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2898578" y="2744063"/>
                <a:ext cx="825870" cy="1576831"/>
                <a:chOff x="2895074" y="813663"/>
                <a:chExt cx="825870" cy="1576831"/>
              </a:xfrm>
            </p:grpSpPr>
            <p:pic>
              <p:nvPicPr>
                <p:cNvPr id="149" name="Picture 148" descr="comparison-tile-1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4"/>
                    <a:stretch>
                      <a:fillRect/>
                    </a:stretch>
                  </p:blipFill>
                </mc:Choice>
                <mc:Fallback>
                  <p:blipFill>
                    <a:blip r:embed="rId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895074" y="813663"/>
                  <a:ext cx="823490" cy="799270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comparison-tile-3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"/>
                    <a:stretch>
                      <a:fillRect/>
                    </a:stretch>
                  </p:blipFill>
                </mc:Choice>
                <mc:Fallback>
                  <p:blipFill>
                    <a:blip r:embed="rId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897454" y="1567004"/>
                  <a:ext cx="823490" cy="823490"/>
                </a:xfrm>
                <a:prstGeom prst="rect">
                  <a:avLst/>
                </a:prstGeom>
              </p:spPr>
            </p:pic>
          </p:grpSp>
          <p:grpSp>
            <p:nvGrpSpPr>
              <p:cNvPr id="163" name="Group 162"/>
              <p:cNvGrpSpPr/>
              <p:nvPr/>
            </p:nvGrpSpPr>
            <p:grpSpPr>
              <a:xfrm>
                <a:off x="3671604" y="2739849"/>
                <a:ext cx="802185" cy="1581057"/>
                <a:chOff x="5016929" y="800690"/>
                <a:chExt cx="802185" cy="1581057"/>
              </a:xfrm>
            </p:grpSpPr>
            <p:pic>
              <p:nvPicPr>
                <p:cNvPr id="164" name="Picture 163" descr="comparison-tile-2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"/>
                    <a:stretch>
                      <a:fillRect/>
                    </a:stretch>
                  </p:blipFill>
                </mc:Choice>
                <mc:Fallback>
                  <p:blipFill>
                    <a:blip r:embed="rId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019844" y="800690"/>
                  <a:ext cx="799270" cy="799270"/>
                </a:xfrm>
                <a:prstGeom prst="rect">
                  <a:avLst/>
                </a:prstGeom>
              </p:spPr>
            </p:pic>
            <p:pic>
              <p:nvPicPr>
                <p:cNvPr id="165" name="Picture 164" descr="comparison-tile-4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"/>
                    <a:stretch>
                      <a:fillRect/>
                    </a:stretch>
                  </p:blipFill>
                </mc:Choice>
                <mc:Fallback>
                  <p:blipFill>
                    <a:blip r:embed="rId1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016929" y="1558257"/>
                  <a:ext cx="799270" cy="8234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2" name="Group 171"/>
            <p:cNvGrpSpPr/>
            <p:nvPr/>
          </p:nvGrpSpPr>
          <p:grpSpPr>
            <a:xfrm>
              <a:off x="352182" y="5176820"/>
              <a:ext cx="1572940" cy="1602349"/>
              <a:chOff x="2900957" y="4495892"/>
              <a:chExt cx="1572940" cy="160234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900957" y="4495892"/>
                <a:ext cx="824674" cy="1602349"/>
                <a:chOff x="3957247" y="805014"/>
                <a:chExt cx="824674" cy="1602349"/>
              </a:xfrm>
            </p:grpSpPr>
            <p:pic>
              <p:nvPicPr>
                <p:cNvPr id="167" name="Picture 166" descr="comparison-tile-3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"/>
                    <a:stretch>
                      <a:fillRect/>
                    </a:stretch>
                  </p:blipFill>
                </mc:Choice>
                <mc:Fallback>
                  <p:blipFill>
                    <a:blip r:embed="rId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957247" y="805014"/>
                  <a:ext cx="823490" cy="823490"/>
                </a:xfrm>
                <a:prstGeom prst="rect">
                  <a:avLst/>
                </a:prstGeom>
              </p:spPr>
            </p:pic>
            <p:pic>
              <p:nvPicPr>
                <p:cNvPr id="168" name="Picture 167" descr="comparison-tile-5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"/>
                    <a:stretch>
                      <a:fillRect/>
                    </a:stretch>
                  </p:blipFill>
                </mc:Choice>
                <mc:Fallback>
                  <p:blipFill>
                    <a:blip r:embed="rId1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958431" y="1583873"/>
                  <a:ext cx="823490" cy="823490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/>
              <p:cNvGrpSpPr/>
              <p:nvPr/>
            </p:nvGrpSpPr>
            <p:grpSpPr>
              <a:xfrm>
                <a:off x="3671604" y="4495897"/>
                <a:ext cx="802293" cy="1599748"/>
                <a:chOff x="6050445" y="796255"/>
                <a:chExt cx="802293" cy="1599748"/>
              </a:xfrm>
            </p:grpSpPr>
            <p:pic>
              <p:nvPicPr>
                <p:cNvPr id="170" name="Picture 169" descr="comparison-tile-4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"/>
                    <a:stretch>
                      <a:fillRect/>
                    </a:stretch>
                  </p:blipFill>
                </mc:Choice>
                <mc:Fallback>
                  <p:blipFill>
                    <a:blip r:embed="rId1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050445" y="796255"/>
                  <a:ext cx="799270" cy="823490"/>
                </a:xfrm>
                <a:prstGeom prst="rect">
                  <a:avLst/>
                </a:prstGeom>
              </p:spPr>
            </p:pic>
            <p:pic>
              <p:nvPicPr>
                <p:cNvPr id="171" name="Picture 170" descr="comparison-tile-6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4"/>
                    <a:stretch>
                      <a:fillRect/>
                    </a:stretch>
                  </p:blipFill>
                </mc:Choice>
                <mc:Fallback>
                  <p:blipFill>
                    <a:blip r:embed="rId1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053468" y="1572513"/>
                  <a:ext cx="799270" cy="8234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21" name="Group 220"/>
          <p:cNvGrpSpPr/>
          <p:nvPr/>
        </p:nvGrpSpPr>
        <p:grpSpPr>
          <a:xfrm>
            <a:off x="283252" y="4293628"/>
            <a:ext cx="6636057" cy="2356411"/>
            <a:chOff x="2472907" y="2857214"/>
            <a:chExt cx="6636057" cy="2356411"/>
          </a:xfrm>
        </p:grpSpPr>
        <p:grpSp>
          <p:nvGrpSpPr>
            <p:cNvPr id="205" name="Group 204"/>
            <p:cNvGrpSpPr/>
            <p:nvPr/>
          </p:nvGrpSpPr>
          <p:grpSpPr>
            <a:xfrm>
              <a:off x="2472907" y="2861431"/>
              <a:ext cx="1571709" cy="2343436"/>
              <a:chOff x="2472907" y="2861431"/>
              <a:chExt cx="1571709" cy="2343436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2472907" y="2861431"/>
                <a:ext cx="825870" cy="2343436"/>
                <a:chOff x="314784" y="4049100"/>
                <a:chExt cx="825870" cy="2343436"/>
              </a:xfrm>
            </p:grpSpPr>
            <p:pic>
              <p:nvPicPr>
                <p:cNvPr id="175" name="Picture 174" descr="comparison-tile-5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"/>
                    <a:stretch>
                      <a:fillRect/>
                    </a:stretch>
                  </p:blipFill>
                </mc:Choice>
                <mc:Fallback>
                  <p:blipFill>
                    <a:blip r:embed="rId1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14845" y="5569046"/>
                  <a:ext cx="823490" cy="823490"/>
                </a:xfrm>
                <a:prstGeom prst="rect">
                  <a:avLst/>
                </a:prstGeom>
              </p:spPr>
            </p:pic>
            <p:grpSp>
              <p:nvGrpSpPr>
                <p:cNvPr id="176" name="Group 134"/>
                <p:cNvGrpSpPr/>
                <p:nvPr/>
              </p:nvGrpSpPr>
              <p:grpSpPr>
                <a:xfrm>
                  <a:off x="314784" y="4049100"/>
                  <a:ext cx="825870" cy="1576831"/>
                  <a:chOff x="2895074" y="813663"/>
                  <a:chExt cx="825870" cy="1576831"/>
                </a:xfrm>
              </p:grpSpPr>
              <p:pic>
                <p:nvPicPr>
                  <p:cNvPr id="177" name="Picture 176" descr="comparison-tile-1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895074" y="813663"/>
                    <a:ext cx="823490" cy="799270"/>
                  </a:xfrm>
                  <a:prstGeom prst="rect">
                    <a:avLst/>
                  </a:prstGeom>
                </p:spPr>
              </p:pic>
              <p:pic>
                <p:nvPicPr>
                  <p:cNvPr id="178" name="Picture 177" descr="comparison-tile-3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897454" y="1567004"/>
                    <a:ext cx="823490" cy="82349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9" name="Group 178"/>
              <p:cNvGrpSpPr/>
              <p:nvPr/>
            </p:nvGrpSpPr>
            <p:grpSpPr>
              <a:xfrm>
                <a:off x="3242431" y="2862468"/>
                <a:ext cx="802185" cy="1581057"/>
                <a:chOff x="5016929" y="800690"/>
                <a:chExt cx="802185" cy="1581057"/>
              </a:xfrm>
            </p:grpSpPr>
            <p:pic>
              <p:nvPicPr>
                <p:cNvPr id="180" name="Picture 179" descr="comparison-tile-2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"/>
                    <a:stretch>
                      <a:fillRect/>
                    </a:stretch>
                  </p:blipFill>
                </mc:Choice>
                <mc:Fallback>
                  <p:blipFill>
                    <a:blip r:embed="rId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019844" y="800690"/>
                  <a:ext cx="799270" cy="799270"/>
                </a:xfrm>
                <a:prstGeom prst="rect">
                  <a:avLst/>
                </a:prstGeom>
              </p:spPr>
            </p:pic>
            <p:pic>
              <p:nvPicPr>
                <p:cNvPr id="181" name="Picture 180" descr="comparison-tile-4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"/>
                    <a:stretch>
                      <a:fillRect/>
                    </a:stretch>
                  </p:blipFill>
                </mc:Choice>
                <mc:Fallback>
                  <p:blipFill>
                    <a:blip r:embed="rId1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016929" y="1558257"/>
                  <a:ext cx="799270" cy="8234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4" name="Group 203"/>
            <p:cNvGrpSpPr/>
            <p:nvPr/>
          </p:nvGrpSpPr>
          <p:grpSpPr>
            <a:xfrm>
              <a:off x="4163321" y="2861430"/>
              <a:ext cx="1571785" cy="2349593"/>
              <a:chOff x="4163321" y="2861430"/>
              <a:chExt cx="1571785" cy="2349593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163321" y="2861430"/>
                <a:ext cx="825870" cy="2343436"/>
                <a:chOff x="314784" y="4049100"/>
                <a:chExt cx="825870" cy="2343436"/>
              </a:xfrm>
            </p:grpSpPr>
            <p:pic>
              <p:nvPicPr>
                <p:cNvPr id="183" name="Picture 182" descr="comparison-tile-5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"/>
                    <a:stretch>
                      <a:fillRect/>
                    </a:stretch>
                  </p:blipFill>
                </mc:Choice>
                <mc:Fallback>
                  <p:blipFill>
                    <a:blip r:embed="rId1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14845" y="5569046"/>
                  <a:ext cx="823490" cy="823490"/>
                </a:xfrm>
                <a:prstGeom prst="rect">
                  <a:avLst/>
                </a:prstGeom>
              </p:spPr>
            </p:pic>
            <p:grpSp>
              <p:nvGrpSpPr>
                <p:cNvPr id="184" name="Group 134"/>
                <p:cNvGrpSpPr/>
                <p:nvPr/>
              </p:nvGrpSpPr>
              <p:grpSpPr>
                <a:xfrm>
                  <a:off x="314784" y="4049100"/>
                  <a:ext cx="825870" cy="1576831"/>
                  <a:chOff x="2895074" y="813663"/>
                  <a:chExt cx="825870" cy="1576831"/>
                </a:xfrm>
              </p:grpSpPr>
              <p:pic>
                <p:nvPicPr>
                  <p:cNvPr id="185" name="Picture 184" descr="comparison-tile-1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895074" y="813663"/>
                    <a:ext cx="823490" cy="799270"/>
                  </a:xfrm>
                  <a:prstGeom prst="rect">
                    <a:avLst/>
                  </a:prstGeom>
                </p:spPr>
              </p:pic>
              <p:pic>
                <p:nvPicPr>
                  <p:cNvPr id="186" name="Picture 185" descr="comparison-tile-3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897454" y="1567004"/>
                    <a:ext cx="823490" cy="82349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7" name="Group 186"/>
              <p:cNvGrpSpPr/>
              <p:nvPr/>
            </p:nvGrpSpPr>
            <p:grpSpPr>
              <a:xfrm>
                <a:off x="4932813" y="3611275"/>
                <a:ext cx="802293" cy="1599748"/>
                <a:chOff x="6050445" y="796255"/>
                <a:chExt cx="802293" cy="1599748"/>
              </a:xfrm>
            </p:grpSpPr>
            <p:pic>
              <p:nvPicPr>
                <p:cNvPr id="188" name="Picture 187" descr="comparison-tile-4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"/>
                    <a:stretch>
                      <a:fillRect/>
                    </a:stretch>
                  </p:blipFill>
                </mc:Choice>
                <mc:Fallback>
                  <p:blipFill>
                    <a:blip r:embed="rId1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050445" y="796255"/>
                  <a:ext cx="799270" cy="823490"/>
                </a:xfrm>
                <a:prstGeom prst="rect">
                  <a:avLst/>
                </a:prstGeom>
              </p:spPr>
            </p:pic>
            <p:pic>
              <p:nvPicPr>
                <p:cNvPr id="189" name="Picture 188" descr="comparison-tile-6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4"/>
                    <a:stretch>
                      <a:fillRect/>
                    </a:stretch>
                  </p:blipFill>
                </mc:Choice>
                <mc:Fallback>
                  <p:blipFill>
                    <a:blip r:embed="rId1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053468" y="1572513"/>
                  <a:ext cx="799270" cy="8234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3" name="Group 202"/>
            <p:cNvGrpSpPr/>
            <p:nvPr/>
          </p:nvGrpSpPr>
          <p:grpSpPr>
            <a:xfrm>
              <a:off x="7538989" y="2857214"/>
              <a:ext cx="1569975" cy="2353809"/>
              <a:chOff x="6121732" y="2848455"/>
              <a:chExt cx="1569975" cy="2353809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6889039" y="2848455"/>
                <a:ext cx="802668" cy="2353809"/>
                <a:chOff x="1341329" y="4036124"/>
                <a:chExt cx="802668" cy="2353809"/>
              </a:xfrm>
            </p:grpSpPr>
            <p:grpSp>
              <p:nvGrpSpPr>
                <p:cNvPr id="191" name="Group 121"/>
                <p:cNvGrpSpPr/>
                <p:nvPr/>
              </p:nvGrpSpPr>
              <p:grpSpPr>
                <a:xfrm>
                  <a:off x="1341812" y="4036124"/>
                  <a:ext cx="802185" cy="1581057"/>
                  <a:chOff x="5016929" y="800690"/>
                  <a:chExt cx="802185" cy="1581057"/>
                </a:xfrm>
              </p:grpSpPr>
              <p:pic>
                <p:nvPicPr>
                  <p:cNvPr id="193" name="Picture 192" descr="comparison-tile-2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019844" y="800690"/>
                    <a:ext cx="799270" cy="799270"/>
                  </a:xfrm>
                  <a:prstGeom prst="rect">
                    <a:avLst/>
                  </a:prstGeom>
                </p:spPr>
              </p:pic>
              <p:pic>
                <p:nvPicPr>
                  <p:cNvPr id="194" name="Picture 193" descr="comparison-tile-4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016929" y="1558257"/>
                    <a:ext cx="799270" cy="8234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2" name="Picture 191" descr="comparison-tile-6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4"/>
                    <a:stretch>
                      <a:fillRect/>
                    </a:stretch>
                  </p:blipFill>
                </mc:Choice>
                <mc:Fallback>
                  <p:blipFill>
                    <a:blip r:embed="rId1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1341329" y="5566443"/>
                  <a:ext cx="799270" cy="823490"/>
                </a:xfrm>
                <a:prstGeom prst="rect">
                  <a:avLst/>
                </a:prstGeom>
              </p:spPr>
            </p:pic>
          </p:grpSp>
          <p:grpSp>
            <p:nvGrpSpPr>
              <p:cNvPr id="195" name="Group 194"/>
              <p:cNvGrpSpPr/>
              <p:nvPr/>
            </p:nvGrpSpPr>
            <p:grpSpPr>
              <a:xfrm>
                <a:off x="6121732" y="2849166"/>
                <a:ext cx="825870" cy="1576831"/>
                <a:chOff x="2895074" y="813663"/>
                <a:chExt cx="825870" cy="1576831"/>
              </a:xfrm>
            </p:grpSpPr>
            <p:pic>
              <p:nvPicPr>
                <p:cNvPr id="196" name="Picture 195" descr="comparison-tile-1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4"/>
                    <a:stretch>
                      <a:fillRect/>
                    </a:stretch>
                  </p:blipFill>
                </mc:Choice>
                <mc:Fallback>
                  <p:blipFill>
                    <a:blip r:embed="rId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895074" y="813663"/>
                  <a:ext cx="823490" cy="799270"/>
                </a:xfrm>
                <a:prstGeom prst="rect">
                  <a:avLst/>
                </a:prstGeom>
              </p:spPr>
            </p:pic>
            <p:pic>
              <p:nvPicPr>
                <p:cNvPr id="197" name="Picture 196" descr="comparison-tile-3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"/>
                    <a:stretch>
                      <a:fillRect/>
                    </a:stretch>
                  </p:blipFill>
                </mc:Choice>
                <mc:Fallback>
                  <p:blipFill>
                    <a:blip r:embed="rId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897454" y="1567004"/>
                  <a:ext cx="823490" cy="8234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9" name="Group 208"/>
            <p:cNvGrpSpPr/>
            <p:nvPr/>
          </p:nvGrpSpPr>
          <p:grpSpPr>
            <a:xfrm>
              <a:off x="5852588" y="2857214"/>
              <a:ext cx="1576361" cy="2356411"/>
              <a:chOff x="5467209" y="4162248"/>
              <a:chExt cx="1576361" cy="2356411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40902" y="4162248"/>
                <a:ext cx="802668" cy="2353809"/>
                <a:chOff x="1341329" y="4036124"/>
                <a:chExt cx="802668" cy="2353809"/>
              </a:xfrm>
            </p:grpSpPr>
            <p:grpSp>
              <p:nvGrpSpPr>
                <p:cNvPr id="199" name="Group 121"/>
                <p:cNvGrpSpPr/>
                <p:nvPr/>
              </p:nvGrpSpPr>
              <p:grpSpPr>
                <a:xfrm>
                  <a:off x="1341812" y="4036124"/>
                  <a:ext cx="802185" cy="1581057"/>
                  <a:chOff x="5016929" y="800690"/>
                  <a:chExt cx="802185" cy="1581057"/>
                </a:xfrm>
              </p:grpSpPr>
              <p:pic>
                <p:nvPicPr>
                  <p:cNvPr id="201" name="Picture 200" descr="comparison-tile-2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019844" y="800690"/>
                    <a:ext cx="799270" cy="799270"/>
                  </a:xfrm>
                  <a:prstGeom prst="rect">
                    <a:avLst/>
                  </a:prstGeom>
                </p:spPr>
              </p:pic>
              <p:pic>
                <p:nvPicPr>
                  <p:cNvPr id="202" name="Picture 201" descr="comparison-tile-4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016929" y="1558257"/>
                    <a:ext cx="799270" cy="8234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0" name="Picture 199" descr="comparison-tile-6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4"/>
                    <a:stretch>
                      <a:fillRect/>
                    </a:stretch>
                  </p:blipFill>
                </mc:Choice>
                <mc:Fallback>
                  <p:blipFill>
                    <a:blip r:embed="rId1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1341329" y="5566443"/>
                  <a:ext cx="799270" cy="823490"/>
                </a:xfrm>
                <a:prstGeom prst="rect">
                  <a:avLst/>
                </a:prstGeom>
              </p:spPr>
            </p:pic>
          </p:grpSp>
          <p:grpSp>
            <p:nvGrpSpPr>
              <p:cNvPr id="206" name="Group 205"/>
              <p:cNvGrpSpPr/>
              <p:nvPr/>
            </p:nvGrpSpPr>
            <p:grpSpPr>
              <a:xfrm>
                <a:off x="5467209" y="4916310"/>
                <a:ext cx="824674" cy="1602349"/>
                <a:chOff x="3957247" y="805014"/>
                <a:chExt cx="824674" cy="1602349"/>
              </a:xfrm>
            </p:grpSpPr>
            <p:pic>
              <p:nvPicPr>
                <p:cNvPr id="207" name="Picture 206" descr="comparison-tile-3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"/>
                    <a:stretch>
                      <a:fillRect/>
                    </a:stretch>
                  </p:blipFill>
                </mc:Choice>
                <mc:Fallback>
                  <p:blipFill>
                    <a:blip r:embed="rId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957247" y="805014"/>
                  <a:ext cx="823490" cy="823490"/>
                </a:xfrm>
                <a:prstGeom prst="rect">
                  <a:avLst/>
                </a:prstGeom>
              </p:spPr>
            </p:pic>
            <p:pic>
              <p:nvPicPr>
                <p:cNvPr id="208" name="Picture 207" descr="comparison-tile-5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"/>
                    <a:stretch>
                      <a:fillRect/>
                    </a:stretch>
                  </p:blipFill>
                </mc:Choice>
                <mc:Fallback>
                  <p:blipFill>
                    <a:blip r:embed="rId1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958431" y="1583873"/>
                  <a:ext cx="823490" cy="8234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20" name="Group 219"/>
          <p:cNvGrpSpPr/>
          <p:nvPr/>
        </p:nvGrpSpPr>
        <p:grpSpPr>
          <a:xfrm>
            <a:off x="7246668" y="3430027"/>
            <a:ext cx="1569975" cy="2353809"/>
            <a:chOff x="5625994" y="4192027"/>
            <a:chExt cx="1569975" cy="2353809"/>
          </a:xfrm>
        </p:grpSpPr>
        <p:grpSp>
          <p:nvGrpSpPr>
            <p:cNvPr id="210" name="Group 209"/>
            <p:cNvGrpSpPr/>
            <p:nvPr/>
          </p:nvGrpSpPr>
          <p:grpSpPr>
            <a:xfrm>
              <a:off x="5625994" y="4192027"/>
              <a:ext cx="1569975" cy="2353809"/>
              <a:chOff x="6121732" y="2848455"/>
              <a:chExt cx="1569975" cy="2353809"/>
            </a:xfrm>
          </p:grpSpPr>
          <p:grpSp>
            <p:nvGrpSpPr>
              <p:cNvPr id="211" name="Group 189"/>
              <p:cNvGrpSpPr/>
              <p:nvPr/>
            </p:nvGrpSpPr>
            <p:grpSpPr>
              <a:xfrm>
                <a:off x="6889039" y="2848455"/>
                <a:ext cx="802668" cy="2353809"/>
                <a:chOff x="1341329" y="4036124"/>
                <a:chExt cx="802668" cy="2353809"/>
              </a:xfrm>
            </p:grpSpPr>
            <p:grpSp>
              <p:nvGrpSpPr>
                <p:cNvPr id="215" name="Group 121"/>
                <p:cNvGrpSpPr/>
                <p:nvPr/>
              </p:nvGrpSpPr>
              <p:grpSpPr>
                <a:xfrm>
                  <a:off x="1341812" y="4036124"/>
                  <a:ext cx="802185" cy="1581057"/>
                  <a:chOff x="5016929" y="800690"/>
                  <a:chExt cx="802185" cy="1581057"/>
                </a:xfrm>
              </p:grpSpPr>
              <p:pic>
                <p:nvPicPr>
                  <p:cNvPr id="217" name="Picture 216" descr="comparison-tile-2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019844" y="800690"/>
                    <a:ext cx="799270" cy="799270"/>
                  </a:xfrm>
                  <a:prstGeom prst="rect">
                    <a:avLst/>
                  </a:prstGeom>
                </p:spPr>
              </p:pic>
              <p:pic>
                <p:nvPicPr>
                  <p:cNvPr id="218" name="Picture 217" descr="comparison-tile-4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016929" y="1558257"/>
                    <a:ext cx="799270" cy="8234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6" name="Picture 215" descr="comparison-tile-6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4"/>
                    <a:stretch>
                      <a:fillRect/>
                    </a:stretch>
                  </p:blipFill>
                </mc:Choice>
                <mc:Fallback>
                  <p:blipFill>
                    <a:blip r:embed="rId1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1341329" y="5566443"/>
                  <a:ext cx="799270" cy="823490"/>
                </a:xfrm>
                <a:prstGeom prst="rect">
                  <a:avLst/>
                </a:prstGeom>
              </p:spPr>
            </p:pic>
          </p:grpSp>
          <p:grpSp>
            <p:nvGrpSpPr>
              <p:cNvPr id="212" name="Group 194"/>
              <p:cNvGrpSpPr/>
              <p:nvPr/>
            </p:nvGrpSpPr>
            <p:grpSpPr>
              <a:xfrm>
                <a:off x="6121732" y="2849166"/>
                <a:ext cx="825870" cy="1576831"/>
                <a:chOff x="2895074" y="813663"/>
                <a:chExt cx="825870" cy="1576831"/>
              </a:xfrm>
            </p:grpSpPr>
            <p:pic>
              <p:nvPicPr>
                <p:cNvPr id="213" name="Picture 212" descr="comparison-tile-1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4"/>
                    <a:stretch>
                      <a:fillRect/>
                    </a:stretch>
                  </p:blipFill>
                </mc:Choice>
                <mc:Fallback>
                  <p:blipFill>
                    <a:blip r:embed="rId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895074" y="813663"/>
                  <a:ext cx="823490" cy="799270"/>
                </a:xfrm>
                <a:prstGeom prst="rect">
                  <a:avLst/>
                </a:prstGeom>
              </p:spPr>
            </p:pic>
            <p:pic>
              <p:nvPicPr>
                <p:cNvPr id="214" name="Picture 213" descr="comparison-tile-3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"/>
                    <a:stretch>
                      <a:fillRect/>
                    </a:stretch>
                  </p:blipFill>
                </mc:Choice>
                <mc:Fallback>
                  <p:blipFill>
                    <a:blip r:embed="rId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897454" y="1567004"/>
                  <a:ext cx="823490" cy="823490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9" name="Picture 218" descr="comparison-tile-5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5631327" y="5717944"/>
              <a:ext cx="823490" cy="8234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1579034"/>
            <a:ext cx="9144000" cy="14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How powerful is 2HAM relative to </a:t>
            </a:r>
            <a:r>
              <a:rPr lang="en-US" sz="40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aTAM</a:t>
            </a: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?</a:t>
            </a:r>
          </a:p>
          <a:p>
            <a:pPr algn="ctr">
              <a:spcBef>
                <a:spcPct val="0"/>
              </a:spcBef>
            </a:pP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799985"/>
            <a:ext cx="9144000" cy="14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Are there techniques that require a seed?</a:t>
            </a:r>
          </a:p>
          <a:p>
            <a:pPr algn="ctr">
              <a:spcBef>
                <a:spcPct val="0"/>
              </a:spcBef>
            </a:pP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3977144"/>
            <a:ext cx="9144000" cy="14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No.</a:t>
            </a:r>
          </a:p>
          <a:p>
            <a:pPr algn="ctr">
              <a:spcBef>
                <a:spcPct val="0"/>
              </a:spcBef>
            </a:pP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2743931"/>
            <a:ext cx="9144000" cy="14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Every </a:t>
            </a:r>
            <a:r>
              <a:rPr lang="en-US" sz="40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aTAM</a:t>
            </a: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system can be </a:t>
            </a:r>
          </a:p>
          <a:p>
            <a:pPr algn="ctr">
              <a:spcBef>
                <a:spcPct val="0"/>
              </a:spcBef>
            </a:pPr>
            <a:r>
              <a:rPr lang="en-US" sz="40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simulated</a:t>
            </a: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with a 2HAM system.</a:t>
            </a:r>
          </a:p>
          <a:p>
            <a:pPr algn="ctr">
              <a:spcBef>
                <a:spcPct val="0"/>
              </a:spcBef>
            </a:pP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Simulation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simulation-aTAM-til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925798" y="4264128"/>
            <a:ext cx="1568120" cy="1785244"/>
          </a:xfrm>
          <a:prstGeom prst="rect">
            <a:avLst/>
          </a:prstGeom>
        </p:spPr>
      </p:pic>
      <p:pic>
        <p:nvPicPr>
          <p:cNvPr id="13" name="Picture 12" descr="simulation-aTAM-tile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691957" y="2947927"/>
            <a:ext cx="820247" cy="796122"/>
          </a:xfrm>
          <a:prstGeom prst="rect">
            <a:avLst/>
          </a:prstGeom>
        </p:spPr>
      </p:pic>
      <p:pic>
        <p:nvPicPr>
          <p:cNvPr id="14" name="Picture 13" descr="simulation-aTAM-tile-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023267" y="2924059"/>
            <a:ext cx="820247" cy="820247"/>
          </a:xfrm>
          <a:prstGeom prst="rect">
            <a:avLst/>
          </a:prstGeom>
        </p:spPr>
      </p:pic>
      <p:pic>
        <p:nvPicPr>
          <p:cNvPr id="15" name="Picture 14" descr="simulation-aTAM-tile-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023269" y="1634135"/>
            <a:ext cx="820247" cy="796122"/>
          </a:xfrm>
          <a:prstGeom prst="rect">
            <a:avLst/>
          </a:prstGeom>
        </p:spPr>
      </p:pic>
      <p:pic>
        <p:nvPicPr>
          <p:cNvPr id="16" name="Picture 15" descr="simulation-aTAM-tile-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5334655" y="2924059"/>
            <a:ext cx="796122" cy="820247"/>
          </a:xfrm>
          <a:prstGeom prst="rect">
            <a:avLst/>
          </a:prstGeom>
        </p:spPr>
      </p:pic>
      <p:pic>
        <p:nvPicPr>
          <p:cNvPr id="17" name="Picture 16" descr="simulation-aTAM-tile-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334655" y="1625375"/>
            <a:ext cx="796122" cy="796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6 -2.59259E-6 L -8.33333E-6 0.08311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06128 0.08287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0.06128 0.16343 " pathEditMode="relative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11962 0.0831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12066 0.16482 " pathEditMode="relative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Simulation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" name="Picture 19" descr="simulation-2HAM-tile-1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213742" y="5196051"/>
            <a:ext cx="635000" cy="635000"/>
          </a:xfrm>
          <a:prstGeom prst="rect">
            <a:avLst/>
          </a:prstGeom>
        </p:spPr>
      </p:pic>
      <p:pic>
        <p:nvPicPr>
          <p:cNvPr id="21" name="Picture 20" descr="simulation-2HAM-tile-1-E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073837" y="5090948"/>
            <a:ext cx="228600" cy="635000"/>
          </a:xfrm>
          <a:prstGeom prst="rect">
            <a:avLst/>
          </a:prstGeom>
        </p:spPr>
      </p:pic>
      <p:pic>
        <p:nvPicPr>
          <p:cNvPr id="22" name="Picture 21" descr="simulation-2HAM-tile-1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986251" y="5767113"/>
            <a:ext cx="228600" cy="228600"/>
          </a:xfrm>
          <a:prstGeom prst="rect">
            <a:avLst/>
          </a:prstGeom>
        </p:spPr>
      </p:pic>
      <p:pic>
        <p:nvPicPr>
          <p:cNvPr id="25" name="Picture 24" descr="simulation-2HAM-tile-1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502775" y="6038630"/>
            <a:ext cx="635000" cy="228600"/>
          </a:xfrm>
          <a:prstGeom prst="rect">
            <a:avLst/>
          </a:prstGeom>
        </p:spPr>
      </p:pic>
      <p:pic>
        <p:nvPicPr>
          <p:cNvPr id="26" name="Picture 25" descr="simulation-2HAM-tile-1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154183" y="6029872"/>
            <a:ext cx="228600" cy="228600"/>
          </a:xfrm>
          <a:prstGeom prst="rect">
            <a:avLst/>
          </a:prstGeom>
        </p:spPr>
      </p:pic>
      <p:pic>
        <p:nvPicPr>
          <p:cNvPr id="27" name="Picture 26" descr="simulation-2HAM-tile-1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1821356" y="5441292"/>
            <a:ext cx="228600" cy="635000"/>
          </a:xfrm>
          <a:prstGeom prst="rect">
            <a:avLst/>
          </a:prstGeom>
        </p:spPr>
      </p:pic>
      <p:pic>
        <p:nvPicPr>
          <p:cNvPr id="28" name="Picture 27" descr="simulation-2HAM-tile-1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1803838" y="5040148"/>
            <a:ext cx="228600" cy="228600"/>
          </a:xfrm>
          <a:prstGeom prst="rect">
            <a:avLst/>
          </a:prstGeom>
        </p:spPr>
      </p:pic>
      <p:pic>
        <p:nvPicPr>
          <p:cNvPr id="30" name="Picture 29" descr="simulation-2HAM-tile-2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2169948" y="3286672"/>
            <a:ext cx="635000" cy="635000"/>
          </a:xfrm>
          <a:prstGeom prst="rect">
            <a:avLst/>
          </a:prstGeom>
        </p:spPr>
      </p:pic>
      <p:pic>
        <p:nvPicPr>
          <p:cNvPr id="33" name="Picture 32" descr="simulation-2HAM-tile-2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1845880" y="2903045"/>
            <a:ext cx="635000" cy="228600"/>
          </a:xfrm>
          <a:prstGeom prst="rect">
            <a:avLst/>
          </a:prstGeom>
        </p:spPr>
      </p:pic>
      <p:pic>
        <p:nvPicPr>
          <p:cNvPr id="34" name="Picture 33" descr="simulation-2HAM-tile-2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2609631" y="2929321"/>
            <a:ext cx="228600" cy="228600"/>
          </a:xfrm>
          <a:prstGeom prst="rect">
            <a:avLst/>
          </a:prstGeom>
        </p:spPr>
      </p:pic>
      <p:pic>
        <p:nvPicPr>
          <p:cNvPr id="37" name="Picture 36" descr="simulation-2HAM-tile-2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1812597" y="3593224"/>
            <a:ext cx="228600" cy="635000"/>
          </a:xfrm>
          <a:prstGeom prst="rect">
            <a:avLst/>
          </a:prstGeom>
        </p:spPr>
      </p:pic>
      <p:pic>
        <p:nvPicPr>
          <p:cNvPr id="38" name="Picture 37" descr="simulation-2HAM-tile-2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1847631" y="3262147"/>
            <a:ext cx="228600" cy="228600"/>
          </a:xfrm>
          <a:prstGeom prst="rect">
            <a:avLst/>
          </a:prstGeom>
        </p:spPr>
      </p:pic>
      <p:pic>
        <p:nvPicPr>
          <p:cNvPr id="39" name="Picture 38" descr="simulation-2HAM-tile-3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8"/>
              <a:stretch>
                <a:fillRect/>
              </a:stretch>
            </p:blipFill>
          </mc:Choice>
          <mc:Fallback>
            <p:blipFill>
              <a:blip r:embed="rId29"/>
              <a:stretch>
                <a:fillRect/>
              </a:stretch>
            </p:blipFill>
          </mc:Fallback>
        </mc:AlternateContent>
        <p:spPr>
          <a:xfrm>
            <a:off x="3877880" y="3347982"/>
            <a:ext cx="635000" cy="635000"/>
          </a:xfrm>
          <a:prstGeom prst="rect">
            <a:avLst/>
          </a:prstGeom>
        </p:spPr>
      </p:pic>
      <p:pic>
        <p:nvPicPr>
          <p:cNvPr id="44" name="Picture 43" descr="simulation-2HAM-tile-3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0"/>
              <a:stretch>
                <a:fillRect/>
              </a:stretch>
            </p:blipFill>
          </mc:Choice>
          <mc:Fallback>
            <p:blipFill>
              <a:blip r:embed="rId31"/>
              <a:stretch>
                <a:fillRect/>
              </a:stretch>
            </p:blipFill>
          </mc:Fallback>
        </mc:AlternateContent>
        <p:spPr>
          <a:xfrm>
            <a:off x="4096845" y="4199320"/>
            <a:ext cx="635000" cy="228600"/>
          </a:xfrm>
          <a:prstGeom prst="rect">
            <a:avLst/>
          </a:prstGeom>
        </p:spPr>
      </p:pic>
      <p:pic>
        <p:nvPicPr>
          <p:cNvPr id="45" name="Picture 44" descr="simulation-2HAM-tile-3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2"/>
              <a:stretch>
                <a:fillRect/>
              </a:stretch>
            </p:blipFill>
          </mc:Choice>
          <mc:Fallback>
            <p:blipFill>
              <a:blip r:embed="rId33"/>
              <a:stretch>
                <a:fillRect/>
              </a:stretch>
            </p:blipFill>
          </mc:Fallback>
        </mc:AlternateContent>
        <p:spPr>
          <a:xfrm>
            <a:off x="3800804" y="4173044"/>
            <a:ext cx="228600" cy="228600"/>
          </a:xfrm>
          <a:prstGeom prst="rect">
            <a:avLst/>
          </a:prstGeom>
        </p:spPr>
      </p:pic>
      <p:pic>
        <p:nvPicPr>
          <p:cNvPr id="48" name="Picture 47" descr="simulation-2HAM-tile-4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4"/>
              <a:stretch>
                <a:fillRect/>
              </a:stretch>
            </p:blipFill>
          </mc:Choice>
          <mc:Fallback>
            <p:blipFill>
              <a:blip r:embed="rId35"/>
              <a:stretch>
                <a:fillRect/>
              </a:stretch>
            </p:blipFill>
          </mc:Fallback>
        </mc:AlternateContent>
        <p:spPr>
          <a:xfrm>
            <a:off x="3746500" y="1491155"/>
            <a:ext cx="635000" cy="635000"/>
          </a:xfrm>
          <a:prstGeom prst="rect">
            <a:avLst/>
          </a:prstGeom>
        </p:spPr>
      </p:pic>
      <p:pic>
        <p:nvPicPr>
          <p:cNvPr id="51" name="Picture 50" descr="simulation-2HAM-tile-4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6"/>
              <a:stretch>
                <a:fillRect/>
              </a:stretch>
            </p:blipFill>
          </mc:Choice>
          <mc:Fallback>
            <p:blipFill>
              <a:blip r:embed="rId37"/>
              <a:stretch>
                <a:fillRect/>
              </a:stretch>
            </p:blipFill>
          </mc:Fallback>
        </mc:AlternateContent>
        <p:spPr>
          <a:xfrm>
            <a:off x="3571328" y="1081252"/>
            <a:ext cx="635000" cy="228600"/>
          </a:xfrm>
          <a:prstGeom prst="rect">
            <a:avLst/>
          </a:prstGeom>
        </p:spPr>
      </p:pic>
      <p:pic>
        <p:nvPicPr>
          <p:cNvPr id="52" name="Picture 51" descr="simulation-2HAM-tile-4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8"/>
              <a:stretch>
                <a:fillRect/>
              </a:stretch>
            </p:blipFill>
          </mc:Choice>
          <mc:Fallback>
            <p:blipFill>
              <a:blip r:embed="rId39"/>
              <a:stretch>
                <a:fillRect/>
              </a:stretch>
            </p:blipFill>
          </mc:Fallback>
        </mc:AlternateContent>
        <p:spPr>
          <a:xfrm>
            <a:off x="4273768" y="1090010"/>
            <a:ext cx="228600" cy="228600"/>
          </a:xfrm>
          <a:prstGeom prst="rect">
            <a:avLst/>
          </a:prstGeom>
        </p:spPr>
      </p:pic>
      <p:pic>
        <p:nvPicPr>
          <p:cNvPr id="55" name="Picture 54" descr="simulation-2HAM-tile-4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0"/>
              <a:stretch>
                <a:fillRect/>
              </a:stretch>
            </p:blipFill>
          </mc:Choice>
          <mc:Fallback>
            <p:blipFill>
              <a:blip r:embed="rId41"/>
              <a:stretch>
                <a:fillRect/>
              </a:stretch>
            </p:blipFill>
          </mc:Fallback>
        </mc:AlternateContent>
        <p:spPr>
          <a:xfrm>
            <a:off x="3389149" y="1806465"/>
            <a:ext cx="228600" cy="635000"/>
          </a:xfrm>
          <a:prstGeom prst="rect">
            <a:avLst/>
          </a:prstGeom>
        </p:spPr>
      </p:pic>
      <p:pic>
        <p:nvPicPr>
          <p:cNvPr id="56" name="Picture 55" descr="simulation-2HAM-tile-4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2"/>
              <a:stretch>
                <a:fillRect/>
              </a:stretch>
            </p:blipFill>
          </mc:Choice>
          <mc:Fallback>
            <p:blipFill>
              <a:blip r:embed="rId43"/>
              <a:stretch>
                <a:fillRect/>
              </a:stretch>
            </p:blipFill>
          </mc:Fallback>
        </mc:AlternateContent>
        <p:spPr>
          <a:xfrm>
            <a:off x="3406666" y="1414079"/>
            <a:ext cx="228600" cy="228600"/>
          </a:xfrm>
          <a:prstGeom prst="rect">
            <a:avLst/>
          </a:prstGeom>
        </p:spPr>
      </p:pic>
      <p:pic>
        <p:nvPicPr>
          <p:cNvPr id="58" name="Picture 57" descr="simulation-2HAM-tile-5-E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4"/>
              <a:stretch>
                <a:fillRect/>
              </a:stretch>
            </p:blipFill>
          </mc:Choice>
          <mc:Fallback>
            <p:blipFill>
              <a:blip r:embed="rId45"/>
              <a:stretch>
                <a:fillRect/>
              </a:stretch>
            </p:blipFill>
          </mc:Fallback>
        </mc:AlternateContent>
        <p:spPr>
          <a:xfrm>
            <a:off x="6507217" y="3146534"/>
            <a:ext cx="228600" cy="635000"/>
          </a:xfrm>
          <a:prstGeom prst="rect">
            <a:avLst/>
          </a:prstGeom>
        </p:spPr>
      </p:pic>
      <p:pic>
        <p:nvPicPr>
          <p:cNvPr id="59" name="Picture 58" descr="simulation-2HAM-tile-5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6"/>
              <a:stretch>
                <a:fillRect/>
              </a:stretch>
            </p:blipFill>
          </mc:Choice>
          <mc:Fallback>
            <p:blipFill>
              <a:blip r:embed="rId47"/>
              <a:stretch>
                <a:fillRect/>
              </a:stretch>
            </p:blipFill>
          </mc:Fallback>
        </mc:AlternateContent>
        <p:spPr>
          <a:xfrm>
            <a:off x="6542251" y="3866493"/>
            <a:ext cx="228600" cy="228600"/>
          </a:xfrm>
          <a:prstGeom prst="rect">
            <a:avLst/>
          </a:prstGeom>
        </p:spPr>
      </p:pic>
      <p:pic>
        <p:nvPicPr>
          <p:cNvPr id="62" name="Picture 61" descr="simulation-2HAM-tile-5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8"/>
              <a:stretch>
                <a:fillRect/>
              </a:stretch>
            </p:blipFill>
          </mc:Choice>
          <mc:Fallback>
            <p:blipFill>
              <a:blip r:embed="rId49"/>
              <a:stretch>
                <a:fillRect/>
              </a:stretch>
            </p:blipFill>
          </mc:Fallback>
        </mc:AlternateContent>
        <p:spPr>
          <a:xfrm>
            <a:off x="6050018" y="4164287"/>
            <a:ext cx="635000" cy="228600"/>
          </a:xfrm>
          <a:prstGeom prst="rect">
            <a:avLst/>
          </a:prstGeom>
        </p:spPr>
      </p:pic>
      <p:pic>
        <p:nvPicPr>
          <p:cNvPr id="63" name="Picture 62" descr="simulation-2HAM-tile-5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0"/>
              <a:stretch>
                <a:fillRect/>
              </a:stretch>
            </p:blipFill>
          </mc:Choice>
          <mc:Fallback>
            <p:blipFill>
              <a:blip r:embed="rId51"/>
              <a:stretch>
                <a:fillRect/>
              </a:stretch>
            </p:blipFill>
          </mc:Fallback>
        </mc:AlternateContent>
        <p:spPr>
          <a:xfrm>
            <a:off x="5736459" y="4181804"/>
            <a:ext cx="228600" cy="228600"/>
          </a:xfrm>
          <a:prstGeom prst="rect">
            <a:avLst/>
          </a:prstGeom>
        </p:spPr>
      </p:pic>
      <p:pic>
        <p:nvPicPr>
          <p:cNvPr id="68" name="Picture 67" descr="simulation-2HAM-tile-5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2"/>
              <a:stretch>
                <a:fillRect/>
              </a:stretch>
            </p:blipFill>
          </mc:Choice>
          <mc:Fallback>
            <p:blipFill>
              <a:blip r:embed="rId53"/>
              <a:stretch>
                <a:fillRect/>
              </a:stretch>
            </p:blipFill>
          </mc:Fallback>
        </mc:AlternateContent>
        <p:spPr>
          <a:xfrm>
            <a:off x="5796017" y="3365501"/>
            <a:ext cx="635000" cy="635000"/>
          </a:xfrm>
          <a:prstGeom prst="rect">
            <a:avLst/>
          </a:prstGeom>
        </p:spPr>
      </p:pic>
      <p:pic>
        <p:nvPicPr>
          <p:cNvPr id="71" name="Picture 70" descr="simulation-2HAM-tile-6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4"/>
              <a:stretch>
                <a:fillRect/>
              </a:stretch>
            </p:blipFill>
          </mc:Choice>
          <mc:Fallback>
            <p:blipFill>
              <a:blip r:embed="rId55"/>
              <a:stretch>
                <a:fillRect/>
              </a:stretch>
            </p:blipFill>
          </mc:Fallback>
        </mc:AlternateContent>
        <p:spPr>
          <a:xfrm>
            <a:off x="5804777" y="1587499"/>
            <a:ext cx="635000" cy="635000"/>
          </a:xfrm>
          <a:prstGeom prst="rect">
            <a:avLst/>
          </a:prstGeom>
        </p:spPr>
      </p:pic>
      <p:pic>
        <p:nvPicPr>
          <p:cNvPr id="72" name="Picture 71" descr="simulation-2HAM-tile-6-E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6"/>
              <a:stretch>
                <a:fillRect/>
              </a:stretch>
            </p:blipFill>
          </mc:Choice>
          <mc:Fallback>
            <p:blipFill>
              <a:blip r:embed="rId57"/>
              <a:stretch>
                <a:fillRect/>
              </a:stretch>
            </p:blipFill>
          </mc:Fallback>
        </mc:AlternateContent>
        <p:spPr>
          <a:xfrm>
            <a:off x="6524736" y="1324740"/>
            <a:ext cx="228600" cy="635000"/>
          </a:xfrm>
          <a:prstGeom prst="rect">
            <a:avLst/>
          </a:prstGeom>
        </p:spPr>
      </p:pic>
      <p:pic>
        <p:nvPicPr>
          <p:cNvPr id="73" name="Picture 72" descr="simulation-2HAM-tile-6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8"/>
              <a:stretch>
                <a:fillRect/>
              </a:stretch>
            </p:blipFill>
          </mc:Choice>
          <mc:Fallback>
            <p:blipFill>
              <a:blip r:embed="rId59"/>
              <a:stretch>
                <a:fillRect/>
              </a:stretch>
            </p:blipFill>
          </mc:Fallback>
        </mc:AlternateContent>
        <p:spPr>
          <a:xfrm>
            <a:off x="6533493" y="2044698"/>
            <a:ext cx="228600" cy="228600"/>
          </a:xfrm>
          <a:prstGeom prst="rect">
            <a:avLst/>
          </a:prstGeom>
        </p:spPr>
      </p:pic>
      <p:pic>
        <p:nvPicPr>
          <p:cNvPr id="74" name="Picture 73" descr="simulation-2HAM-tile-6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0"/>
              <a:stretch>
                <a:fillRect/>
              </a:stretch>
            </p:blipFill>
          </mc:Choice>
          <mc:Fallback>
            <p:blipFill>
              <a:blip r:embed="rId61"/>
              <a:stretch>
                <a:fillRect/>
              </a:stretch>
            </p:blipFill>
          </mc:Fallback>
        </mc:AlternateContent>
        <p:spPr>
          <a:xfrm>
            <a:off x="5331811" y="1177595"/>
            <a:ext cx="635000" cy="228600"/>
          </a:xfrm>
          <a:prstGeom prst="rect">
            <a:avLst/>
          </a:prstGeom>
        </p:spPr>
      </p:pic>
      <p:pic>
        <p:nvPicPr>
          <p:cNvPr id="75" name="Picture 74" descr="simulation-2HAM-tile-6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2"/>
              <a:stretch>
                <a:fillRect/>
              </a:stretch>
            </p:blipFill>
          </mc:Choice>
          <mc:Fallback>
            <p:blipFill>
              <a:blip r:embed="rId63"/>
              <a:stretch>
                <a:fillRect/>
              </a:stretch>
            </p:blipFill>
          </mc:Fallback>
        </mc:AlternateContent>
        <p:spPr>
          <a:xfrm>
            <a:off x="6113081" y="1177596"/>
            <a:ext cx="228600" cy="228600"/>
          </a:xfrm>
          <a:prstGeom prst="rect">
            <a:avLst/>
          </a:prstGeom>
        </p:spPr>
      </p:pic>
      <p:pic>
        <p:nvPicPr>
          <p:cNvPr id="81" name="Picture 80" descr="simulation-2HAM-tile-1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4"/>
              <a:stretch>
                <a:fillRect/>
              </a:stretch>
            </p:blipFill>
          </mc:Choice>
          <mc:Fallback>
            <p:blipFill>
              <a:blip r:embed="rId65"/>
              <a:stretch>
                <a:fillRect/>
              </a:stretch>
            </p:blipFill>
          </mc:Fallback>
        </mc:AlternateContent>
        <p:spPr>
          <a:xfrm>
            <a:off x="1898431" y="4751114"/>
            <a:ext cx="635000" cy="228600"/>
          </a:xfrm>
          <a:prstGeom prst="rect">
            <a:avLst/>
          </a:prstGeom>
        </p:spPr>
      </p:pic>
      <p:pic>
        <p:nvPicPr>
          <p:cNvPr id="82" name="Picture 81" descr="simulation-2HAM-tile-1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6"/>
              <a:stretch>
                <a:fillRect/>
              </a:stretch>
            </p:blipFill>
          </mc:Choice>
          <mc:Fallback>
            <p:blipFill>
              <a:blip r:embed="rId67"/>
              <a:stretch>
                <a:fillRect/>
              </a:stretch>
            </p:blipFill>
          </mc:Fallback>
        </mc:AlternateContent>
        <p:spPr>
          <a:xfrm>
            <a:off x="2679700" y="4812424"/>
            <a:ext cx="228600" cy="228600"/>
          </a:xfrm>
          <a:prstGeom prst="rect">
            <a:avLst/>
          </a:prstGeom>
        </p:spPr>
      </p:pic>
      <p:pic>
        <p:nvPicPr>
          <p:cNvPr id="83" name="Picture 82" descr="simulation-2HAM-tile-2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8"/>
              <a:stretch>
                <a:fillRect/>
              </a:stretch>
            </p:blipFill>
          </mc:Choice>
          <mc:Fallback>
            <p:blipFill>
              <a:blip r:embed="rId69"/>
              <a:stretch>
                <a:fillRect/>
              </a:stretch>
            </p:blipFill>
          </mc:Fallback>
        </mc:AlternateContent>
        <p:spPr>
          <a:xfrm>
            <a:off x="2520293" y="4111734"/>
            <a:ext cx="635000" cy="228600"/>
          </a:xfrm>
          <a:prstGeom prst="rect">
            <a:avLst/>
          </a:prstGeom>
        </p:spPr>
      </p:pic>
      <p:pic>
        <p:nvPicPr>
          <p:cNvPr id="84" name="Picture 83" descr="simulation-2HAM-tile-2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0"/>
              <a:stretch>
                <a:fillRect/>
              </a:stretch>
            </p:blipFill>
          </mc:Choice>
          <mc:Fallback>
            <p:blipFill>
              <a:blip r:embed="rId71"/>
              <a:stretch>
                <a:fillRect/>
              </a:stretch>
            </p:blipFill>
          </mc:Fallback>
        </mc:AlternateContent>
        <p:spPr>
          <a:xfrm>
            <a:off x="2110390" y="4024148"/>
            <a:ext cx="228600" cy="228600"/>
          </a:xfrm>
          <a:prstGeom prst="rect">
            <a:avLst/>
          </a:prstGeom>
        </p:spPr>
      </p:pic>
      <p:pic>
        <p:nvPicPr>
          <p:cNvPr id="85" name="Picture 84" descr="simulation-2HAM-tile-2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2"/>
              <a:stretch>
                <a:fillRect/>
              </a:stretch>
            </p:blipFill>
          </mc:Choice>
          <mc:Fallback>
            <p:blipFill>
              <a:blip r:embed="rId73"/>
              <a:stretch>
                <a:fillRect/>
              </a:stretch>
            </p:blipFill>
          </mc:Fallback>
        </mc:AlternateContent>
        <p:spPr>
          <a:xfrm>
            <a:off x="2916182" y="3770149"/>
            <a:ext cx="228600" cy="228600"/>
          </a:xfrm>
          <a:prstGeom prst="rect">
            <a:avLst/>
          </a:prstGeom>
        </p:spPr>
      </p:pic>
      <p:pic>
        <p:nvPicPr>
          <p:cNvPr id="87" name="Picture 86" descr="simulation-2HAM-tile-2-E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4"/>
              <a:stretch>
                <a:fillRect/>
              </a:stretch>
            </p:blipFill>
          </mc:Choice>
          <mc:Fallback>
            <p:blipFill>
              <a:blip r:embed="rId75"/>
              <a:stretch>
                <a:fillRect/>
              </a:stretch>
            </p:blipFill>
          </mc:Fallback>
        </mc:AlternateContent>
        <p:spPr>
          <a:xfrm>
            <a:off x="2951217" y="2988879"/>
            <a:ext cx="228600" cy="635000"/>
          </a:xfrm>
          <a:prstGeom prst="rect">
            <a:avLst/>
          </a:prstGeom>
        </p:spPr>
      </p:pic>
      <p:pic>
        <p:nvPicPr>
          <p:cNvPr id="88" name="Picture 87" descr="simulation-2HAM-tile-3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6"/>
              <a:stretch>
                <a:fillRect/>
              </a:stretch>
            </p:blipFill>
          </mc:Choice>
          <mc:Fallback>
            <p:blipFill>
              <a:blip r:embed="rId77"/>
              <a:stretch>
                <a:fillRect/>
              </a:stretch>
            </p:blipFill>
          </mc:Fallback>
        </mc:AlternateContent>
        <p:spPr>
          <a:xfrm>
            <a:off x="3503011" y="3514396"/>
            <a:ext cx="228600" cy="635000"/>
          </a:xfrm>
          <a:prstGeom prst="rect">
            <a:avLst/>
          </a:prstGeom>
        </p:spPr>
      </p:pic>
      <p:pic>
        <p:nvPicPr>
          <p:cNvPr id="89" name="Picture 88" descr="simulation-2HAM-tile-3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8"/>
              <a:stretch>
                <a:fillRect/>
              </a:stretch>
            </p:blipFill>
          </mc:Choice>
          <mc:Fallback>
            <p:blipFill>
              <a:blip r:embed="rId79"/>
              <a:stretch>
                <a:fillRect/>
              </a:stretch>
            </p:blipFill>
          </mc:Fallback>
        </mc:AlternateContent>
        <p:spPr>
          <a:xfrm>
            <a:off x="3564321" y="3183320"/>
            <a:ext cx="228600" cy="228600"/>
          </a:xfrm>
          <a:prstGeom prst="rect">
            <a:avLst/>
          </a:prstGeom>
        </p:spPr>
      </p:pic>
      <p:pic>
        <p:nvPicPr>
          <p:cNvPr id="90" name="Picture 89" descr="simulation-2HAM-tile-3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0"/>
              <a:stretch>
                <a:fillRect/>
              </a:stretch>
            </p:blipFill>
          </mc:Choice>
          <mc:Fallback>
            <p:blipFill>
              <a:blip r:embed="rId81"/>
              <a:stretch>
                <a:fillRect/>
              </a:stretch>
            </p:blipFill>
          </mc:Fallback>
        </mc:AlternateContent>
        <p:spPr>
          <a:xfrm>
            <a:off x="3623879" y="2885528"/>
            <a:ext cx="635000" cy="228600"/>
          </a:xfrm>
          <a:prstGeom prst="rect">
            <a:avLst/>
          </a:prstGeom>
        </p:spPr>
      </p:pic>
      <p:pic>
        <p:nvPicPr>
          <p:cNvPr id="91" name="Picture 90" descr="simulation-2HAM-tile-3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2"/>
              <a:stretch>
                <a:fillRect/>
              </a:stretch>
            </p:blipFill>
          </mc:Choice>
          <mc:Fallback>
            <p:blipFill>
              <a:blip r:embed="rId83"/>
              <a:stretch>
                <a:fillRect/>
              </a:stretch>
            </p:blipFill>
          </mc:Fallback>
        </mc:AlternateContent>
        <p:spPr>
          <a:xfrm>
            <a:off x="4326321" y="2894286"/>
            <a:ext cx="228600" cy="228600"/>
          </a:xfrm>
          <a:prstGeom prst="rect">
            <a:avLst/>
          </a:prstGeom>
        </p:spPr>
      </p:pic>
      <p:pic>
        <p:nvPicPr>
          <p:cNvPr id="92" name="Picture 91" descr="simulation-2HAM-tile-3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4"/>
              <a:stretch>
                <a:fillRect/>
              </a:stretch>
            </p:blipFill>
          </mc:Choice>
          <mc:Fallback>
            <p:blipFill>
              <a:blip r:embed="rId85"/>
              <a:stretch>
                <a:fillRect/>
              </a:stretch>
            </p:blipFill>
          </mc:Fallback>
        </mc:AlternateContent>
        <p:spPr>
          <a:xfrm>
            <a:off x="4632872" y="2988880"/>
            <a:ext cx="228600" cy="635000"/>
          </a:xfrm>
          <a:prstGeom prst="rect">
            <a:avLst/>
          </a:prstGeom>
        </p:spPr>
      </p:pic>
      <p:pic>
        <p:nvPicPr>
          <p:cNvPr id="96" name="Picture 95" descr="simulation-2HAM-tile-3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6"/>
              <a:stretch>
                <a:fillRect/>
              </a:stretch>
            </p:blipFill>
          </mc:Choice>
          <mc:Fallback>
            <p:blipFill>
              <a:blip r:embed="rId87"/>
              <a:stretch>
                <a:fillRect/>
              </a:stretch>
            </p:blipFill>
          </mc:Fallback>
        </mc:AlternateContent>
        <p:spPr>
          <a:xfrm>
            <a:off x="4580321" y="3901528"/>
            <a:ext cx="228600" cy="228600"/>
          </a:xfrm>
          <a:prstGeom prst="rect">
            <a:avLst/>
          </a:prstGeom>
        </p:spPr>
      </p:pic>
      <p:pic>
        <p:nvPicPr>
          <p:cNvPr id="97" name="Picture 96" descr="simulation-2HAM-tile-4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8"/>
              <a:stretch>
                <a:fillRect/>
              </a:stretch>
            </p:blipFill>
          </mc:Choice>
          <mc:Fallback>
            <p:blipFill>
              <a:blip r:embed="rId89"/>
              <a:stretch>
                <a:fillRect/>
              </a:stretch>
            </p:blipFill>
          </mc:Fallback>
        </mc:AlternateContent>
        <p:spPr>
          <a:xfrm>
            <a:off x="4096844" y="2263665"/>
            <a:ext cx="635000" cy="228600"/>
          </a:xfrm>
          <a:prstGeom prst="rect">
            <a:avLst/>
          </a:prstGeom>
        </p:spPr>
      </p:pic>
      <p:pic>
        <p:nvPicPr>
          <p:cNvPr id="98" name="Picture 97" descr="simulation-2HAM-tile-4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0"/>
              <a:stretch>
                <a:fillRect/>
              </a:stretch>
            </p:blipFill>
          </mc:Choice>
          <mc:Fallback>
            <p:blipFill>
              <a:blip r:embed="rId91"/>
              <a:stretch>
                <a:fillRect/>
              </a:stretch>
            </p:blipFill>
          </mc:Fallback>
        </mc:AlternateContent>
        <p:spPr>
          <a:xfrm>
            <a:off x="3748252" y="2237389"/>
            <a:ext cx="228600" cy="228600"/>
          </a:xfrm>
          <a:prstGeom prst="rect">
            <a:avLst/>
          </a:prstGeom>
        </p:spPr>
      </p:pic>
      <p:pic>
        <p:nvPicPr>
          <p:cNvPr id="99" name="Picture 98" descr="simulation-2HAM-tile-4-E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2"/>
              <a:stretch>
                <a:fillRect/>
              </a:stretch>
            </p:blipFill>
          </mc:Choice>
          <mc:Fallback>
            <p:blipFill>
              <a:blip r:embed="rId93"/>
              <a:stretch>
                <a:fillRect/>
              </a:stretch>
            </p:blipFill>
          </mc:Fallback>
        </mc:AlternateContent>
        <p:spPr>
          <a:xfrm>
            <a:off x="4554045" y="1193361"/>
            <a:ext cx="228600" cy="635000"/>
          </a:xfrm>
          <a:prstGeom prst="rect">
            <a:avLst/>
          </a:prstGeom>
        </p:spPr>
      </p:pic>
      <p:pic>
        <p:nvPicPr>
          <p:cNvPr id="100" name="Picture 99" descr="simulation-2HAM-tile-4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4"/>
              <a:stretch>
                <a:fillRect/>
              </a:stretch>
            </p:blipFill>
          </mc:Choice>
          <mc:Fallback>
            <p:blipFill>
              <a:blip r:embed="rId95"/>
              <a:stretch>
                <a:fillRect/>
              </a:stretch>
            </p:blipFill>
          </mc:Fallback>
        </mc:AlternateContent>
        <p:spPr>
          <a:xfrm>
            <a:off x="4536528" y="1939596"/>
            <a:ext cx="228600" cy="228600"/>
          </a:xfrm>
          <a:prstGeom prst="rect">
            <a:avLst/>
          </a:prstGeom>
        </p:spPr>
      </p:pic>
      <p:pic>
        <p:nvPicPr>
          <p:cNvPr id="102" name="Picture 101" descr="simulation-2HAM-tile-5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6"/>
              <a:stretch>
                <a:fillRect/>
              </a:stretch>
            </p:blipFill>
          </mc:Choice>
          <mc:Fallback>
            <p:blipFill>
              <a:blip r:embed="rId97"/>
              <a:stretch>
                <a:fillRect/>
              </a:stretch>
            </p:blipFill>
          </mc:Fallback>
        </mc:AlternateContent>
        <p:spPr>
          <a:xfrm>
            <a:off x="5430783" y="3566948"/>
            <a:ext cx="279400" cy="635000"/>
          </a:xfrm>
          <a:prstGeom prst="rect">
            <a:avLst/>
          </a:prstGeom>
        </p:spPr>
      </p:pic>
      <p:pic>
        <p:nvPicPr>
          <p:cNvPr id="104" name="Picture 103" descr="simulation-2HAM-tile-5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8"/>
              <a:stretch>
                <a:fillRect/>
              </a:stretch>
            </p:blipFill>
          </mc:Choice>
          <mc:Fallback>
            <p:blipFill>
              <a:blip r:embed="rId99"/>
              <a:stretch>
                <a:fillRect/>
              </a:stretch>
            </p:blipFill>
          </mc:Fallback>
        </mc:AlternateContent>
        <p:spPr>
          <a:xfrm>
            <a:off x="5447425" y="3244630"/>
            <a:ext cx="228600" cy="228600"/>
          </a:xfrm>
          <a:prstGeom prst="rect">
            <a:avLst/>
          </a:prstGeom>
        </p:spPr>
      </p:pic>
      <p:pic>
        <p:nvPicPr>
          <p:cNvPr id="105" name="Picture 104" descr="simulation-2HAM-tile-5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0"/>
              <a:stretch>
                <a:fillRect/>
              </a:stretch>
            </p:blipFill>
          </mc:Choice>
          <mc:Fallback>
            <p:blipFill>
              <a:blip r:embed="rId101"/>
              <a:stretch>
                <a:fillRect/>
              </a:stretch>
            </p:blipFill>
          </mc:Fallback>
        </mc:AlternateContent>
        <p:spPr>
          <a:xfrm>
            <a:off x="5436913" y="2938079"/>
            <a:ext cx="635000" cy="228600"/>
          </a:xfrm>
          <a:prstGeom prst="rect">
            <a:avLst/>
          </a:prstGeom>
        </p:spPr>
      </p:pic>
      <p:pic>
        <p:nvPicPr>
          <p:cNvPr id="106" name="Picture 105" descr="simulation-2HAM-tile-5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2"/>
              <a:stretch>
                <a:fillRect/>
              </a:stretch>
            </p:blipFill>
          </mc:Choice>
          <mc:Fallback>
            <p:blipFill>
              <a:blip r:embed="rId103"/>
              <a:stretch>
                <a:fillRect/>
              </a:stretch>
            </p:blipFill>
          </mc:Fallback>
        </mc:AlternateContent>
        <p:spPr>
          <a:xfrm>
            <a:off x="6156873" y="2973114"/>
            <a:ext cx="228600" cy="228600"/>
          </a:xfrm>
          <a:prstGeom prst="rect">
            <a:avLst/>
          </a:prstGeom>
        </p:spPr>
      </p:pic>
      <p:pic>
        <p:nvPicPr>
          <p:cNvPr id="107" name="Picture 106" descr="simulation-2HAM-tile-6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4"/>
              <a:stretch>
                <a:fillRect/>
              </a:stretch>
            </p:blipFill>
          </mc:Choice>
          <mc:Fallback>
            <p:blipFill>
              <a:blip r:embed="rId105"/>
              <a:stretch>
                <a:fillRect/>
              </a:stretch>
            </p:blipFill>
          </mc:Fallback>
        </mc:AlternateContent>
        <p:spPr>
          <a:xfrm>
            <a:off x="5605080" y="2421320"/>
            <a:ext cx="228600" cy="228600"/>
          </a:xfrm>
          <a:prstGeom prst="rect">
            <a:avLst/>
          </a:prstGeom>
        </p:spPr>
      </p:pic>
      <p:pic>
        <p:nvPicPr>
          <p:cNvPr id="108" name="Picture 107" descr="simulation-2HAM-tile-6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6"/>
              <a:stretch>
                <a:fillRect/>
              </a:stretch>
            </p:blipFill>
          </mc:Choice>
          <mc:Fallback>
            <p:blipFill>
              <a:blip r:embed="rId107"/>
              <a:stretch>
                <a:fillRect/>
              </a:stretch>
            </p:blipFill>
          </mc:Fallback>
        </mc:AlternateContent>
        <p:spPr>
          <a:xfrm>
            <a:off x="5971189" y="2351251"/>
            <a:ext cx="635000" cy="228600"/>
          </a:xfrm>
          <a:prstGeom prst="rect">
            <a:avLst/>
          </a:prstGeom>
        </p:spPr>
      </p:pic>
      <p:pic>
        <p:nvPicPr>
          <p:cNvPr id="109" name="Picture 108" descr="simulation-2HAM-tile-6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8"/>
              <a:stretch>
                <a:fillRect/>
              </a:stretch>
            </p:blipFill>
          </mc:Choice>
          <mc:Fallback>
            <p:blipFill>
              <a:blip r:embed="rId109"/>
              <a:stretch>
                <a:fillRect/>
              </a:stretch>
            </p:blipFill>
          </mc:Fallback>
        </mc:AlternateContent>
        <p:spPr>
          <a:xfrm>
            <a:off x="5298527" y="1466630"/>
            <a:ext cx="228600" cy="228600"/>
          </a:xfrm>
          <a:prstGeom prst="rect">
            <a:avLst/>
          </a:prstGeom>
        </p:spPr>
      </p:pic>
      <p:pic>
        <p:nvPicPr>
          <p:cNvPr id="110" name="Picture 109" descr="simulation-2HAM-tile-6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0"/>
              <a:stretch>
                <a:fillRect/>
              </a:stretch>
            </p:blipFill>
          </mc:Choice>
          <mc:Fallback>
            <p:blipFill>
              <a:blip r:embed="rId111"/>
              <a:stretch>
                <a:fillRect/>
              </a:stretch>
            </p:blipFill>
          </mc:Fallback>
        </mc:AlternateContent>
        <p:spPr>
          <a:xfrm>
            <a:off x="5368595" y="1753913"/>
            <a:ext cx="2286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02049 -0.00694 " pathEditMode="relative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02257 0.02314 " pathEditMode="relative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0.0125 0.03519 " pathEditMode="relative" ptsTypes="AA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0066 0.02639 " pathEditMode="relative" ptsTypes="AA">
                                      <p:cBhvr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5.55556E-6 L -0.02673 -0.0139 " pathEditMode="relative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5.55556E-6 L -0.01736 -0.02362 " pathEditMode="relative" ptsTypes="AA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00903 -0.03379 " pathEditMode="relative" ptsTypes="AA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77778E-6 L 0.00659 -0.0324 " pathEditMode="relative" ptsTypes="AA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14815E-6 L -0.01146 0.09908 " pathEditMode="relative" ptsTypes="AA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6.66667E-6 L 0.01215 0.11112 " pathEditMode="relative" ptsTypes="AA">
                                      <p:cBhvr>
                                        <p:cTn id="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0.00659 0.12732 " pathEditMode="relative" ptsTypes="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2153 0.11204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3.7037E-7 L 0.01771 0.12871 " pathEditMode="relative" ptsTypes="AA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51852E-6 L 0.01945 0.14999 " pathEditMode="relative" ptsTypes="AA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00243 0.14629 " pathEditMode="relative" ptsTypes="AA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03704E-6 L -0.01181 0.14027 " pathEditMode="relative" ptsTypes="AA">
                                      <p:cBhvr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-0.00799 0.11574 " pathEditMode="relative" ptsTypes="AA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-0.04965 0.1236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0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3.7037E-7 L -0.05591 0.14028 " pathEditMode="relative" ptsTypes="AA">
                                      <p:cBhvr>
                                        <p:cTn id="6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-0.06736 0.11805 " pathEditMode="relative" ptsTypes="AA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1.11111E-6 L -0.06181 0.15324 " pathEditMode="relative" ptsTypes="AA">
                                      <p:cBhvr>
                                        <p:cTn id="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-0.07084 0.15185 " pathEditMode="relative" ptsTypes="AA">
                                      <p:cBhvr>
                                        <p:cTn id="6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6.93889E-18 L -0.0816 0.13981 " pathEditMode="relative" ptsTypes="AA">
                                      <p:cBhvr>
                                        <p:cTn id="7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2.96296E-6 L -0.07605 0.09583 " pathEditMode="relative" ptsTypes="AA">
                                      <p:cBhvr>
                                        <p:cTn id="7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51852E-6 L -0.06875 0.08286 " pathEditMode="relative" ptsTypes="AA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0"/>
                            </p:stCondLst>
                            <p:childTnLst>
                              <p:par>
                                <p:cTn id="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5938 0.08657 " pathEditMode="relative" ptsTypes="AA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70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-0.06806 0.21296 " pathEditMode="relative" ptsTypes="AA">
                                      <p:cBhvr>
                                        <p:cTn id="8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8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3.7037E-7 L -0.05313 0.21713 " pathEditMode="relative" ptsTypes="AA">
                                      <p:cBhvr>
                                        <p:cTn id="8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90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8.51852E-6 L -0.14548 0.11527 " pathEditMode="relative" ptsTypes="AA">
                                      <p:cBhvr>
                                        <p:cTn id="9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-0.14722 0.13102 " pathEditMode="relative" ptsTypes="AA">
                                      <p:cBhvr>
                                        <p:cTn id="9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10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6.93889E-18 L -0.05312 0.23657 " pathEditMode="relative" ptsTypes="AA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000"/>
                            </p:stCondLst>
                            <p:childTnLst>
                              <p:par>
                                <p:cTn id="9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03681 0.22037 " pathEditMode="relative" ptsTypes="AA">
                                      <p:cBhvr>
                                        <p:cTn id="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5.55556E-6 L -0.03854 0.24583 " pathEditMode="relative" ptsTypes="AA">
                                      <p:cBhvr>
                                        <p:cTn id="1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40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4.44444E-6 L -0.05486 0.26388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0"/>
                            </p:stCondLst>
                            <p:childTnLst>
                              <p:par>
                                <p:cTn id="1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6528 0.26296 " pathEditMode="relative" ptsTypes="AA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60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-0.07327 0.24768 " pathEditMode="relative" ptsTypes="AA">
                                      <p:cBhvr>
                                        <p:cTn id="11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03704E-6 L -0.07118 0.23009 " pathEditMode="relative" ptsTypes="AA">
                                      <p:cBhvr>
                                        <p:cTn id="11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80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5.92593E-6 L -0.13888 0.22593 " pathEditMode="relative" ptsTypes="AA">
                                      <p:cBhvr>
                                        <p:cTn id="11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9000"/>
                            </p:stCondLst>
                            <p:childTnLst>
                              <p:par>
                                <p:cTn id="1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13159 0.2375 " pathEditMode="relative" ptsTypes="AA">
                                      <p:cBhvr>
                                        <p:cTn id="1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0"/>
                            </p:stCondLst>
                            <p:childTnLst>
                              <p:par>
                                <p:cTn id="1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6.66667E-6 L -0.16285 0.11481 " pathEditMode="relative" ptsTypes="AA">
                                      <p:cBhvr>
                                        <p:cTn id="1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1000"/>
                            </p:stCondLst>
                            <p:childTnLst>
                              <p:par>
                                <p:cTn id="1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-0.14584 0.14583 " pathEditMode="relative" ptsTypes="AA">
                                      <p:cBhvr>
                                        <p:cTn id="1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15694 0.14028 " pathEditMode="relative" ptsTypes="AA">
                                      <p:cBhvr>
                                        <p:cTn id="1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30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-0.15868 0.20046 " pathEditMode="relative" ptsTypes="AA">
                                      <p:cBhvr>
                                        <p:cTn id="13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4000"/>
                            </p:stCondLst>
                            <p:childTnLst>
                              <p:par>
                                <p:cTn id="1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8.51852E-6 L -0.14167 0.18981 " pathEditMode="relative" ptsTypes="AA">
                                      <p:cBhvr>
                                        <p:cTn id="1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0"/>
                            </p:stCondLst>
                            <p:childTnLst>
                              <p:par>
                                <p:cTn id="1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2.59259E-6 L -0.16389 0.22037 " pathEditMode="relative" ptsTypes="AA">
                                      <p:cBhvr>
                                        <p:cTn id="1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6000"/>
                            </p:stCondLst>
                            <p:childTnLst>
                              <p:par>
                                <p:cTn id="1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0.13438 0.25 " pathEditMode="relative" ptsTypes="AA">
                                      <p:cBhvr>
                                        <p:cTn id="14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7000"/>
                            </p:stCondLst>
                            <p:childTnLst>
                              <p:par>
                                <p:cTn id="1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03704E-6 L -0.15139 0.24953 " pathEditMode="relative" ptsTypes="AA">
                                      <p:cBhvr>
                                        <p:cTn id="1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8000"/>
                            </p:stCondLst>
                            <p:childTnLst>
                              <p:par>
                                <p:cTn id="1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-0.17395 0.23009 " pathEditMode="relative" ptsTypes="AA">
                                      <p:cBhvr>
                                        <p:cTn id="1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9000"/>
                            </p:stCondLst>
                            <p:childTnLst>
                              <p:par>
                                <p:cTn id="1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2.96296E-6 L -0.17465 0.21435 " pathEditMode="relative" ptsTypes="AA">
                                      <p:cBhvr>
                                        <p:cTn id="1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00"/>
                            </p:stCondLst>
                            <p:childTnLst>
                              <p:par>
                                <p:cTn id="1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-0.17187 0.11574 " pathEditMode="relative" ptsTypes="AA">
                                      <p:cBhvr>
                                        <p:cTn id="1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1000"/>
                            </p:stCondLst>
                            <p:childTnLst>
                              <p:par>
                                <p:cTn id="1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03704E-6 L -0.1757 0.10138 " pathEditMode="relative" ptsTypes="AA">
                                      <p:cBhvr>
                                        <p:cTn id="1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2000"/>
                            </p:stCondLst>
                            <p:childTnLst>
                              <p:par>
                                <p:cTn id="1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16806 0.08843 " pathEditMode="relative" ptsTypes="AA">
                                      <p:cBhvr>
                                        <p:cTn id="1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30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15659 0.08518 " pathEditMode="relative" ptsTypes="AA">
                                      <p:cBhvr>
                                        <p:cTn id="1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seed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516736" y="4445616"/>
            <a:ext cx="662644" cy="1598141"/>
          </a:xfrm>
          <a:prstGeom prst="rect">
            <a:avLst/>
          </a:prstGeom>
        </p:spPr>
      </p:pic>
      <p:pic>
        <p:nvPicPr>
          <p:cNvPr id="16" name="Picture 1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pic>
        <p:nvPicPr>
          <p:cNvPr id="92" name="Picture 91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720896" y="1601864"/>
            <a:ext cx="663137" cy="663137"/>
          </a:xfrm>
          <a:prstGeom prst="rect">
            <a:avLst/>
          </a:prstGeom>
        </p:spPr>
      </p:pic>
      <p:pic>
        <p:nvPicPr>
          <p:cNvPr id="93" name="Picture 92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613071" y="1602686"/>
            <a:ext cx="663137" cy="663137"/>
          </a:xfrm>
          <a:prstGeom prst="rect">
            <a:avLst/>
          </a:prstGeom>
        </p:spPr>
      </p:pic>
      <p:pic>
        <p:nvPicPr>
          <p:cNvPr id="94" name="Picture 93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6498185" y="1602028"/>
            <a:ext cx="663137" cy="663137"/>
          </a:xfrm>
          <a:prstGeom prst="rect">
            <a:avLst/>
          </a:prstGeom>
        </p:spPr>
      </p:pic>
      <p:pic>
        <p:nvPicPr>
          <p:cNvPr id="95" name="Picture 94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720349" y="2478273"/>
            <a:ext cx="663137" cy="663137"/>
          </a:xfrm>
          <a:prstGeom prst="rect">
            <a:avLst/>
          </a:prstGeom>
        </p:spPr>
      </p:pic>
      <p:pic>
        <p:nvPicPr>
          <p:cNvPr id="96" name="Picture 95" descr="tile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614166" y="2478492"/>
            <a:ext cx="663137" cy="663137"/>
          </a:xfrm>
          <a:prstGeom prst="rect">
            <a:avLst/>
          </a:prstGeom>
        </p:spPr>
      </p:pic>
      <p:pic>
        <p:nvPicPr>
          <p:cNvPr id="97" name="Picture 96" descr="tile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6507601" y="2477945"/>
            <a:ext cx="663137" cy="663137"/>
          </a:xfrm>
          <a:prstGeom prst="rect">
            <a:avLst/>
          </a:prstGeom>
        </p:spPr>
      </p:pic>
      <p:pic>
        <p:nvPicPr>
          <p:cNvPr id="98" name="Picture 97" descr="tile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720952" y="3362183"/>
            <a:ext cx="663137" cy="663137"/>
          </a:xfrm>
          <a:prstGeom prst="rect">
            <a:avLst/>
          </a:prstGeom>
        </p:spPr>
      </p:pic>
      <p:pic>
        <p:nvPicPr>
          <p:cNvPr id="99" name="Picture 98" descr="tile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5613619" y="3362785"/>
            <a:ext cx="663137" cy="663137"/>
          </a:xfrm>
          <a:prstGeom prst="rect">
            <a:avLst/>
          </a:prstGeom>
        </p:spPr>
      </p:pic>
      <p:pic>
        <p:nvPicPr>
          <p:cNvPr id="100" name="Picture 99" descr="tile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6506943" y="3362074"/>
            <a:ext cx="663137" cy="663137"/>
          </a:xfrm>
          <a:prstGeom prst="rect">
            <a:avLst/>
          </a:prstGeom>
        </p:spPr>
      </p:pic>
      <p:pic>
        <p:nvPicPr>
          <p:cNvPr id="102" name="Picture 101" descr="tile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517119" y="3822059"/>
            <a:ext cx="663137" cy="663137"/>
          </a:xfrm>
          <a:prstGeom prst="rect">
            <a:avLst/>
          </a:prstGeom>
        </p:spPr>
      </p:pic>
      <p:pic>
        <p:nvPicPr>
          <p:cNvPr id="103" name="Picture 102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903578" y="3821840"/>
            <a:ext cx="663137" cy="663137"/>
          </a:xfrm>
          <a:prstGeom prst="rect">
            <a:avLst/>
          </a:prstGeom>
        </p:spPr>
      </p:pic>
      <p:pic>
        <p:nvPicPr>
          <p:cNvPr id="104" name="Picture 103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516024" y="3200252"/>
            <a:ext cx="663137" cy="663137"/>
          </a:xfrm>
          <a:prstGeom prst="rect">
            <a:avLst/>
          </a:prstGeom>
        </p:spPr>
      </p:pic>
      <p:pic>
        <p:nvPicPr>
          <p:cNvPr id="105" name="Picture 104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904125" y="3199431"/>
            <a:ext cx="663137" cy="663137"/>
          </a:xfrm>
          <a:prstGeom prst="rect">
            <a:avLst/>
          </a:prstGeom>
        </p:spPr>
      </p:pic>
      <p:pic>
        <p:nvPicPr>
          <p:cNvPr id="106" name="Picture 105" descr="tile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1904181" y="4442992"/>
            <a:ext cx="663137" cy="663137"/>
          </a:xfrm>
          <a:prstGeom prst="rect">
            <a:avLst/>
          </a:prstGeom>
        </p:spPr>
      </p:pic>
      <p:pic>
        <p:nvPicPr>
          <p:cNvPr id="27" name="Picture 26" descr="tile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3139035" y="3821516"/>
            <a:ext cx="663137" cy="663137"/>
          </a:xfrm>
          <a:prstGeom prst="rect">
            <a:avLst/>
          </a:prstGeom>
        </p:spPr>
      </p:pic>
      <p:pic>
        <p:nvPicPr>
          <p:cNvPr id="28" name="Picture 27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3138378" y="3199600"/>
            <a:ext cx="663137" cy="663137"/>
          </a:xfrm>
          <a:prstGeom prst="rect">
            <a:avLst/>
          </a:prstGeom>
        </p:spPr>
      </p:pic>
      <p:pic>
        <p:nvPicPr>
          <p:cNvPr id="29" name="Picture 28" descr="tile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3138378" y="4442888"/>
            <a:ext cx="663137" cy="663137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4989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Abstract Tile Assembly Model (aTAM)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Simulation captures </a:t>
            </a:r>
            <a:r>
              <a:rPr lang="en-US" sz="44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dynamics</a:t>
            </a:r>
            <a:endParaRPr lang="en-US" sz="4400" i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1" name="Picture 60" descr="simulation-aTAM-til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282957" y="4164341"/>
            <a:ext cx="2066015" cy="2352077"/>
          </a:xfrm>
          <a:prstGeom prst="rect">
            <a:avLst/>
          </a:prstGeom>
        </p:spPr>
      </p:pic>
      <p:pic>
        <p:nvPicPr>
          <p:cNvPr id="64" name="Picture 63" descr="simulation-aTAM-tile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309897" y="2280935"/>
            <a:ext cx="1080684" cy="1048899"/>
          </a:xfrm>
          <a:prstGeom prst="rect">
            <a:avLst/>
          </a:prstGeom>
        </p:spPr>
      </p:pic>
      <p:pic>
        <p:nvPicPr>
          <p:cNvPr id="65" name="Picture 64" descr="simulation-aTAM-tile-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157453" y="2240742"/>
            <a:ext cx="1080684" cy="1080684"/>
          </a:xfrm>
          <a:prstGeom prst="rect">
            <a:avLst/>
          </a:prstGeom>
        </p:spPr>
      </p:pic>
      <p:pic>
        <p:nvPicPr>
          <p:cNvPr id="39" name="Picture 38" descr="simulation-2HAM-tile-1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056087" y="4302671"/>
            <a:ext cx="635000" cy="635000"/>
          </a:xfrm>
          <a:prstGeom prst="rect">
            <a:avLst/>
          </a:prstGeom>
        </p:spPr>
      </p:pic>
      <p:pic>
        <p:nvPicPr>
          <p:cNvPr id="40" name="Picture 39" descr="simulation-2HAM-tile-1-E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916182" y="4197568"/>
            <a:ext cx="228600" cy="635000"/>
          </a:xfrm>
          <a:prstGeom prst="rect">
            <a:avLst/>
          </a:prstGeom>
        </p:spPr>
      </p:pic>
      <p:pic>
        <p:nvPicPr>
          <p:cNvPr id="41" name="Picture 40" descr="simulation-2HAM-tile-1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828596" y="4873733"/>
            <a:ext cx="228600" cy="228600"/>
          </a:xfrm>
          <a:prstGeom prst="rect">
            <a:avLst/>
          </a:prstGeom>
        </p:spPr>
      </p:pic>
      <p:pic>
        <p:nvPicPr>
          <p:cNvPr id="42" name="Picture 41" descr="simulation-2HAM-tile-1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2345120" y="5145250"/>
            <a:ext cx="635000" cy="228600"/>
          </a:xfrm>
          <a:prstGeom prst="rect">
            <a:avLst/>
          </a:prstGeom>
        </p:spPr>
      </p:pic>
      <p:pic>
        <p:nvPicPr>
          <p:cNvPr id="43" name="Picture 42" descr="simulation-2HAM-tile-1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1996528" y="5136492"/>
            <a:ext cx="228600" cy="228600"/>
          </a:xfrm>
          <a:prstGeom prst="rect">
            <a:avLst/>
          </a:prstGeom>
        </p:spPr>
      </p:pic>
      <p:pic>
        <p:nvPicPr>
          <p:cNvPr id="44" name="Picture 43" descr="simulation-2HAM-tile-1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1663701" y="4547912"/>
            <a:ext cx="228600" cy="635000"/>
          </a:xfrm>
          <a:prstGeom prst="rect">
            <a:avLst/>
          </a:prstGeom>
        </p:spPr>
      </p:pic>
      <p:pic>
        <p:nvPicPr>
          <p:cNvPr id="45" name="Picture 44" descr="simulation-2HAM-tile-1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1646183" y="4146768"/>
            <a:ext cx="228600" cy="228600"/>
          </a:xfrm>
          <a:prstGeom prst="rect">
            <a:avLst/>
          </a:prstGeom>
        </p:spPr>
      </p:pic>
      <p:pic>
        <p:nvPicPr>
          <p:cNvPr id="46" name="Picture 45" descr="simulation-2HAM-tile-2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2012293" y="2393292"/>
            <a:ext cx="635000" cy="635000"/>
          </a:xfrm>
          <a:prstGeom prst="rect">
            <a:avLst/>
          </a:prstGeom>
        </p:spPr>
      </p:pic>
      <p:pic>
        <p:nvPicPr>
          <p:cNvPr id="47" name="Picture 46" descr="simulation-2HAM-tile-2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1688225" y="2009665"/>
            <a:ext cx="635000" cy="228600"/>
          </a:xfrm>
          <a:prstGeom prst="rect">
            <a:avLst/>
          </a:prstGeom>
        </p:spPr>
      </p:pic>
      <p:pic>
        <p:nvPicPr>
          <p:cNvPr id="48" name="Picture 47" descr="simulation-2HAM-tile-2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8"/>
              <a:stretch>
                <a:fillRect/>
              </a:stretch>
            </p:blipFill>
          </mc:Choice>
          <mc:Fallback>
            <p:blipFill>
              <a:blip r:embed="rId29"/>
              <a:stretch>
                <a:fillRect/>
              </a:stretch>
            </p:blipFill>
          </mc:Fallback>
        </mc:AlternateContent>
        <p:spPr>
          <a:xfrm>
            <a:off x="2451976" y="2035941"/>
            <a:ext cx="228600" cy="228600"/>
          </a:xfrm>
          <a:prstGeom prst="rect">
            <a:avLst/>
          </a:prstGeom>
        </p:spPr>
      </p:pic>
      <p:pic>
        <p:nvPicPr>
          <p:cNvPr id="49" name="Picture 48" descr="simulation-2HAM-tile-2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0"/>
              <a:stretch>
                <a:fillRect/>
              </a:stretch>
            </p:blipFill>
          </mc:Choice>
          <mc:Fallback>
            <p:blipFill>
              <a:blip r:embed="rId31"/>
              <a:stretch>
                <a:fillRect/>
              </a:stretch>
            </p:blipFill>
          </mc:Fallback>
        </mc:AlternateContent>
        <p:spPr>
          <a:xfrm>
            <a:off x="1654942" y="2699844"/>
            <a:ext cx="228600" cy="635000"/>
          </a:xfrm>
          <a:prstGeom prst="rect">
            <a:avLst/>
          </a:prstGeom>
        </p:spPr>
      </p:pic>
      <p:pic>
        <p:nvPicPr>
          <p:cNvPr id="50" name="Picture 49" descr="simulation-2HAM-tile-2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2"/>
              <a:stretch>
                <a:fillRect/>
              </a:stretch>
            </p:blipFill>
          </mc:Choice>
          <mc:Fallback>
            <p:blipFill>
              <a:blip r:embed="rId33"/>
              <a:stretch>
                <a:fillRect/>
              </a:stretch>
            </p:blipFill>
          </mc:Fallback>
        </mc:AlternateContent>
        <p:spPr>
          <a:xfrm>
            <a:off x="1689976" y="2368767"/>
            <a:ext cx="228600" cy="228600"/>
          </a:xfrm>
          <a:prstGeom prst="rect">
            <a:avLst/>
          </a:prstGeom>
        </p:spPr>
      </p:pic>
      <p:pic>
        <p:nvPicPr>
          <p:cNvPr id="51" name="Picture 50" descr="simulation-2HAM-tile-3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4"/>
              <a:stretch>
                <a:fillRect/>
              </a:stretch>
            </p:blipFill>
          </mc:Choice>
          <mc:Fallback>
            <p:blipFill>
              <a:blip r:embed="rId35"/>
              <a:stretch>
                <a:fillRect/>
              </a:stretch>
            </p:blipFill>
          </mc:Fallback>
        </mc:AlternateContent>
        <p:spPr>
          <a:xfrm>
            <a:off x="3720225" y="2454602"/>
            <a:ext cx="635000" cy="635000"/>
          </a:xfrm>
          <a:prstGeom prst="rect">
            <a:avLst/>
          </a:prstGeom>
        </p:spPr>
      </p:pic>
      <p:pic>
        <p:nvPicPr>
          <p:cNvPr id="52" name="Picture 51" descr="simulation-2HAM-tile-3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6"/>
              <a:stretch>
                <a:fillRect/>
              </a:stretch>
            </p:blipFill>
          </mc:Choice>
          <mc:Fallback>
            <p:blipFill>
              <a:blip r:embed="rId37"/>
              <a:stretch>
                <a:fillRect/>
              </a:stretch>
            </p:blipFill>
          </mc:Fallback>
        </mc:AlternateContent>
        <p:spPr>
          <a:xfrm>
            <a:off x="3939190" y="3305940"/>
            <a:ext cx="635000" cy="228600"/>
          </a:xfrm>
          <a:prstGeom prst="rect">
            <a:avLst/>
          </a:prstGeom>
        </p:spPr>
      </p:pic>
      <p:pic>
        <p:nvPicPr>
          <p:cNvPr id="53" name="Picture 52" descr="simulation-2HAM-tile-3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8"/>
              <a:stretch>
                <a:fillRect/>
              </a:stretch>
            </p:blipFill>
          </mc:Choice>
          <mc:Fallback>
            <p:blipFill>
              <a:blip r:embed="rId39"/>
              <a:stretch>
                <a:fillRect/>
              </a:stretch>
            </p:blipFill>
          </mc:Fallback>
        </mc:AlternateContent>
        <p:spPr>
          <a:xfrm>
            <a:off x="3643149" y="3279664"/>
            <a:ext cx="228600" cy="228600"/>
          </a:xfrm>
          <a:prstGeom prst="rect">
            <a:avLst/>
          </a:prstGeom>
        </p:spPr>
      </p:pic>
      <p:pic>
        <p:nvPicPr>
          <p:cNvPr id="54" name="Picture 53" descr="simulation-2HAM-tile-1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0"/>
              <a:stretch>
                <a:fillRect/>
              </a:stretch>
            </p:blipFill>
          </mc:Choice>
          <mc:Fallback>
            <p:blipFill>
              <a:blip r:embed="rId41"/>
              <a:stretch>
                <a:fillRect/>
              </a:stretch>
            </p:blipFill>
          </mc:Fallback>
        </mc:AlternateContent>
        <p:spPr>
          <a:xfrm>
            <a:off x="1740776" y="3857734"/>
            <a:ext cx="635000" cy="228600"/>
          </a:xfrm>
          <a:prstGeom prst="rect">
            <a:avLst/>
          </a:prstGeom>
        </p:spPr>
      </p:pic>
      <p:pic>
        <p:nvPicPr>
          <p:cNvPr id="55" name="Picture 54" descr="simulation-2HAM-tile-1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2"/>
              <a:stretch>
                <a:fillRect/>
              </a:stretch>
            </p:blipFill>
          </mc:Choice>
          <mc:Fallback>
            <p:blipFill>
              <a:blip r:embed="rId43"/>
              <a:stretch>
                <a:fillRect/>
              </a:stretch>
            </p:blipFill>
          </mc:Fallback>
        </mc:AlternateContent>
        <p:spPr>
          <a:xfrm>
            <a:off x="2522045" y="3919044"/>
            <a:ext cx="228600" cy="228600"/>
          </a:xfrm>
          <a:prstGeom prst="rect">
            <a:avLst/>
          </a:prstGeom>
        </p:spPr>
      </p:pic>
      <p:pic>
        <p:nvPicPr>
          <p:cNvPr id="56" name="Picture 55" descr="simulation-2HAM-tile-2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4"/>
              <a:stretch>
                <a:fillRect/>
              </a:stretch>
            </p:blipFill>
          </mc:Choice>
          <mc:Fallback>
            <p:blipFill>
              <a:blip r:embed="rId45"/>
              <a:stretch>
                <a:fillRect/>
              </a:stretch>
            </p:blipFill>
          </mc:Fallback>
        </mc:AlternateContent>
        <p:spPr>
          <a:xfrm>
            <a:off x="2362638" y="3218354"/>
            <a:ext cx="635000" cy="228600"/>
          </a:xfrm>
          <a:prstGeom prst="rect">
            <a:avLst/>
          </a:prstGeom>
        </p:spPr>
      </p:pic>
      <p:pic>
        <p:nvPicPr>
          <p:cNvPr id="57" name="Picture 56" descr="simulation-2HAM-tile-2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6"/>
              <a:stretch>
                <a:fillRect/>
              </a:stretch>
            </p:blipFill>
          </mc:Choice>
          <mc:Fallback>
            <p:blipFill>
              <a:blip r:embed="rId47"/>
              <a:stretch>
                <a:fillRect/>
              </a:stretch>
            </p:blipFill>
          </mc:Fallback>
        </mc:AlternateContent>
        <p:spPr>
          <a:xfrm>
            <a:off x="1952735" y="3130768"/>
            <a:ext cx="228600" cy="228600"/>
          </a:xfrm>
          <a:prstGeom prst="rect">
            <a:avLst/>
          </a:prstGeom>
        </p:spPr>
      </p:pic>
      <p:pic>
        <p:nvPicPr>
          <p:cNvPr id="58" name="Picture 57" descr="simulation-2HAM-tile-2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8"/>
              <a:stretch>
                <a:fillRect/>
              </a:stretch>
            </p:blipFill>
          </mc:Choice>
          <mc:Fallback>
            <p:blipFill>
              <a:blip r:embed="rId49"/>
              <a:stretch>
                <a:fillRect/>
              </a:stretch>
            </p:blipFill>
          </mc:Fallback>
        </mc:AlternateContent>
        <p:spPr>
          <a:xfrm>
            <a:off x="2758527" y="2876769"/>
            <a:ext cx="228600" cy="228600"/>
          </a:xfrm>
          <a:prstGeom prst="rect">
            <a:avLst/>
          </a:prstGeom>
        </p:spPr>
      </p:pic>
      <p:pic>
        <p:nvPicPr>
          <p:cNvPr id="59" name="Picture 58" descr="simulation-2HAM-tile-2-E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0"/>
              <a:stretch>
                <a:fillRect/>
              </a:stretch>
            </p:blipFill>
          </mc:Choice>
          <mc:Fallback>
            <p:blipFill>
              <a:blip r:embed="rId51"/>
              <a:stretch>
                <a:fillRect/>
              </a:stretch>
            </p:blipFill>
          </mc:Fallback>
        </mc:AlternateContent>
        <p:spPr>
          <a:xfrm>
            <a:off x="2793562" y="2095499"/>
            <a:ext cx="228600" cy="635000"/>
          </a:xfrm>
          <a:prstGeom prst="rect">
            <a:avLst/>
          </a:prstGeom>
        </p:spPr>
      </p:pic>
      <p:pic>
        <p:nvPicPr>
          <p:cNvPr id="62" name="Picture 61" descr="simulation-2HAM-tile-3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2"/>
              <a:stretch>
                <a:fillRect/>
              </a:stretch>
            </p:blipFill>
          </mc:Choice>
          <mc:Fallback>
            <p:blipFill>
              <a:blip r:embed="rId53"/>
              <a:stretch>
                <a:fillRect/>
              </a:stretch>
            </p:blipFill>
          </mc:Fallback>
        </mc:AlternateContent>
        <p:spPr>
          <a:xfrm>
            <a:off x="3345356" y="2621016"/>
            <a:ext cx="228600" cy="635000"/>
          </a:xfrm>
          <a:prstGeom prst="rect">
            <a:avLst/>
          </a:prstGeom>
        </p:spPr>
      </p:pic>
      <p:pic>
        <p:nvPicPr>
          <p:cNvPr id="63" name="Picture 62" descr="simulation-2HAM-tile-3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4"/>
              <a:stretch>
                <a:fillRect/>
              </a:stretch>
            </p:blipFill>
          </mc:Choice>
          <mc:Fallback>
            <p:blipFill>
              <a:blip r:embed="rId55"/>
              <a:stretch>
                <a:fillRect/>
              </a:stretch>
            </p:blipFill>
          </mc:Fallback>
        </mc:AlternateContent>
        <p:spPr>
          <a:xfrm>
            <a:off x="3406666" y="2289940"/>
            <a:ext cx="228600" cy="228600"/>
          </a:xfrm>
          <a:prstGeom prst="rect">
            <a:avLst/>
          </a:prstGeom>
        </p:spPr>
      </p:pic>
      <p:pic>
        <p:nvPicPr>
          <p:cNvPr id="68" name="Picture 67" descr="simulation-2HAM-tile-3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6"/>
              <a:stretch>
                <a:fillRect/>
              </a:stretch>
            </p:blipFill>
          </mc:Choice>
          <mc:Fallback>
            <p:blipFill>
              <a:blip r:embed="rId57"/>
              <a:stretch>
                <a:fillRect/>
              </a:stretch>
            </p:blipFill>
          </mc:Fallback>
        </mc:AlternateContent>
        <p:spPr>
          <a:xfrm>
            <a:off x="3466224" y="1992148"/>
            <a:ext cx="635000" cy="228600"/>
          </a:xfrm>
          <a:prstGeom prst="rect">
            <a:avLst/>
          </a:prstGeom>
        </p:spPr>
      </p:pic>
      <p:pic>
        <p:nvPicPr>
          <p:cNvPr id="70" name="Picture 69" descr="simulation-2HAM-tile-3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8"/>
              <a:stretch>
                <a:fillRect/>
              </a:stretch>
            </p:blipFill>
          </mc:Choice>
          <mc:Fallback>
            <p:blipFill>
              <a:blip r:embed="rId59"/>
              <a:stretch>
                <a:fillRect/>
              </a:stretch>
            </p:blipFill>
          </mc:Fallback>
        </mc:AlternateContent>
        <p:spPr>
          <a:xfrm>
            <a:off x="4168666" y="2000906"/>
            <a:ext cx="228600" cy="228600"/>
          </a:xfrm>
          <a:prstGeom prst="rect">
            <a:avLst/>
          </a:prstGeom>
        </p:spPr>
      </p:pic>
      <p:pic>
        <p:nvPicPr>
          <p:cNvPr id="71" name="Picture 70" descr="simulation-2HAM-tile-3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0"/>
              <a:stretch>
                <a:fillRect/>
              </a:stretch>
            </p:blipFill>
          </mc:Choice>
          <mc:Fallback>
            <p:blipFill>
              <a:blip r:embed="rId61"/>
              <a:stretch>
                <a:fillRect/>
              </a:stretch>
            </p:blipFill>
          </mc:Fallback>
        </mc:AlternateContent>
        <p:spPr>
          <a:xfrm>
            <a:off x="4475217" y="2095500"/>
            <a:ext cx="228600" cy="635000"/>
          </a:xfrm>
          <a:prstGeom prst="rect">
            <a:avLst/>
          </a:prstGeom>
        </p:spPr>
      </p:pic>
      <p:pic>
        <p:nvPicPr>
          <p:cNvPr id="72" name="Picture 71" descr="simulation-2HAM-tile-3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2"/>
              <a:stretch>
                <a:fillRect/>
              </a:stretch>
            </p:blipFill>
          </mc:Choice>
          <mc:Fallback>
            <p:blipFill>
              <a:blip r:embed="rId63"/>
              <a:stretch>
                <a:fillRect/>
              </a:stretch>
            </p:blipFill>
          </mc:Fallback>
        </mc:AlternateContent>
        <p:spPr>
          <a:xfrm>
            <a:off x="4422666" y="3008148"/>
            <a:ext cx="2286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02049 -0.00694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02257 0.02314 " pathEditMode="relative" ptsTypes="AA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0.0125 0.03519 " pathEditMode="relative" ptsTypes="AA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0066 0.02639 " pathEditMode="relative" ptsTypes="AA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5.55556E-6 L -0.02673 -0.0139 " pathEditMode="relative" ptsTypes="AA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5.55556E-6 L -0.01736 -0.02362 " pathEditMode="relative" ptsTypes="AA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00903 -0.03379 " pathEditMode="relative" ptsTypes="AA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77778E-6 L 0.00659 -0.0324 " pathEditMode="relative" ptsTypes="AA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14815E-6 L -0.01146 0.09908 " pathEditMode="relative" ptsTypes="AA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6.66667E-6 L 0.01215 0.11112 " pathEditMode="relative" ptsTypes="AA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0.00659 0.12732 " pathEditMode="relative" ptsTypes="AA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0.13148 " pathEditMode="relative" ptsTypes="AA">
                                      <p:cBhvr>
                                        <p:cTn id="3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2153 0.11204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3.7037E-7 L 0.01771 0.12871 " pathEditMode="relative" ptsTypes="AA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51852E-6 L 0.01945 0.14999 " pathEditMode="relative" ptsTypes="AA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00243 0.14629 " pathEditMode="relative" ptsTypes="AA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03704E-6 L -0.01181 0.14027 " pathEditMode="relative" ptsTypes="AA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-0.00799 0.11574 " pathEditMode="relative" ptsTypes="AA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-0.04965 0.1236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3.7037E-7 L -0.05591 0.14028 " pathEditMode="relative" ptsTypes="AA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-0.06736 0.11805 " pathEditMode="relative" ptsTypes="AA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-0.09393 0.13172 " pathEditMode="relative" ptsTypes="AA">
                                      <p:cBhvr>
                                        <p:cTn id="7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1.11111E-6 L -0.06181 0.15324 " pathEditMode="relative" ptsTypes="AA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-0.07084 0.15185 " pathEditMode="relative" ptsTypes="AA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6.93889E-18 L -0.0816 0.13981 " pathEditMode="relative" ptsTypes="AA">
                                      <p:cBhvr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2.96296E-6 L -0.07605 0.09583 " pathEditMode="relative" ptsTypes="AA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51852E-6 L -0.06875 0.08286 " pathEditMode="relative" ptsTypes="AA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5938 0.08657 " pathEditMode="relative" ptsTypes="AA">
                                      <p:cBhvr>
                                        <p:cTn id="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Simulation captures </a:t>
            </a:r>
            <a:r>
              <a:rPr lang="en-US" sz="44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production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0" name="Picture 59" descr="simulation-2HAM-system-comple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48344" y="1793546"/>
            <a:ext cx="3060700" cy="3060700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4055233" y="1796957"/>
            <a:ext cx="4097658" cy="4351597"/>
            <a:chOff x="3914005" y="2361099"/>
            <a:chExt cx="3110152" cy="3302894"/>
          </a:xfrm>
        </p:grpSpPr>
        <p:pic>
          <p:nvPicPr>
            <p:cNvPr id="61" name="Picture 60" descr="simulation-aTAM-til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3914005" y="3878749"/>
              <a:ext cx="1568120" cy="1785244"/>
            </a:xfrm>
            <a:prstGeom prst="rect">
              <a:avLst/>
            </a:prstGeom>
          </p:spPr>
        </p:pic>
        <p:pic>
          <p:nvPicPr>
            <p:cNvPr id="64" name="Picture 63" descr="simulation-aTAM-tile-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4680164" y="3140617"/>
              <a:ext cx="820247" cy="796122"/>
            </a:xfrm>
            <a:prstGeom prst="rect">
              <a:avLst/>
            </a:prstGeom>
          </p:spPr>
        </p:pic>
        <p:pic>
          <p:nvPicPr>
            <p:cNvPr id="65" name="Picture 64" descr="simulation-aTAM-tile-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5450922" y="3116749"/>
              <a:ext cx="820247" cy="820247"/>
            </a:xfrm>
            <a:prstGeom prst="rect">
              <a:avLst/>
            </a:prstGeom>
          </p:spPr>
        </p:pic>
        <p:pic>
          <p:nvPicPr>
            <p:cNvPr id="66" name="Picture 65" descr="simulation-aTAM-tile-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5459683" y="2369859"/>
              <a:ext cx="820247" cy="796122"/>
            </a:xfrm>
            <a:prstGeom prst="rect">
              <a:avLst/>
            </a:prstGeom>
          </p:spPr>
        </p:pic>
        <p:pic>
          <p:nvPicPr>
            <p:cNvPr id="67" name="Picture 66" descr="simulation-aTAM-tile-5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6228035" y="3116749"/>
              <a:ext cx="796122" cy="820247"/>
            </a:xfrm>
            <a:prstGeom prst="rect">
              <a:avLst/>
            </a:prstGeom>
          </p:spPr>
        </p:pic>
        <p:pic>
          <p:nvPicPr>
            <p:cNvPr id="69" name="Picture 68" descr="simulation-aTAM-tile-6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6228035" y="2361099"/>
              <a:ext cx="796122" cy="7961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1821356" y="581989"/>
            <a:ext cx="4967013" cy="5185978"/>
            <a:chOff x="1803838" y="1081252"/>
            <a:chExt cx="4967013" cy="5185978"/>
          </a:xfrm>
        </p:grpSpPr>
        <p:pic>
          <p:nvPicPr>
            <p:cNvPr id="20" name="Picture 19" descr="simulation-2HAM-tile-1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2213742" y="5196051"/>
              <a:ext cx="635000" cy="635000"/>
            </a:xfrm>
            <a:prstGeom prst="rect">
              <a:avLst/>
            </a:prstGeom>
          </p:spPr>
        </p:pic>
        <p:pic>
          <p:nvPicPr>
            <p:cNvPr id="21" name="Picture 20" descr="simulation-2HAM-tile-1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3073837" y="5090948"/>
              <a:ext cx="228600" cy="635000"/>
            </a:xfrm>
            <a:prstGeom prst="rect">
              <a:avLst/>
            </a:prstGeom>
          </p:spPr>
        </p:pic>
        <p:pic>
          <p:nvPicPr>
            <p:cNvPr id="22" name="Picture 21" descr="simulation-2HAM-tile-1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2986251" y="5767113"/>
              <a:ext cx="228600" cy="228600"/>
            </a:xfrm>
            <a:prstGeom prst="rect">
              <a:avLst/>
            </a:prstGeom>
          </p:spPr>
        </p:pic>
        <p:pic>
          <p:nvPicPr>
            <p:cNvPr id="25" name="Picture 24" descr="simulation-2HAM-tile-1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2502775" y="6038630"/>
              <a:ext cx="635000" cy="228600"/>
            </a:xfrm>
            <a:prstGeom prst="rect">
              <a:avLst/>
            </a:prstGeom>
          </p:spPr>
        </p:pic>
        <p:pic>
          <p:nvPicPr>
            <p:cNvPr id="26" name="Picture 25" descr="simulation-2HAM-tile-1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2154183" y="6029872"/>
              <a:ext cx="228600" cy="228600"/>
            </a:xfrm>
            <a:prstGeom prst="rect">
              <a:avLst/>
            </a:prstGeom>
          </p:spPr>
        </p:pic>
        <p:pic>
          <p:nvPicPr>
            <p:cNvPr id="27" name="Picture 26" descr="simulation-2HAM-tile-1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1821356" y="5441292"/>
              <a:ext cx="228600" cy="635000"/>
            </a:xfrm>
            <a:prstGeom prst="rect">
              <a:avLst/>
            </a:prstGeom>
          </p:spPr>
        </p:pic>
        <p:pic>
          <p:nvPicPr>
            <p:cNvPr id="28" name="Picture 27" descr="simulation-2HAM-tile-1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1803838" y="5040148"/>
              <a:ext cx="228600" cy="228600"/>
            </a:xfrm>
            <a:prstGeom prst="rect">
              <a:avLst/>
            </a:prstGeom>
          </p:spPr>
        </p:pic>
        <p:pic>
          <p:nvPicPr>
            <p:cNvPr id="30" name="Picture 29" descr="simulation-2HAM-tile-2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2169948" y="3286672"/>
              <a:ext cx="635000" cy="635000"/>
            </a:xfrm>
            <a:prstGeom prst="rect">
              <a:avLst/>
            </a:prstGeom>
          </p:spPr>
        </p:pic>
        <p:pic>
          <p:nvPicPr>
            <p:cNvPr id="33" name="Picture 32" descr="simulation-2HAM-tile-2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1845880" y="2903045"/>
              <a:ext cx="635000" cy="228600"/>
            </a:xfrm>
            <a:prstGeom prst="rect">
              <a:avLst/>
            </a:prstGeom>
          </p:spPr>
        </p:pic>
        <p:pic>
          <p:nvPicPr>
            <p:cNvPr id="34" name="Picture 33" descr="simulation-2HAM-tile-2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2609631" y="2929321"/>
              <a:ext cx="228600" cy="228600"/>
            </a:xfrm>
            <a:prstGeom prst="rect">
              <a:avLst/>
            </a:prstGeom>
          </p:spPr>
        </p:pic>
        <p:pic>
          <p:nvPicPr>
            <p:cNvPr id="37" name="Picture 36" descr="simulation-2HAM-tile-2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4"/>
                <a:stretch>
                  <a:fillRect/>
                </a:stretch>
              </p:blipFill>
            </mc:Choice>
            <mc:Fallback>
              <p:blipFill>
                <a:blip r:embed="rId25"/>
                <a:stretch>
                  <a:fillRect/>
                </a:stretch>
              </p:blipFill>
            </mc:Fallback>
          </mc:AlternateContent>
          <p:spPr>
            <a:xfrm>
              <a:off x="1812597" y="3593224"/>
              <a:ext cx="228600" cy="635000"/>
            </a:xfrm>
            <a:prstGeom prst="rect">
              <a:avLst/>
            </a:prstGeom>
          </p:spPr>
        </p:pic>
        <p:pic>
          <p:nvPicPr>
            <p:cNvPr id="38" name="Picture 37" descr="simulation-2HAM-tile-2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6"/>
                <a:stretch>
                  <a:fillRect/>
                </a:stretch>
              </p:blipFill>
            </mc:Choice>
            <mc:Fallback>
              <p:blipFill>
                <a:blip r:embed="rId27"/>
                <a:stretch>
                  <a:fillRect/>
                </a:stretch>
              </p:blipFill>
            </mc:Fallback>
          </mc:AlternateContent>
          <p:spPr>
            <a:xfrm>
              <a:off x="1847631" y="3262147"/>
              <a:ext cx="228600" cy="228600"/>
            </a:xfrm>
            <a:prstGeom prst="rect">
              <a:avLst/>
            </a:prstGeom>
          </p:spPr>
        </p:pic>
        <p:pic>
          <p:nvPicPr>
            <p:cNvPr id="39" name="Picture 38" descr="simulation-2HAM-tile-3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8"/>
                <a:stretch>
                  <a:fillRect/>
                </a:stretch>
              </p:blipFill>
            </mc:Choice>
            <mc:Fallback>
              <p:blipFill>
                <a:blip r:embed="rId29"/>
                <a:stretch>
                  <a:fillRect/>
                </a:stretch>
              </p:blipFill>
            </mc:Fallback>
          </mc:AlternateContent>
          <p:spPr>
            <a:xfrm>
              <a:off x="3877880" y="3347982"/>
              <a:ext cx="635000" cy="635000"/>
            </a:xfrm>
            <a:prstGeom prst="rect">
              <a:avLst/>
            </a:prstGeom>
          </p:spPr>
        </p:pic>
        <p:pic>
          <p:nvPicPr>
            <p:cNvPr id="44" name="Picture 43" descr="simulation-2HAM-tile-3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0"/>
                <a:stretch>
                  <a:fillRect/>
                </a:stretch>
              </p:blipFill>
            </mc:Choice>
            <mc:Fallback>
              <p:blipFill>
                <a:blip r:embed="rId31"/>
                <a:stretch>
                  <a:fillRect/>
                </a:stretch>
              </p:blipFill>
            </mc:Fallback>
          </mc:AlternateContent>
          <p:spPr>
            <a:xfrm>
              <a:off x="4096845" y="4199320"/>
              <a:ext cx="635000" cy="228600"/>
            </a:xfrm>
            <a:prstGeom prst="rect">
              <a:avLst/>
            </a:prstGeom>
          </p:spPr>
        </p:pic>
        <p:pic>
          <p:nvPicPr>
            <p:cNvPr id="45" name="Picture 44" descr="simulation-2HAM-tile-3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2"/>
                <a:stretch>
                  <a:fillRect/>
                </a:stretch>
              </p:blipFill>
            </mc:Choice>
            <mc:Fallback>
              <p:blipFill>
                <a:blip r:embed="rId33"/>
                <a:stretch>
                  <a:fillRect/>
                </a:stretch>
              </p:blipFill>
            </mc:Fallback>
          </mc:AlternateContent>
          <p:spPr>
            <a:xfrm>
              <a:off x="3800804" y="4173044"/>
              <a:ext cx="228600" cy="228600"/>
            </a:xfrm>
            <a:prstGeom prst="rect">
              <a:avLst/>
            </a:prstGeom>
          </p:spPr>
        </p:pic>
        <p:pic>
          <p:nvPicPr>
            <p:cNvPr id="48" name="Picture 47" descr="simulation-2HAM-tile-4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4"/>
                <a:stretch>
                  <a:fillRect/>
                </a:stretch>
              </p:blipFill>
            </mc:Choice>
            <mc:Fallback>
              <p:blipFill>
                <a:blip r:embed="rId35"/>
                <a:stretch>
                  <a:fillRect/>
                </a:stretch>
              </p:blipFill>
            </mc:Fallback>
          </mc:AlternateContent>
          <p:spPr>
            <a:xfrm>
              <a:off x="3746500" y="1491155"/>
              <a:ext cx="635000" cy="635000"/>
            </a:xfrm>
            <a:prstGeom prst="rect">
              <a:avLst/>
            </a:prstGeom>
          </p:spPr>
        </p:pic>
        <p:pic>
          <p:nvPicPr>
            <p:cNvPr id="51" name="Picture 50" descr="simulation-2HAM-tile-4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6"/>
                <a:stretch>
                  <a:fillRect/>
                </a:stretch>
              </p:blipFill>
            </mc:Choice>
            <mc:Fallback>
              <p:blipFill>
                <a:blip r:embed="rId37"/>
                <a:stretch>
                  <a:fillRect/>
                </a:stretch>
              </p:blipFill>
            </mc:Fallback>
          </mc:AlternateContent>
          <p:spPr>
            <a:xfrm>
              <a:off x="3571328" y="1081252"/>
              <a:ext cx="635000" cy="228600"/>
            </a:xfrm>
            <a:prstGeom prst="rect">
              <a:avLst/>
            </a:prstGeom>
          </p:spPr>
        </p:pic>
        <p:pic>
          <p:nvPicPr>
            <p:cNvPr id="52" name="Picture 51" descr="simulation-2HAM-tile-4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8"/>
                <a:stretch>
                  <a:fillRect/>
                </a:stretch>
              </p:blipFill>
            </mc:Choice>
            <mc:Fallback>
              <p:blipFill>
                <a:blip r:embed="rId39"/>
                <a:stretch>
                  <a:fillRect/>
                </a:stretch>
              </p:blipFill>
            </mc:Fallback>
          </mc:AlternateContent>
          <p:spPr>
            <a:xfrm>
              <a:off x="4273768" y="1090010"/>
              <a:ext cx="228600" cy="228600"/>
            </a:xfrm>
            <a:prstGeom prst="rect">
              <a:avLst/>
            </a:prstGeom>
          </p:spPr>
        </p:pic>
        <p:pic>
          <p:nvPicPr>
            <p:cNvPr id="55" name="Picture 54" descr="simulation-2HAM-tile-4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0"/>
                <a:stretch>
                  <a:fillRect/>
                </a:stretch>
              </p:blipFill>
            </mc:Choice>
            <mc:Fallback>
              <p:blipFill>
                <a:blip r:embed="rId41"/>
                <a:stretch>
                  <a:fillRect/>
                </a:stretch>
              </p:blipFill>
            </mc:Fallback>
          </mc:AlternateContent>
          <p:spPr>
            <a:xfrm>
              <a:off x="3389149" y="1806465"/>
              <a:ext cx="228600" cy="635000"/>
            </a:xfrm>
            <a:prstGeom prst="rect">
              <a:avLst/>
            </a:prstGeom>
          </p:spPr>
        </p:pic>
        <p:pic>
          <p:nvPicPr>
            <p:cNvPr id="56" name="Picture 55" descr="simulation-2HAM-tile-4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2"/>
                <a:stretch>
                  <a:fillRect/>
                </a:stretch>
              </p:blipFill>
            </mc:Choice>
            <mc:Fallback>
              <p:blipFill>
                <a:blip r:embed="rId43"/>
                <a:stretch>
                  <a:fillRect/>
                </a:stretch>
              </p:blipFill>
            </mc:Fallback>
          </mc:AlternateContent>
          <p:spPr>
            <a:xfrm>
              <a:off x="3406666" y="1414079"/>
              <a:ext cx="228600" cy="228600"/>
            </a:xfrm>
            <a:prstGeom prst="rect">
              <a:avLst/>
            </a:prstGeom>
          </p:spPr>
        </p:pic>
        <p:pic>
          <p:nvPicPr>
            <p:cNvPr id="58" name="Picture 57" descr="simulation-2HAM-tile-5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4"/>
                <a:stretch>
                  <a:fillRect/>
                </a:stretch>
              </p:blipFill>
            </mc:Choice>
            <mc:Fallback>
              <p:blipFill>
                <a:blip r:embed="rId45"/>
                <a:stretch>
                  <a:fillRect/>
                </a:stretch>
              </p:blipFill>
            </mc:Fallback>
          </mc:AlternateContent>
          <p:spPr>
            <a:xfrm>
              <a:off x="6507217" y="3146534"/>
              <a:ext cx="228600" cy="635000"/>
            </a:xfrm>
            <a:prstGeom prst="rect">
              <a:avLst/>
            </a:prstGeom>
          </p:spPr>
        </p:pic>
        <p:pic>
          <p:nvPicPr>
            <p:cNvPr id="59" name="Picture 58" descr="simulation-2HAM-tile-5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6"/>
                <a:stretch>
                  <a:fillRect/>
                </a:stretch>
              </p:blipFill>
            </mc:Choice>
            <mc:Fallback>
              <p:blipFill>
                <a:blip r:embed="rId47"/>
                <a:stretch>
                  <a:fillRect/>
                </a:stretch>
              </p:blipFill>
            </mc:Fallback>
          </mc:AlternateContent>
          <p:spPr>
            <a:xfrm>
              <a:off x="6542251" y="3866493"/>
              <a:ext cx="228600" cy="228600"/>
            </a:xfrm>
            <a:prstGeom prst="rect">
              <a:avLst/>
            </a:prstGeom>
          </p:spPr>
        </p:pic>
        <p:pic>
          <p:nvPicPr>
            <p:cNvPr id="62" name="Picture 61" descr="simulation-2HAM-tile-5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8"/>
                <a:stretch>
                  <a:fillRect/>
                </a:stretch>
              </p:blipFill>
            </mc:Choice>
            <mc:Fallback>
              <p:blipFill>
                <a:blip r:embed="rId49"/>
                <a:stretch>
                  <a:fillRect/>
                </a:stretch>
              </p:blipFill>
            </mc:Fallback>
          </mc:AlternateContent>
          <p:spPr>
            <a:xfrm>
              <a:off x="6050018" y="4164287"/>
              <a:ext cx="635000" cy="228600"/>
            </a:xfrm>
            <a:prstGeom prst="rect">
              <a:avLst/>
            </a:prstGeom>
          </p:spPr>
        </p:pic>
        <p:pic>
          <p:nvPicPr>
            <p:cNvPr id="63" name="Picture 62" descr="simulation-2HAM-tile-5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0"/>
                <a:stretch>
                  <a:fillRect/>
                </a:stretch>
              </p:blipFill>
            </mc:Choice>
            <mc:Fallback>
              <p:blipFill>
                <a:blip r:embed="rId51"/>
                <a:stretch>
                  <a:fillRect/>
                </a:stretch>
              </p:blipFill>
            </mc:Fallback>
          </mc:AlternateContent>
          <p:spPr>
            <a:xfrm>
              <a:off x="5736459" y="4181804"/>
              <a:ext cx="228600" cy="228600"/>
            </a:xfrm>
            <a:prstGeom prst="rect">
              <a:avLst/>
            </a:prstGeom>
          </p:spPr>
        </p:pic>
        <p:pic>
          <p:nvPicPr>
            <p:cNvPr id="68" name="Picture 67" descr="simulation-2HAM-tile-5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2"/>
                <a:stretch>
                  <a:fillRect/>
                </a:stretch>
              </p:blipFill>
            </mc:Choice>
            <mc:Fallback>
              <p:blipFill>
                <a:blip r:embed="rId53"/>
                <a:stretch>
                  <a:fillRect/>
                </a:stretch>
              </p:blipFill>
            </mc:Fallback>
          </mc:AlternateContent>
          <p:spPr>
            <a:xfrm>
              <a:off x="5796017" y="3365501"/>
              <a:ext cx="635000" cy="635000"/>
            </a:xfrm>
            <a:prstGeom prst="rect">
              <a:avLst/>
            </a:prstGeom>
          </p:spPr>
        </p:pic>
        <p:pic>
          <p:nvPicPr>
            <p:cNvPr id="71" name="Picture 70" descr="simulation-2HAM-tile-6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4"/>
                <a:stretch>
                  <a:fillRect/>
                </a:stretch>
              </p:blipFill>
            </mc:Choice>
            <mc:Fallback>
              <p:blipFill>
                <a:blip r:embed="rId55"/>
                <a:stretch>
                  <a:fillRect/>
                </a:stretch>
              </p:blipFill>
            </mc:Fallback>
          </mc:AlternateContent>
          <p:spPr>
            <a:xfrm>
              <a:off x="5804777" y="1587499"/>
              <a:ext cx="635000" cy="635000"/>
            </a:xfrm>
            <a:prstGeom prst="rect">
              <a:avLst/>
            </a:prstGeom>
          </p:spPr>
        </p:pic>
        <p:pic>
          <p:nvPicPr>
            <p:cNvPr id="72" name="Picture 71" descr="simulation-2HAM-tile-6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6"/>
                <a:stretch>
                  <a:fillRect/>
                </a:stretch>
              </p:blipFill>
            </mc:Choice>
            <mc:Fallback>
              <p:blipFill>
                <a:blip r:embed="rId57"/>
                <a:stretch>
                  <a:fillRect/>
                </a:stretch>
              </p:blipFill>
            </mc:Fallback>
          </mc:AlternateContent>
          <p:spPr>
            <a:xfrm>
              <a:off x="6524736" y="1324740"/>
              <a:ext cx="228600" cy="635000"/>
            </a:xfrm>
            <a:prstGeom prst="rect">
              <a:avLst/>
            </a:prstGeom>
          </p:spPr>
        </p:pic>
        <p:pic>
          <p:nvPicPr>
            <p:cNvPr id="73" name="Picture 72" descr="simulation-2HAM-tile-6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8"/>
                <a:stretch>
                  <a:fillRect/>
                </a:stretch>
              </p:blipFill>
            </mc:Choice>
            <mc:Fallback>
              <p:blipFill>
                <a:blip r:embed="rId59"/>
                <a:stretch>
                  <a:fillRect/>
                </a:stretch>
              </p:blipFill>
            </mc:Fallback>
          </mc:AlternateContent>
          <p:spPr>
            <a:xfrm>
              <a:off x="6533493" y="2044698"/>
              <a:ext cx="228600" cy="228600"/>
            </a:xfrm>
            <a:prstGeom prst="rect">
              <a:avLst/>
            </a:prstGeom>
          </p:spPr>
        </p:pic>
        <p:pic>
          <p:nvPicPr>
            <p:cNvPr id="74" name="Picture 73" descr="simulation-2HAM-tile-6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0"/>
                <a:stretch>
                  <a:fillRect/>
                </a:stretch>
              </p:blipFill>
            </mc:Choice>
            <mc:Fallback>
              <p:blipFill>
                <a:blip r:embed="rId61"/>
                <a:stretch>
                  <a:fillRect/>
                </a:stretch>
              </p:blipFill>
            </mc:Fallback>
          </mc:AlternateContent>
          <p:spPr>
            <a:xfrm>
              <a:off x="5331811" y="1177595"/>
              <a:ext cx="635000" cy="228600"/>
            </a:xfrm>
            <a:prstGeom prst="rect">
              <a:avLst/>
            </a:prstGeom>
          </p:spPr>
        </p:pic>
        <p:pic>
          <p:nvPicPr>
            <p:cNvPr id="75" name="Picture 74" descr="simulation-2HAM-tile-6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2"/>
                <a:stretch>
                  <a:fillRect/>
                </a:stretch>
              </p:blipFill>
            </mc:Choice>
            <mc:Fallback>
              <p:blipFill>
                <a:blip r:embed="rId63"/>
                <a:stretch>
                  <a:fillRect/>
                </a:stretch>
              </p:blipFill>
            </mc:Fallback>
          </mc:AlternateContent>
          <p:spPr>
            <a:xfrm>
              <a:off x="6113081" y="1177596"/>
              <a:ext cx="228600" cy="228600"/>
            </a:xfrm>
            <a:prstGeom prst="rect">
              <a:avLst/>
            </a:prstGeom>
          </p:spPr>
        </p:pic>
        <p:pic>
          <p:nvPicPr>
            <p:cNvPr id="81" name="Picture 80" descr="simulation-2HAM-tile-1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4"/>
                <a:stretch>
                  <a:fillRect/>
                </a:stretch>
              </p:blipFill>
            </mc:Choice>
            <mc:Fallback>
              <p:blipFill>
                <a:blip r:embed="rId65"/>
                <a:stretch>
                  <a:fillRect/>
                </a:stretch>
              </p:blipFill>
            </mc:Fallback>
          </mc:AlternateContent>
          <p:spPr>
            <a:xfrm>
              <a:off x="1898431" y="4751114"/>
              <a:ext cx="635000" cy="228600"/>
            </a:xfrm>
            <a:prstGeom prst="rect">
              <a:avLst/>
            </a:prstGeom>
          </p:spPr>
        </p:pic>
        <p:pic>
          <p:nvPicPr>
            <p:cNvPr id="82" name="Picture 81" descr="simulation-2HAM-tile-1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6"/>
                <a:stretch>
                  <a:fillRect/>
                </a:stretch>
              </p:blipFill>
            </mc:Choice>
            <mc:Fallback>
              <p:blipFill>
                <a:blip r:embed="rId67"/>
                <a:stretch>
                  <a:fillRect/>
                </a:stretch>
              </p:blipFill>
            </mc:Fallback>
          </mc:AlternateContent>
          <p:spPr>
            <a:xfrm>
              <a:off x="2679700" y="4812424"/>
              <a:ext cx="228600" cy="228600"/>
            </a:xfrm>
            <a:prstGeom prst="rect">
              <a:avLst/>
            </a:prstGeom>
          </p:spPr>
        </p:pic>
        <p:pic>
          <p:nvPicPr>
            <p:cNvPr id="83" name="Picture 82" descr="simulation-2HAM-tile-2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8"/>
                <a:stretch>
                  <a:fillRect/>
                </a:stretch>
              </p:blipFill>
            </mc:Choice>
            <mc:Fallback>
              <p:blipFill>
                <a:blip r:embed="rId69"/>
                <a:stretch>
                  <a:fillRect/>
                </a:stretch>
              </p:blipFill>
            </mc:Fallback>
          </mc:AlternateContent>
          <p:spPr>
            <a:xfrm>
              <a:off x="2520293" y="4111734"/>
              <a:ext cx="635000" cy="228600"/>
            </a:xfrm>
            <a:prstGeom prst="rect">
              <a:avLst/>
            </a:prstGeom>
          </p:spPr>
        </p:pic>
        <p:pic>
          <p:nvPicPr>
            <p:cNvPr id="84" name="Picture 83" descr="simulation-2HAM-tile-2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0"/>
                <a:stretch>
                  <a:fillRect/>
                </a:stretch>
              </p:blipFill>
            </mc:Choice>
            <mc:Fallback>
              <p:blipFill>
                <a:blip r:embed="rId71"/>
                <a:stretch>
                  <a:fillRect/>
                </a:stretch>
              </p:blipFill>
            </mc:Fallback>
          </mc:AlternateContent>
          <p:spPr>
            <a:xfrm>
              <a:off x="2110390" y="4024148"/>
              <a:ext cx="228600" cy="228600"/>
            </a:xfrm>
            <a:prstGeom prst="rect">
              <a:avLst/>
            </a:prstGeom>
          </p:spPr>
        </p:pic>
        <p:pic>
          <p:nvPicPr>
            <p:cNvPr id="85" name="Picture 84" descr="simulation-2HAM-tile-2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2"/>
                <a:stretch>
                  <a:fillRect/>
                </a:stretch>
              </p:blipFill>
            </mc:Choice>
            <mc:Fallback>
              <p:blipFill>
                <a:blip r:embed="rId73"/>
                <a:stretch>
                  <a:fillRect/>
                </a:stretch>
              </p:blipFill>
            </mc:Fallback>
          </mc:AlternateContent>
          <p:spPr>
            <a:xfrm>
              <a:off x="2916182" y="3770149"/>
              <a:ext cx="228600" cy="228600"/>
            </a:xfrm>
            <a:prstGeom prst="rect">
              <a:avLst/>
            </a:prstGeom>
          </p:spPr>
        </p:pic>
        <p:pic>
          <p:nvPicPr>
            <p:cNvPr id="87" name="Picture 86" descr="simulation-2HAM-tile-2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4"/>
                <a:stretch>
                  <a:fillRect/>
                </a:stretch>
              </p:blipFill>
            </mc:Choice>
            <mc:Fallback>
              <p:blipFill>
                <a:blip r:embed="rId75"/>
                <a:stretch>
                  <a:fillRect/>
                </a:stretch>
              </p:blipFill>
            </mc:Fallback>
          </mc:AlternateContent>
          <p:spPr>
            <a:xfrm>
              <a:off x="2951217" y="2988879"/>
              <a:ext cx="228600" cy="635000"/>
            </a:xfrm>
            <a:prstGeom prst="rect">
              <a:avLst/>
            </a:prstGeom>
          </p:spPr>
        </p:pic>
        <p:pic>
          <p:nvPicPr>
            <p:cNvPr id="88" name="Picture 87" descr="simulation-2HAM-tile-3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6"/>
                <a:stretch>
                  <a:fillRect/>
                </a:stretch>
              </p:blipFill>
            </mc:Choice>
            <mc:Fallback>
              <p:blipFill>
                <a:blip r:embed="rId77"/>
                <a:stretch>
                  <a:fillRect/>
                </a:stretch>
              </p:blipFill>
            </mc:Fallback>
          </mc:AlternateContent>
          <p:spPr>
            <a:xfrm>
              <a:off x="3503011" y="3514396"/>
              <a:ext cx="228600" cy="635000"/>
            </a:xfrm>
            <a:prstGeom prst="rect">
              <a:avLst/>
            </a:prstGeom>
          </p:spPr>
        </p:pic>
        <p:pic>
          <p:nvPicPr>
            <p:cNvPr id="89" name="Picture 88" descr="simulation-2HAM-tile-3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8"/>
                <a:stretch>
                  <a:fillRect/>
                </a:stretch>
              </p:blipFill>
            </mc:Choice>
            <mc:Fallback>
              <p:blipFill>
                <a:blip r:embed="rId79"/>
                <a:stretch>
                  <a:fillRect/>
                </a:stretch>
              </p:blipFill>
            </mc:Fallback>
          </mc:AlternateContent>
          <p:spPr>
            <a:xfrm>
              <a:off x="3564321" y="3183320"/>
              <a:ext cx="228600" cy="228600"/>
            </a:xfrm>
            <a:prstGeom prst="rect">
              <a:avLst/>
            </a:prstGeom>
          </p:spPr>
        </p:pic>
        <p:pic>
          <p:nvPicPr>
            <p:cNvPr id="90" name="Picture 89" descr="simulation-2HAM-tile-3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0"/>
                <a:stretch>
                  <a:fillRect/>
                </a:stretch>
              </p:blipFill>
            </mc:Choice>
            <mc:Fallback>
              <p:blipFill>
                <a:blip r:embed="rId81"/>
                <a:stretch>
                  <a:fillRect/>
                </a:stretch>
              </p:blipFill>
            </mc:Fallback>
          </mc:AlternateContent>
          <p:spPr>
            <a:xfrm>
              <a:off x="3623879" y="2885528"/>
              <a:ext cx="635000" cy="228600"/>
            </a:xfrm>
            <a:prstGeom prst="rect">
              <a:avLst/>
            </a:prstGeom>
          </p:spPr>
        </p:pic>
        <p:pic>
          <p:nvPicPr>
            <p:cNvPr id="91" name="Picture 90" descr="simulation-2HAM-tile-3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2"/>
                <a:stretch>
                  <a:fillRect/>
                </a:stretch>
              </p:blipFill>
            </mc:Choice>
            <mc:Fallback>
              <p:blipFill>
                <a:blip r:embed="rId83"/>
                <a:stretch>
                  <a:fillRect/>
                </a:stretch>
              </p:blipFill>
            </mc:Fallback>
          </mc:AlternateContent>
          <p:spPr>
            <a:xfrm>
              <a:off x="4326321" y="2894286"/>
              <a:ext cx="228600" cy="228600"/>
            </a:xfrm>
            <a:prstGeom prst="rect">
              <a:avLst/>
            </a:prstGeom>
          </p:spPr>
        </p:pic>
        <p:pic>
          <p:nvPicPr>
            <p:cNvPr id="92" name="Picture 91" descr="simulation-2HAM-tile-3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4"/>
                <a:stretch>
                  <a:fillRect/>
                </a:stretch>
              </p:blipFill>
            </mc:Choice>
            <mc:Fallback>
              <p:blipFill>
                <a:blip r:embed="rId85"/>
                <a:stretch>
                  <a:fillRect/>
                </a:stretch>
              </p:blipFill>
            </mc:Fallback>
          </mc:AlternateContent>
          <p:spPr>
            <a:xfrm>
              <a:off x="4632872" y="2988880"/>
              <a:ext cx="228600" cy="635000"/>
            </a:xfrm>
            <a:prstGeom prst="rect">
              <a:avLst/>
            </a:prstGeom>
          </p:spPr>
        </p:pic>
        <p:pic>
          <p:nvPicPr>
            <p:cNvPr id="96" name="Picture 95" descr="simulation-2HAM-tile-3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6"/>
                <a:stretch>
                  <a:fillRect/>
                </a:stretch>
              </p:blipFill>
            </mc:Choice>
            <mc:Fallback>
              <p:blipFill>
                <a:blip r:embed="rId87"/>
                <a:stretch>
                  <a:fillRect/>
                </a:stretch>
              </p:blipFill>
            </mc:Fallback>
          </mc:AlternateContent>
          <p:spPr>
            <a:xfrm>
              <a:off x="4580321" y="3901528"/>
              <a:ext cx="228600" cy="228600"/>
            </a:xfrm>
            <a:prstGeom prst="rect">
              <a:avLst/>
            </a:prstGeom>
          </p:spPr>
        </p:pic>
        <p:pic>
          <p:nvPicPr>
            <p:cNvPr id="97" name="Picture 96" descr="simulation-2HAM-tile-4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8"/>
                <a:stretch>
                  <a:fillRect/>
                </a:stretch>
              </p:blipFill>
            </mc:Choice>
            <mc:Fallback>
              <p:blipFill>
                <a:blip r:embed="rId89"/>
                <a:stretch>
                  <a:fillRect/>
                </a:stretch>
              </p:blipFill>
            </mc:Fallback>
          </mc:AlternateContent>
          <p:spPr>
            <a:xfrm>
              <a:off x="4096844" y="2263665"/>
              <a:ext cx="635000" cy="228600"/>
            </a:xfrm>
            <a:prstGeom prst="rect">
              <a:avLst/>
            </a:prstGeom>
          </p:spPr>
        </p:pic>
        <p:pic>
          <p:nvPicPr>
            <p:cNvPr id="98" name="Picture 97" descr="simulation-2HAM-tile-4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0"/>
                <a:stretch>
                  <a:fillRect/>
                </a:stretch>
              </p:blipFill>
            </mc:Choice>
            <mc:Fallback>
              <p:blipFill>
                <a:blip r:embed="rId91"/>
                <a:stretch>
                  <a:fillRect/>
                </a:stretch>
              </p:blipFill>
            </mc:Fallback>
          </mc:AlternateContent>
          <p:spPr>
            <a:xfrm>
              <a:off x="3748252" y="2237389"/>
              <a:ext cx="228600" cy="228600"/>
            </a:xfrm>
            <a:prstGeom prst="rect">
              <a:avLst/>
            </a:prstGeom>
          </p:spPr>
        </p:pic>
        <p:pic>
          <p:nvPicPr>
            <p:cNvPr id="99" name="Picture 98" descr="simulation-2HAM-tile-4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2"/>
                <a:stretch>
                  <a:fillRect/>
                </a:stretch>
              </p:blipFill>
            </mc:Choice>
            <mc:Fallback>
              <p:blipFill>
                <a:blip r:embed="rId93"/>
                <a:stretch>
                  <a:fillRect/>
                </a:stretch>
              </p:blipFill>
            </mc:Fallback>
          </mc:AlternateContent>
          <p:spPr>
            <a:xfrm>
              <a:off x="4554045" y="1193361"/>
              <a:ext cx="228600" cy="635000"/>
            </a:xfrm>
            <a:prstGeom prst="rect">
              <a:avLst/>
            </a:prstGeom>
          </p:spPr>
        </p:pic>
        <p:pic>
          <p:nvPicPr>
            <p:cNvPr id="100" name="Picture 99" descr="simulation-2HAM-tile-4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4"/>
                <a:stretch>
                  <a:fillRect/>
                </a:stretch>
              </p:blipFill>
            </mc:Choice>
            <mc:Fallback>
              <p:blipFill>
                <a:blip r:embed="rId95"/>
                <a:stretch>
                  <a:fillRect/>
                </a:stretch>
              </p:blipFill>
            </mc:Fallback>
          </mc:AlternateContent>
          <p:spPr>
            <a:xfrm>
              <a:off x="4536528" y="1939596"/>
              <a:ext cx="228600" cy="228600"/>
            </a:xfrm>
            <a:prstGeom prst="rect">
              <a:avLst/>
            </a:prstGeom>
          </p:spPr>
        </p:pic>
        <p:pic>
          <p:nvPicPr>
            <p:cNvPr id="102" name="Picture 101" descr="simulation-2HAM-tile-5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6"/>
                <a:stretch>
                  <a:fillRect/>
                </a:stretch>
              </p:blipFill>
            </mc:Choice>
            <mc:Fallback>
              <p:blipFill>
                <a:blip r:embed="rId97"/>
                <a:stretch>
                  <a:fillRect/>
                </a:stretch>
              </p:blipFill>
            </mc:Fallback>
          </mc:AlternateContent>
          <p:spPr>
            <a:xfrm>
              <a:off x="5430783" y="3566948"/>
              <a:ext cx="279400" cy="635000"/>
            </a:xfrm>
            <a:prstGeom prst="rect">
              <a:avLst/>
            </a:prstGeom>
          </p:spPr>
        </p:pic>
        <p:pic>
          <p:nvPicPr>
            <p:cNvPr id="104" name="Picture 103" descr="simulation-2HAM-tile-5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8"/>
                <a:stretch>
                  <a:fillRect/>
                </a:stretch>
              </p:blipFill>
            </mc:Choice>
            <mc:Fallback>
              <p:blipFill>
                <a:blip r:embed="rId99"/>
                <a:stretch>
                  <a:fillRect/>
                </a:stretch>
              </p:blipFill>
            </mc:Fallback>
          </mc:AlternateContent>
          <p:spPr>
            <a:xfrm>
              <a:off x="5447425" y="3244630"/>
              <a:ext cx="228600" cy="228600"/>
            </a:xfrm>
            <a:prstGeom prst="rect">
              <a:avLst/>
            </a:prstGeom>
          </p:spPr>
        </p:pic>
        <p:pic>
          <p:nvPicPr>
            <p:cNvPr id="105" name="Picture 104" descr="simulation-2HAM-tile-5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0"/>
                <a:stretch>
                  <a:fillRect/>
                </a:stretch>
              </p:blipFill>
            </mc:Choice>
            <mc:Fallback>
              <p:blipFill>
                <a:blip r:embed="rId101"/>
                <a:stretch>
                  <a:fillRect/>
                </a:stretch>
              </p:blipFill>
            </mc:Fallback>
          </mc:AlternateContent>
          <p:spPr>
            <a:xfrm>
              <a:off x="5436913" y="2938079"/>
              <a:ext cx="635000" cy="228600"/>
            </a:xfrm>
            <a:prstGeom prst="rect">
              <a:avLst/>
            </a:prstGeom>
          </p:spPr>
        </p:pic>
        <p:pic>
          <p:nvPicPr>
            <p:cNvPr id="106" name="Picture 105" descr="simulation-2HAM-tile-5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2"/>
                <a:stretch>
                  <a:fillRect/>
                </a:stretch>
              </p:blipFill>
            </mc:Choice>
            <mc:Fallback>
              <p:blipFill>
                <a:blip r:embed="rId103"/>
                <a:stretch>
                  <a:fillRect/>
                </a:stretch>
              </p:blipFill>
            </mc:Fallback>
          </mc:AlternateContent>
          <p:spPr>
            <a:xfrm>
              <a:off x="6156873" y="2973114"/>
              <a:ext cx="228600" cy="228600"/>
            </a:xfrm>
            <a:prstGeom prst="rect">
              <a:avLst/>
            </a:prstGeom>
          </p:spPr>
        </p:pic>
        <p:pic>
          <p:nvPicPr>
            <p:cNvPr id="107" name="Picture 106" descr="simulation-2HAM-tile-6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4"/>
                <a:stretch>
                  <a:fillRect/>
                </a:stretch>
              </p:blipFill>
            </mc:Choice>
            <mc:Fallback>
              <p:blipFill>
                <a:blip r:embed="rId105"/>
                <a:stretch>
                  <a:fillRect/>
                </a:stretch>
              </p:blipFill>
            </mc:Fallback>
          </mc:AlternateContent>
          <p:spPr>
            <a:xfrm>
              <a:off x="5605080" y="2421320"/>
              <a:ext cx="228600" cy="228600"/>
            </a:xfrm>
            <a:prstGeom prst="rect">
              <a:avLst/>
            </a:prstGeom>
          </p:spPr>
        </p:pic>
        <p:pic>
          <p:nvPicPr>
            <p:cNvPr id="108" name="Picture 107" descr="simulation-2HAM-tile-6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6"/>
                <a:stretch>
                  <a:fillRect/>
                </a:stretch>
              </p:blipFill>
            </mc:Choice>
            <mc:Fallback>
              <p:blipFill>
                <a:blip r:embed="rId107"/>
                <a:stretch>
                  <a:fillRect/>
                </a:stretch>
              </p:blipFill>
            </mc:Fallback>
          </mc:AlternateContent>
          <p:spPr>
            <a:xfrm>
              <a:off x="5971189" y="2351251"/>
              <a:ext cx="635000" cy="228600"/>
            </a:xfrm>
            <a:prstGeom prst="rect">
              <a:avLst/>
            </a:prstGeom>
          </p:spPr>
        </p:pic>
        <p:pic>
          <p:nvPicPr>
            <p:cNvPr id="109" name="Picture 108" descr="simulation-2HAM-tile-6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8"/>
                <a:stretch>
                  <a:fillRect/>
                </a:stretch>
              </p:blipFill>
            </mc:Choice>
            <mc:Fallback>
              <p:blipFill>
                <a:blip r:embed="rId109"/>
                <a:stretch>
                  <a:fillRect/>
                </a:stretch>
              </p:blipFill>
            </mc:Fallback>
          </mc:AlternateContent>
          <p:spPr>
            <a:xfrm>
              <a:off x="5298527" y="1466630"/>
              <a:ext cx="228600" cy="228600"/>
            </a:xfrm>
            <a:prstGeom prst="rect">
              <a:avLst/>
            </a:prstGeom>
          </p:spPr>
        </p:pic>
        <p:pic>
          <p:nvPicPr>
            <p:cNvPr id="110" name="Picture 109" descr="simulation-2HAM-tile-6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0"/>
                <a:stretch>
                  <a:fillRect/>
                </a:stretch>
              </p:blipFill>
            </mc:Choice>
            <mc:Fallback>
              <p:blipFill>
                <a:blip r:embed="rId111"/>
                <a:stretch>
                  <a:fillRect/>
                </a:stretch>
              </p:blipFill>
            </mc:Fallback>
          </mc:AlternateContent>
          <p:spPr>
            <a:xfrm>
              <a:off x="5368595" y="1753913"/>
              <a:ext cx="228600" cy="635000"/>
            </a:xfrm>
            <a:prstGeom prst="rect">
              <a:avLst/>
            </a:prstGeom>
          </p:spPr>
        </p:pic>
      </p:grpSp>
      <p:sp>
        <p:nvSpPr>
          <p:cNvPr id="64" name="Oval 63"/>
          <p:cNvSpPr/>
          <p:nvPr/>
        </p:nvSpPr>
        <p:spPr>
          <a:xfrm>
            <a:off x="1377414" y="3913359"/>
            <a:ext cx="2327484" cy="2138829"/>
          </a:xfrm>
          <a:prstGeom prst="ellipse">
            <a:avLst/>
          </a:prstGeom>
          <a:solidFill>
            <a:srgbClr val="FF6600">
              <a:alpha val="28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Starting the Seed Mortar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0" name="Picture 59" descr="simulation-2HAM-tile-1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652828" y="2632449"/>
            <a:ext cx="2130050" cy="2130050"/>
          </a:xfrm>
          <a:prstGeom prst="rect">
            <a:avLst/>
          </a:prstGeom>
        </p:spPr>
      </p:pic>
      <p:pic>
        <p:nvPicPr>
          <p:cNvPr id="61" name="Picture 60" descr="simulation-2HAM-tile-1-E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186444" y="1502587"/>
            <a:ext cx="766818" cy="2130050"/>
          </a:xfrm>
          <a:prstGeom prst="rect">
            <a:avLst/>
          </a:prstGeom>
        </p:spPr>
      </p:pic>
      <p:pic>
        <p:nvPicPr>
          <p:cNvPr id="64" name="Picture 63" descr="simulation-2HAM-tile-1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195203" y="4186620"/>
            <a:ext cx="766818" cy="766818"/>
          </a:xfrm>
          <a:prstGeom prst="rect">
            <a:avLst/>
          </a:prstGeom>
        </p:spPr>
      </p:pic>
      <p:pic>
        <p:nvPicPr>
          <p:cNvPr id="65" name="Picture 64" descr="simulation-2HAM-tile-1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255653" y="5815722"/>
            <a:ext cx="2130050" cy="766818"/>
          </a:xfrm>
          <a:prstGeom prst="rect">
            <a:avLst/>
          </a:prstGeom>
        </p:spPr>
      </p:pic>
      <p:pic>
        <p:nvPicPr>
          <p:cNvPr id="66" name="Picture 65" descr="simulation-2HAM-tile-1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3472791" y="5763171"/>
            <a:ext cx="766818" cy="766818"/>
          </a:xfrm>
          <a:prstGeom prst="rect">
            <a:avLst/>
          </a:prstGeom>
        </p:spPr>
      </p:pic>
      <p:pic>
        <p:nvPicPr>
          <p:cNvPr id="67" name="Picture 66" descr="simulation-2HAM-tile-1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1729826" y="3595897"/>
            <a:ext cx="766818" cy="2130050"/>
          </a:xfrm>
          <a:prstGeom prst="rect">
            <a:avLst/>
          </a:prstGeom>
        </p:spPr>
      </p:pic>
      <p:pic>
        <p:nvPicPr>
          <p:cNvPr id="69" name="Picture 68" descr="simulation-2HAM-tile-1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1729823" y="2172136"/>
            <a:ext cx="766818" cy="766818"/>
          </a:xfrm>
          <a:prstGeom prst="rect">
            <a:avLst/>
          </a:prstGeom>
        </p:spPr>
      </p:pic>
      <p:pic>
        <p:nvPicPr>
          <p:cNvPr id="70" name="Picture 69" descr="simulation-2HAM-tile-1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2277723" y="1051035"/>
            <a:ext cx="2130050" cy="766818"/>
          </a:xfrm>
          <a:prstGeom prst="rect">
            <a:avLst/>
          </a:prstGeom>
        </p:spPr>
      </p:pic>
      <p:pic>
        <p:nvPicPr>
          <p:cNvPr id="76" name="Picture 75" descr="simulation-2HAM-tile-1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5504790" y="1033517"/>
            <a:ext cx="766818" cy="766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13507 -0.04097 " pathEditMode="relative" ptsTypes="AA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13594 0.06759 " pathEditMode="relative" ptsTypes="AA">
                                      <p:cBhvr>
                                        <p:cTn id="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5.18519E-6 L 0.07569 0.13147 " pathEditMode="relative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-0.05365 0.13541 " pathEditMode="relative" ptsTypes="AA">
                                      <p:cBhvr>
                                        <p:cTn id="1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-1.11111E-6 L -0.16285 0.06643 " pathEditMode="relative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16389 -0.02685 " pathEditMode="relative" ptsTypes="AA">
                                      <p:cBhvr>
                                        <p:cTn id="2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6667E-6 2.96296E-6 L -0.10053 -0.1662 " pathEditMode="relative" ptsTypes="AA">
                                      <p:cBhvr>
                                        <p:cTn id="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0.01909 -0.15949 " pathEditMode="relative" ptsTypes="AA">
                                      <p:cBhvr>
                                        <p:cTn id="2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grpSp>
        <p:nvGrpSpPr>
          <p:cNvPr id="2" name="Group 60"/>
          <p:cNvGrpSpPr/>
          <p:nvPr/>
        </p:nvGrpSpPr>
        <p:grpSpPr>
          <a:xfrm>
            <a:off x="1821356" y="581989"/>
            <a:ext cx="4967013" cy="5185978"/>
            <a:chOff x="1803838" y="1081252"/>
            <a:chExt cx="4967013" cy="5185978"/>
          </a:xfrm>
        </p:grpSpPr>
        <p:pic>
          <p:nvPicPr>
            <p:cNvPr id="20" name="Picture 19" descr="simulation-2HAM-tile-1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2213742" y="5196051"/>
              <a:ext cx="635000" cy="635000"/>
            </a:xfrm>
            <a:prstGeom prst="rect">
              <a:avLst/>
            </a:prstGeom>
          </p:spPr>
        </p:pic>
        <p:pic>
          <p:nvPicPr>
            <p:cNvPr id="21" name="Picture 20" descr="simulation-2HAM-tile-1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3073837" y="5090948"/>
              <a:ext cx="228600" cy="635000"/>
            </a:xfrm>
            <a:prstGeom prst="rect">
              <a:avLst/>
            </a:prstGeom>
          </p:spPr>
        </p:pic>
        <p:pic>
          <p:nvPicPr>
            <p:cNvPr id="22" name="Picture 21" descr="simulation-2HAM-tile-1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2986251" y="5767113"/>
              <a:ext cx="228600" cy="228600"/>
            </a:xfrm>
            <a:prstGeom prst="rect">
              <a:avLst/>
            </a:prstGeom>
          </p:spPr>
        </p:pic>
        <p:pic>
          <p:nvPicPr>
            <p:cNvPr id="25" name="Picture 24" descr="simulation-2HAM-tile-1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2502775" y="6038630"/>
              <a:ext cx="635000" cy="228600"/>
            </a:xfrm>
            <a:prstGeom prst="rect">
              <a:avLst/>
            </a:prstGeom>
          </p:spPr>
        </p:pic>
        <p:pic>
          <p:nvPicPr>
            <p:cNvPr id="26" name="Picture 25" descr="simulation-2HAM-tile-1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2154183" y="6029872"/>
              <a:ext cx="228600" cy="228600"/>
            </a:xfrm>
            <a:prstGeom prst="rect">
              <a:avLst/>
            </a:prstGeom>
          </p:spPr>
        </p:pic>
        <p:pic>
          <p:nvPicPr>
            <p:cNvPr id="27" name="Picture 26" descr="simulation-2HAM-tile-1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1821356" y="5441292"/>
              <a:ext cx="228600" cy="635000"/>
            </a:xfrm>
            <a:prstGeom prst="rect">
              <a:avLst/>
            </a:prstGeom>
          </p:spPr>
        </p:pic>
        <p:pic>
          <p:nvPicPr>
            <p:cNvPr id="28" name="Picture 27" descr="simulation-2HAM-tile-1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1803838" y="5040148"/>
              <a:ext cx="228600" cy="228600"/>
            </a:xfrm>
            <a:prstGeom prst="rect">
              <a:avLst/>
            </a:prstGeom>
          </p:spPr>
        </p:pic>
        <p:pic>
          <p:nvPicPr>
            <p:cNvPr id="30" name="Picture 29" descr="simulation-2HAM-tile-2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2169948" y="3286672"/>
              <a:ext cx="635000" cy="635000"/>
            </a:xfrm>
            <a:prstGeom prst="rect">
              <a:avLst/>
            </a:prstGeom>
          </p:spPr>
        </p:pic>
        <p:pic>
          <p:nvPicPr>
            <p:cNvPr id="33" name="Picture 32" descr="simulation-2HAM-tile-2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1845880" y="2903045"/>
              <a:ext cx="635000" cy="228600"/>
            </a:xfrm>
            <a:prstGeom prst="rect">
              <a:avLst/>
            </a:prstGeom>
          </p:spPr>
        </p:pic>
        <p:pic>
          <p:nvPicPr>
            <p:cNvPr id="34" name="Picture 33" descr="simulation-2HAM-tile-2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2609631" y="2929321"/>
              <a:ext cx="228600" cy="228600"/>
            </a:xfrm>
            <a:prstGeom prst="rect">
              <a:avLst/>
            </a:prstGeom>
          </p:spPr>
        </p:pic>
        <p:pic>
          <p:nvPicPr>
            <p:cNvPr id="37" name="Picture 36" descr="simulation-2HAM-tile-2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4"/>
                <a:stretch>
                  <a:fillRect/>
                </a:stretch>
              </p:blipFill>
            </mc:Choice>
            <mc:Fallback>
              <p:blipFill>
                <a:blip r:embed="rId25"/>
                <a:stretch>
                  <a:fillRect/>
                </a:stretch>
              </p:blipFill>
            </mc:Fallback>
          </mc:AlternateContent>
          <p:spPr>
            <a:xfrm>
              <a:off x="1812597" y="3593224"/>
              <a:ext cx="228600" cy="635000"/>
            </a:xfrm>
            <a:prstGeom prst="rect">
              <a:avLst/>
            </a:prstGeom>
          </p:spPr>
        </p:pic>
        <p:pic>
          <p:nvPicPr>
            <p:cNvPr id="38" name="Picture 37" descr="simulation-2HAM-tile-2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6"/>
                <a:stretch>
                  <a:fillRect/>
                </a:stretch>
              </p:blipFill>
            </mc:Choice>
            <mc:Fallback>
              <p:blipFill>
                <a:blip r:embed="rId27"/>
                <a:stretch>
                  <a:fillRect/>
                </a:stretch>
              </p:blipFill>
            </mc:Fallback>
          </mc:AlternateContent>
          <p:spPr>
            <a:xfrm>
              <a:off x="1847631" y="3262147"/>
              <a:ext cx="228600" cy="228600"/>
            </a:xfrm>
            <a:prstGeom prst="rect">
              <a:avLst/>
            </a:prstGeom>
          </p:spPr>
        </p:pic>
        <p:pic>
          <p:nvPicPr>
            <p:cNvPr id="39" name="Picture 38" descr="simulation-2HAM-tile-3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8"/>
                <a:stretch>
                  <a:fillRect/>
                </a:stretch>
              </p:blipFill>
            </mc:Choice>
            <mc:Fallback>
              <p:blipFill>
                <a:blip r:embed="rId29"/>
                <a:stretch>
                  <a:fillRect/>
                </a:stretch>
              </p:blipFill>
            </mc:Fallback>
          </mc:AlternateContent>
          <p:spPr>
            <a:xfrm>
              <a:off x="3877880" y="3347982"/>
              <a:ext cx="635000" cy="635000"/>
            </a:xfrm>
            <a:prstGeom prst="rect">
              <a:avLst/>
            </a:prstGeom>
          </p:spPr>
        </p:pic>
        <p:pic>
          <p:nvPicPr>
            <p:cNvPr id="44" name="Picture 43" descr="simulation-2HAM-tile-3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0"/>
                <a:stretch>
                  <a:fillRect/>
                </a:stretch>
              </p:blipFill>
            </mc:Choice>
            <mc:Fallback>
              <p:blipFill>
                <a:blip r:embed="rId31"/>
                <a:stretch>
                  <a:fillRect/>
                </a:stretch>
              </p:blipFill>
            </mc:Fallback>
          </mc:AlternateContent>
          <p:spPr>
            <a:xfrm>
              <a:off x="4096845" y="4199320"/>
              <a:ext cx="635000" cy="228600"/>
            </a:xfrm>
            <a:prstGeom prst="rect">
              <a:avLst/>
            </a:prstGeom>
          </p:spPr>
        </p:pic>
        <p:pic>
          <p:nvPicPr>
            <p:cNvPr id="45" name="Picture 44" descr="simulation-2HAM-tile-3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2"/>
                <a:stretch>
                  <a:fillRect/>
                </a:stretch>
              </p:blipFill>
            </mc:Choice>
            <mc:Fallback>
              <p:blipFill>
                <a:blip r:embed="rId33"/>
                <a:stretch>
                  <a:fillRect/>
                </a:stretch>
              </p:blipFill>
            </mc:Fallback>
          </mc:AlternateContent>
          <p:spPr>
            <a:xfrm>
              <a:off x="3800804" y="4173044"/>
              <a:ext cx="228600" cy="228600"/>
            </a:xfrm>
            <a:prstGeom prst="rect">
              <a:avLst/>
            </a:prstGeom>
          </p:spPr>
        </p:pic>
        <p:pic>
          <p:nvPicPr>
            <p:cNvPr id="48" name="Picture 47" descr="simulation-2HAM-tile-4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4"/>
                <a:stretch>
                  <a:fillRect/>
                </a:stretch>
              </p:blipFill>
            </mc:Choice>
            <mc:Fallback>
              <p:blipFill>
                <a:blip r:embed="rId35"/>
                <a:stretch>
                  <a:fillRect/>
                </a:stretch>
              </p:blipFill>
            </mc:Fallback>
          </mc:AlternateContent>
          <p:spPr>
            <a:xfrm>
              <a:off x="3746500" y="1491155"/>
              <a:ext cx="635000" cy="635000"/>
            </a:xfrm>
            <a:prstGeom prst="rect">
              <a:avLst/>
            </a:prstGeom>
          </p:spPr>
        </p:pic>
        <p:pic>
          <p:nvPicPr>
            <p:cNvPr id="51" name="Picture 50" descr="simulation-2HAM-tile-4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6"/>
                <a:stretch>
                  <a:fillRect/>
                </a:stretch>
              </p:blipFill>
            </mc:Choice>
            <mc:Fallback>
              <p:blipFill>
                <a:blip r:embed="rId37"/>
                <a:stretch>
                  <a:fillRect/>
                </a:stretch>
              </p:blipFill>
            </mc:Fallback>
          </mc:AlternateContent>
          <p:spPr>
            <a:xfrm>
              <a:off x="3571328" y="1081252"/>
              <a:ext cx="635000" cy="228600"/>
            </a:xfrm>
            <a:prstGeom prst="rect">
              <a:avLst/>
            </a:prstGeom>
          </p:spPr>
        </p:pic>
        <p:pic>
          <p:nvPicPr>
            <p:cNvPr id="52" name="Picture 51" descr="simulation-2HAM-tile-4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8"/>
                <a:stretch>
                  <a:fillRect/>
                </a:stretch>
              </p:blipFill>
            </mc:Choice>
            <mc:Fallback>
              <p:blipFill>
                <a:blip r:embed="rId39"/>
                <a:stretch>
                  <a:fillRect/>
                </a:stretch>
              </p:blipFill>
            </mc:Fallback>
          </mc:AlternateContent>
          <p:spPr>
            <a:xfrm>
              <a:off x="4273768" y="1090010"/>
              <a:ext cx="228600" cy="228600"/>
            </a:xfrm>
            <a:prstGeom prst="rect">
              <a:avLst/>
            </a:prstGeom>
          </p:spPr>
        </p:pic>
        <p:pic>
          <p:nvPicPr>
            <p:cNvPr id="55" name="Picture 54" descr="simulation-2HAM-tile-4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0"/>
                <a:stretch>
                  <a:fillRect/>
                </a:stretch>
              </p:blipFill>
            </mc:Choice>
            <mc:Fallback>
              <p:blipFill>
                <a:blip r:embed="rId41"/>
                <a:stretch>
                  <a:fillRect/>
                </a:stretch>
              </p:blipFill>
            </mc:Fallback>
          </mc:AlternateContent>
          <p:spPr>
            <a:xfrm>
              <a:off x="3389149" y="1806465"/>
              <a:ext cx="228600" cy="635000"/>
            </a:xfrm>
            <a:prstGeom prst="rect">
              <a:avLst/>
            </a:prstGeom>
          </p:spPr>
        </p:pic>
        <p:pic>
          <p:nvPicPr>
            <p:cNvPr id="56" name="Picture 55" descr="simulation-2HAM-tile-4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2"/>
                <a:stretch>
                  <a:fillRect/>
                </a:stretch>
              </p:blipFill>
            </mc:Choice>
            <mc:Fallback>
              <p:blipFill>
                <a:blip r:embed="rId43"/>
                <a:stretch>
                  <a:fillRect/>
                </a:stretch>
              </p:blipFill>
            </mc:Fallback>
          </mc:AlternateContent>
          <p:spPr>
            <a:xfrm>
              <a:off x="3406666" y="1414079"/>
              <a:ext cx="228600" cy="228600"/>
            </a:xfrm>
            <a:prstGeom prst="rect">
              <a:avLst/>
            </a:prstGeom>
          </p:spPr>
        </p:pic>
        <p:pic>
          <p:nvPicPr>
            <p:cNvPr id="58" name="Picture 57" descr="simulation-2HAM-tile-5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4"/>
                <a:stretch>
                  <a:fillRect/>
                </a:stretch>
              </p:blipFill>
            </mc:Choice>
            <mc:Fallback>
              <p:blipFill>
                <a:blip r:embed="rId45"/>
                <a:stretch>
                  <a:fillRect/>
                </a:stretch>
              </p:blipFill>
            </mc:Fallback>
          </mc:AlternateContent>
          <p:spPr>
            <a:xfrm>
              <a:off x="6507217" y="3146534"/>
              <a:ext cx="228600" cy="635000"/>
            </a:xfrm>
            <a:prstGeom prst="rect">
              <a:avLst/>
            </a:prstGeom>
          </p:spPr>
        </p:pic>
        <p:pic>
          <p:nvPicPr>
            <p:cNvPr id="59" name="Picture 58" descr="simulation-2HAM-tile-5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6"/>
                <a:stretch>
                  <a:fillRect/>
                </a:stretch>
              </p:blipFill>
            </mc:Choice>
            <mc:Fallback>
              <p:blipFill>
                <a:blip r:embed="rId47"/>
                <a:stretch>
                  <a:fillRect/>
                </a:stretch>
              </p:blipFill>
            </mc:Fallback>
          </mc:AlternateContent>
          <p:spPr>
            <a:xfrm>
              <a:off x="6542251" y="3866493"/>
              <a:ext cx="228600" cy="228600"/>
            </a:xfrm>
            <a:prstGeom prst="rect">
              <a:avLst/>
            </a:prstGeom>
          </p:spPr>
        </p:pic>
        <p:pic>
          <p:nvPicPr>
            <p:cNvPr id="62" name="Picture 61" descr="simulation-2HAM-tile-5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8"/>
                <a:stretch>
                  <a:fillRect/>
                </a:stretch>
              </p:blipFill>
            </mc:Choice>
            <mc:Fallback>
              <p:blipFill>
                <a:blip r:embed="rId49"/>
                <a:stretch>
                  <a:fillRect/>
                </a:stretch>
              </p:blipFill>
            </mc:Fallback>
          </mc:AlternateContent>
          <p:spPr>
            <a:xfrm>
              <a:off x="6050018" y="4164287"/>
              <a:ext cx="635000" cy="228600"/>
            </a:xfrm>
            <a:prstGeom prst="rect">
              <a:avLst/>
            </a:prstGeom>
          </p:spPr>
        </p:pic>
        <p:pic>
          <p:nvPicPr>
            <p:cNvPr id="63" name="Picture 62" descr="simulation-2HAM-tile-5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0"/>
                <a:stretch>
                  <a:fillRect/>
                </a:stretch>
              </p:blipFill>
            </mc:Choice>
            <mc:Fallback>
              <p:blipFill>
                <a:blip r:embed="rId51"/>
                <a:stretch>
                  <a:fillRect/>
                </a:stretch>
              </p:blipFill>
            </mc:Fallback>
          </mc:AlternateContent>
          <p:spPr>
            <a:xfrm>
              <a:off x="5736459" y="4181804"/>
              <a:ext cx="228600" cy="228600"/>
            </a:xfrm>
            <a:prstGeom prst="rect">
              <a:avLst/>
            </a:prstGeom>
          </p:spPr>
        </p:pic>
        <p:pic>
          <p:nvPicPr>
            <p:cNvPr id="68" name="Picture 67" descr="simulation-2HAM-tile-5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2"/>
                <a:stretch>
                  <a:fillRect/>
                </a:stretch>
              </p:blipFill>
            </mc:Choice>
            <mc:Fallback>
              <p:blipFill>
                <a:blip r:embed="rId53"/>
                <a:stretch>
                  <a:fillRect/>
                </a:stretch>
              </p:blipFill>
            </mc:Fallback>
          </mc:AlternateContent>
          <p:spPr>
            <a:xfrm>
              <a:off x="5796017" y="3365501"/>
              <a:ext cx="635000" cy="635000"/>
            </a:xfrm>
            <a:prstGeom prst="rect">
              <a:avLst/>
            </a:prstGeom>
          </p:spPr>
        </p:pic>
        <p:pic>
          <p:nvPicPr>
            <p:cNvPr id="71" name="Picture 70" descr="simulation-2HAM-tile-6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4"/>
                <a:stretch>
                  <a:fillRect/>
                </a:stretch>
              </p:blipFill>
            </mc:Choice>
            <mc:Fallback>
              <p:blipFill>
                <a:blip r:embed="rId55"/>
                <a:stretch>
                  <a:fillRect/>
                </a:stretch>
              </p:blipFill>
            </mc:Fallback>
          </mc:AlternateContent>
          <p:spPr>
            <a:xfrm>
              <a:off x="5804777" y="1587499"/>
              <a:ext cx="635000" cy="635000"/>
            </a:xfrm>
            <a:prstGeom prst="rect">
              <a:avLst/>
            </a:prstGeom>
          </p:spPr>
        </p:pic>
        <p:pic>
          <p:nvPicPr>
            <p:cNvPr id="72" name="Picture 71" descr="simulation-2HAM-tile-6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6"/>
                <a:stretch>
                  <a:fillRect/>
                </a:stretch>
              </p:blipFill>
            </mc:Choice>
            <mc:Fallback>
              <p:blipFill>
                <a:blip r:embed="rId57"/>
                <a:stretch>
                  <a:fillRect/>
                </a:stretch>
              </p:blipFill>
            </mc:Fallback>
          </mc:AlternateContent>
          <p:spPr>
            <a:xfrm>
              <a:off x="6524736" y="1324740"/>
              <a:ext cx="228600" cy="635000"/>
            </a:xfrm>
            <a:prstGeom prst="rect">
              <a:avLst/>
            </a:prstGeom>
          </p:spPr>
        </p:pic>
        <p:pic>
          <p:nvPicPr>
            <p:cNvPr id="73" name="Picture 72" descr="simulation-2HAM-tile-6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8"/>
                <a:stretch>
                  <a:fillRect/>
                </a:stretch>
              </p:blipFill>
            </mc:Choice>
            <mc:Fallback>
              <p:blipFill>
                <a:blip r:embed="rId59"/>
                <a:stretch>
                  <a:fillRect/>
                </a:stretch>
              </p:blipFill>
            </mc:Fallback>
          </mc:AlternateContent>
          <p:spPr>
            <a:xfrm>
              <a:off x="6533493" y="2044698"/>
              <a:ext cx="228600" cy="228600"/>
            </a:xfrm>
            <a:prstGeom prst="rect">
              <a:avLst/>
            </a:prstGeom>
          </p:spPr>
        </p:pic>
        <p:pic>
          <p:nvPicPr>
            <p:cNvPr id="74" name="Picture 73" descr="simulation-2HAM-tile-6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0"/>
                <a:stretch>
                  <a:fillRect/>
                </a:stretch>
              </p:blipFill>
            </mc:Choice>
            <mc:Fallback>
              <p:blipFill>
                <a:blip r:embed="rId61"/>
                <a:stretch>
                  <a:fillRect/>
                </a:stretch>
              </p:blipFill>
            </mc:Fallback>
          </mc:AlternateContent>
          <p:spPr>
            <a:xfrm>
              <a:off x="5331811" y="1177595"/>
              <a:ext cx="635000" cy="228600"/>
            </a:xfrm>
            <a:prstGeom prst="rect">
              <a:avLst/>
            </a:prstGeom>
          </p:spPr>
        </p:pic>
        <p:pic>
          <p:nvPicPr>
            <p:cNvPr id="75" name="Picture 74" descr="simulation-2HAM-tile-6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2"/>
                <a:stretch>
                  <a:fillRect/>
                </a:stretch>
              </p:blipFill>
            </mc:Choice>
            <mc:Fallback>
              <p:blipFill>
                <a:blip r:embed="rId63"/>
                <a:stretch>
                  <a:fillRect/>
                </a:stretch>
              </p:blipFill>
            </mc:Fallback>
          </mc:AlternateContent>
          <p:spPr>
            <a:xfrm>
              <a:off x="6113081" y="1177596"/>
              <a:ext cx="228600" cy="228600"/>
            </a:xfrm>
            <a:prstGeom prst="rect">
              <a:avLst/>
            </a:prstGeom>
          </p:spPr>
        </p:pic>
        <p:pic>
          <p:nvPicPr>
            <p:cNvPr id="81" name="Picture 80" descr="simulation-2HAM-tile-1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4"/>
                <a:stretch>
                  <a:fillRect/>
                </a:stretch>
              </p:blipFill>
            </mc:Choice>
            <mc:Fallback>
              <p:blipFill>
                <a:blip r:embed="rId65"/>
                <a:stretch>
                  <a:fillRect/>
                </a:stretch>
              </p:blipFill>
            </mc:Fallback>
          </mc:AlternateContent>
          <p:spPr>
            <a:xfrm>
              <a:off x="1898431" y="4751114"/>
              <a:ext cx="635000" cy="228600"/>
            </a:xfrm>
            <a:prstGeom prst="rect">
              <a:avLst/>
            </a:prstGeom>
          </p:spPr>
        </p:pic>
        <p:pic>
          <p:nvPicPr>
            <p:cNvPr id="82" name="Picture 81" descr="simulation-2HAM-tile-1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6"/>
                <a:stretch>
                  <a:fillRect/>
                </a:stretch>
              </p:blipFill>
            </mc:Choice>
            <mc:Fallback>
              <p:blipFill>
                <a:blip r:embed="rId67"/>
                <a:stretch>
                  <a:fillRect/>
                </a:stretch>
              </p:blipFill>
            </mc:Fallback>
          </mc:AlternateContent>
          <p:spPr>
            <a:xfrm>
              <a:off x="2679700" y="4812424"/>
              <a:ext cx="228600" cy="228600"/>
            </a:xfrm>
            <a:prstGeom prst="rect">
              <a:avLst/>
            </a:prstGeom>
          </p:spPr>
        </p:pic>
        <p:pic>
          <p:nvPicPr>
            <p:cNvPr id="83" name="Picture 82" descr="simulation-2HAM-tile-2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8"/>
                <a:stretch>
                  <a:fillRect/>
                </a:stretch>
              </p:blipFill>
            </mc:Choice>
            <mc:Fallback>
              <p:blipFill>
                <a:blip r:embed="rId69"/>
                <a:stretch>
                  <a:fillRect/>
                </a:stretch>
              </p:blipFill>
            </mc:Fallback>
          </mc:AlternateContent>
          <p:spPr>
            <a:xfrm>
              <a:off x="2520293" y="4111734"/>
              <a:ext cx="635000" cy="228600"/>
            </a:xfrm>
            <a:prstGeom prst="rect">
              <a:avLst/>
            </a:prstGeom>
          </p:spPr>
        </p:pic>
        <p:pic>
          <p:nvPicPr>
            <p:cNvPr id="84" name="Picture 83" descr="simulation-2HAM-tile-2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0"/>
                <a:stretch>
                  <a:fillRect/>
                </a:stretch>
              </p:blipFill>
            </mc:Choice>
            <mc:Fallback>
              <p:blipFill>
                <a:blip r:embed="rId71"/>
                <a:stretch>
                  <a:fillRect/>
                </a:stretch>
              </p:blipFill>
            </mc:Fallback>
          </mc:AlternateContent>
          <p:spPr>
            <a:xfrm>
              <a:off x="2110390" y="4024148"/>
              <a:ext cx="228600" cy="228600"/>
            </a:xfrm>
            <a:prstGeom prst="rect">
              <a:avLst/>
            </a:prstGeom>
          </p:spPr>
        </p:pic>
        <p:pic>
          <p:nvPicPr>
            <p:cNvPr id="85" name="Picture 84" descr="simulation-2HAM-tile-2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2"/>
                <a:stretch>
                  <a:fillRect/>
                </a:stretch>
              </p:blipFill>
            </mc:Choice>
            <mc:Fallback>
              <p:blipFill>
                <a:blip r:embed="rId73"/>
                <a:stretch>
                  <a:fillRect/>
                </a:stretch>
              </p:blipFill>
            </mc:Fallback>
          </mc:AlternateContent>
          <p:spPr>
            <a:xfrm>
              <a:off x="2916182" y="3770149"/>
              <a:ext cx="228600" cy="228600"/>
            </a:xfrm>
            <a:prstGeom prst="rect">
              <a:avLst/>
            </a:prstGeom>
          </p:spPr>
        </p:pic>
        <p:pic>
          <p:nvPicPr>
            <p:cNvPr id="87" name="Picture 86" descr="simulation-2HAM-tile-2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4"/>
                <a:stretch>
                  <a:fillRect/>
                </a:stretch>
              </p:blipFill>
            </mc:Choice>
            <mc:Fallback>
              <p:blipFill>
                <a:blip r:embed="rId75"/>
                <a:stretch>
                  <a:fillRect/>
                </a:stretch>
              </p:blipFill>
            </mc:Fallback>
          </mc:AlternateContent>
          <p:spPr>
            <a:xfrm>
              <a:off x="2951217" y="2988879"/>
              <a:ext cx="228600" cy="635000"/>
            </a:xfrm>
            <a:prstGeom prst="rect">
              <a:avLst/>
            </a:prstGeom>
          </p:spPr>
        </p:pic>
        <p:pic>
          <p:nvPicPr>
            <p:cNvPr id="88" name="Picture 87" descr="simulation-2HAM-tile-3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6"/>
                <a:stretch>
                  <a:fillRect/>
                </a:stretch>
              </p:blipFill>
            </mc:Choice>
            <mc:Fallback>
              <p:blipFill>
                <a:blip r:embed="rId77"/>
                <a:stretch>
                  <a:fillRect/>
                </a:stretch>
              </p:blipFill>
            </mc:Fallback>
          </mc:AlternateContent>
          <p:spPr>
            <a:xfrm>
              <a:off x="3503011" y="3514396"/>
              <a:ext cx="228600" cy="635000"/>
            </a:xfrm>
            <a:prstGeom prst="rect">
              <a:avLst/>
            </a:prstGeom>
          </p:spPr>
        </p:pic>
        <p:pic>
          <p:nvPicPr>
            <p:cNvPr id="89" name="Picture 88" descr="simulation-2HAM-tile-3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8"/>
                <a:stretch>
                  <a:fillRect/>
                </a:stretch>
              </p:blipFill>
            </mc:Choice>
            <mc:Fallback>
              <p:blipFill>
                <a:blip r:embed="rId79"/>
                <a:stretch>
                  <a:fillRect/>
                </a:stretch>
              </p:blipFill>
            </mc:Fallback>
          </mc:AlternateContent>
          <p:spPr>
            <a:xfrm>
              <a:off x="3564321" y="3183320"/>
              <a:ext cx="228600" cy="228600"/>
            </a:xfrm>
            <a:prstGeom prst="rect">
              <a:avLst/>
            </a:prstGeom>
          </p:spPr>
        </p:pic>
        <p:pic>
          <p:nvPicPr>
            <p:cNvPr id="90" name="Picture 89" descr="simulation-2HAM-tile-3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0"/>
                <a:stretch>
                  <a:fillRect/>
                </a:stretch>
              </p:blipFill>
            </mc:Choice>
            <mc:Fallback>
              <p:blipFill>
                <a:blip r:embed="rId81"/>
                <a:stretch>
                  <a:fillRect/>
                </a:stretch>
              </p:blipFill>
            </mc:Fallback>
          </mc:AlternateContent>
          <p:spPr>
            <a:xfrm>
              <a:off x="3623879" y="2885528"/>
              <a:ext cx="635000" cy="228600"/>
            </a:xfrm>
            <a:prstGeom prst="rect">
              <a:avLst/>
            </a:prstGeom>
          </p:spPr>
        </p:pic>
        <p:pic>
          <p:nvPicPr>
            <p:cNvPr id="91" name="Picture 90" descr="simulation-2HAM-tile-3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2"/>
                <a:stretch>
                  <a:fillRect/>
                </a:stretch>
              </p:blipFill>
            </mc:Choice>
            <mc:Fallback>
              <p:blipFill>
                <a:blip r:embed="rId83"/>
                <a:stretch>
                  <a:fillRect/>
                </a:stretch>
              </p:blipFill>
            </mc:Fallback>
          </mc:AlternateContent>
          <p:spPr>
            <a:xfrm>
              <a:off x="4326321" y="2894286"/>
              <a:ext cx="228600" cy="228600"/>
            </a:xfrm>
            <a:prstGeom prst="rect">
              <a:avLst/>
            </a:prstGeom>
          </p:spPr>
        </p:pic>
        <p:pic>
          <p:nvPicPr>
            <p:cNvPr id="92" name="Picture 91" descr="simulation-2HAM-tile-3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4"/>
                <a:stretch>
                  <a:fillRect/>
                </a:stretch>
              </p:blipFill>
            </mc:Choice>
            <mc:Fallback>
              <p:blipFill>
                <a:blip r:embed="rId85"/>
                <a:stretch>
                  <a:fillRect/>
                </a:stretch>
              </p:blipFill>
            </mc:Fallback>
          </mc:AlternateContent>
          <p:spPr>
            <a:xfrm>
              <a:off x="4632872" y="2988880"/>
              <a:ext cx="228600" cy="635000"/>
            </a:xfrm>
            <a:prstGeom prst="rect">
              <a:avLst/>
            </a:prstGeom>
          </p:spPr>
        </p:pic>
        <p:pic>
          <p:nvPicPr>
            <p:cNvPr id="96" name="Picture 95" descr="simulation-2HAM-tile-3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6"/>
                <a:stretch>
                  <a:fillRect/>
                </a:stretch>
              </p:blipFill>
            </mc:Choice>
            <mc:Fallback>
              <p:blipFill>
                <a:blip r:embed="rId87"/>
                <a:stretch>
                  <a:fillRect/>
                </a:stretch>
              </p:blipFill>
            </mc:Fallback>
          </mc:AlternateContent>
          <p:spPr>
            <a:xfrm>
              <a:off x="4580321" y="3901528"/>
              <a:ext cx="228600" cy="228600"/>
            </a:xfrm>
            <a:prstGeom prst="rect">
              <a:avLst/>
            </a:prstGeom>
          </p:spPr>
        </p:pic>
        <p:pic>
          <p:nvPicPr>
            <p:cNvPr id="97" name="Picture 96" descr="simulation-2HAM-tile-4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8"/>
                <a:stretch>
                  <a:fillRect/>
                </a:stretch>
              </p:blipFill>
            </mc:Choice>
            <mc:Fallback>
              <p:blipFill>
                <a:blip r:embed="rId89"/>
                <a:stretch>
                  <a:fillRect/>
                </a:stretch>
              </p:blipFill>
            </mc:Fallback>
          </mc:AlternateContent>
          <p:spPr>
            <a:xfrm>
              <a:off x="4096844" y="2263665"/>
              <a:ext cx="635000" cy="228600"/>
            </a:xfrm>
            <a:prstGeom prst="rect">
              <a:avLst/>
            </a:prstGeom>
          </p:spPr>
        </p:pic>
        <p:pic>
          <p:nvPicPr>
            <p:cNvPr id="98" name="Picture 97" descr="simulation-2HAM-tile-4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0"/>
                <a:stretch>
                  <a:fillRect/>
                </a:stretch>
              </p:blipFill>
            </mc:Choice>
            <mc:Fallback>
              <p:blipFill>
                <a:blip r:embed="rId91"/>
                <a:stretch>
                  <a:fillRect/>
                </a:stretch>
              </p:blipFill>
            </mc:Fallback>
          </mc:AlternateContent>
          <p:spPr>
            <a:xfrm>
              <a:off x="3748252" y="2237389"/>
              <a:ext cx="228600" cy="228600"/>
            </a:xfrm>
            <a:prstGeom prst="rect">
              <a:avLst/>
            </a:prstGeom>
          </p:spPr>
        </p:pic>
        <p:pic>
          <p:nvPicPr>
            <p:cNvPr id="99" name="Picture 98" descr="simulation-2HAM-tile-4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2"/>
                <a:stretch>
                  <a:fillRect/>
                </a:stretch>
              </p:blipFill>
            </mc:Choice>
            <mc:Fallback>
              <p:blipFill>
                <a:blip r:embed="rId93"/>
                <a:stretch>
                  <a:fillRect/>
                </a:stretch>
              </p:blipFill>
            </mc:Fallback>
          </mc:AlternateContent>
          <p:spPr>
            <a:xfrm>
              <a:off x="4554045" y="1193361"/>
              <a:ext cx="228600" cy="635000"/>
            </a:xfrm>
            <a:prstGeom prst="rect">
              <a:avLst/>
            </a:prstGeom>
          </p:spPr>
        </p:pic>
        <p:pic>
          <p:nvPicPr>
            <p:cNvPr id="100" name="Picture 99" descr="simulation-2HAM-tile-4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4"/>
                <a:stretch>
                  <a:fillRect/>
                </a:stretch>
              </p:blipFill>
            </mc:Choice>
            <mc:Fallback>
              <p:blipFill>
                <a:blip r:embed="rId95"/>
                <a:stretch>
                  <a:fillRect/>
                </a:stretch>
              </p:blipFill>
            </mc:Fallback>
          </mc:AlternateContent>
          <p:spPr>
            <a:xfrm>
              <a:off x="4536528" y="1939596"/>
              <a:ext cx="228600" cy="228600"/>
            </a:xfrm>
            <a:prstGeom prst="rect">
              <a:avLst/>
            </a:prstGeom>
          </p:spPr>
        </p:pic>
        <p:pic>
          <p:nvPicPr>
            <p:cNvPr id="102" name="Picture 101" descr="simulation-2HAM-tile-5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6"/>
                <a:stretch>
                  <a:fillRect/>
                </a:stretch>
              </p:blipFill>
            </mc:Choice>
            <mc:Fallback>
              <p:blipFill>
                <a:blip r:embed="rId97"/>
                <a:stretch>
                  <a:fillRect/>
                </a:stretch>
              </p:blipFill>
            </mc:Fallback>
          </mc:AlternateContent>
          <p:spPr>
            <a:xfrm>
              <a:off x="5430783" y="3566948"/>
              <a:ext cx="279400" cy="635000"/>
            </a:xfrm>
            <a:prstGeom prst="rect">
              <a:avLst/>
            </a:prstGeom>
          </p:spPr>
        </p:pic>
        <p:pic>
          <p:nvPicPr>
            <p:cNvPr id="104" name="Picture 103" descr="simulation-2HAM-tile-5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8"/>
                <a:stretch>
                  <a:fillRect/>
                </a:stretch>
              </p:blipFill>
            </mc:Choice>
            <mc:Fallback>
              <p:blipFill>
                <a:blip r:embed="rId99"/>
                <a:stretch>
                  <a:fillRect/>
                </a:stretch>
              </p:blipFill>
            </mc:Fallback>
          </mc:AlternateContent>
          <p:spPr>
            <a:xfrm>
              <a:off x="5447425" y="3244630"/>
              <a:ext cx="228600" cy="228600"/>
            </a:xfrm>
            <a:prstGeom prst="rect">
              <a:avLst/>
            </a:prstGeom>
          </p:spPr>
        </p:pic>
        <p:pic>
          <p:nvPicPr>
            <p:cNvPr id="105" name="Picture 104" descr="simulation-2HAM-tile-5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0"/>
                <a:stretch>
                  <a:fillRect/>
                </a:stretch>
              </p:blipFill>
            </mc:Choice>
            <mc:Fallback>
              <p:blipFill>
                <a:blip r:embed="rId101"/>
                <a:stretch>
                  <a:fillRect/>
                </a:stretch>
              </p:blipFill>
            </mc:Fallback>
          </mc:AlternateContent>
          <p:spPr>
            <a:xfrm>
              <a:off x="5436913" y="2938079"/>
              <a:ext cx="635000" cy="228600"/>
            </a:xfrm>
            <a:prstGeom prst="rect">
              <a:avLst/>
            </a:prstGeom>
          </p:spPr>
        </p:pic>
        <p:pic>
          <p:nvPicPr>
            <p:cNvPr id="106" name="Picture 105" descr="simulation-2HAM-tile-5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2"/>
                <a:stretch>
                  <a:fillRect/>
                </a:stretch>
              </p:blipFill>
            </mc:Choice>
            <mc:Fallback>
              <p:blipFill>
                <a:blip r:embed="rId103"/>
                <a:stretch>
                  <a:fillRect/>
                </a:stretch>
              </p:blipFill>
            </mc:Fallback>
          </mc:AlternateContent>
          <p:spPr>
            <a:xfrm>
              <a:off x="6156873" y="2973114"/>
              <a:ext cx="228600" cy="228600"/>
            </a:xfrm>
            <a:prstGeom prst="rect">
              <a:avLst/>
            </a:prstGeom>
          </p:spPr>
        </p:pic>
        <p:pic>
          <p:nvPicPr>
            <p:cNvPr id="107" name="Picture 106" descr="simulation-2HAM-tile-6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4"/>
                <a:stretch>
                  <a:fillRect/>
                </a:stretch>
              </p:blipFill>
            </mc:Choice>
            <mc:Fallback>
              <p:blipFill>
                <a:blip r:embed="rId105"/>
                <a:stretch>
                  <a:fillRect/>
                </a:stretch>
              </p:blipFill>
            </mc:Fallback>
          </mc:AlternateContent>
          <p:spPr>
            <a:xfrm>
              <a:off x="5605080" y="2421320"/>
              <a:ext cx="228600" cy="228600"/>
            </a:xfrm>
            <a:prstGeom prst="rect">
              <a:avLst/>
            </a:prstGeom>
          </p:spPr>
        </p:pic>
        <p:pic>
          <p:nvPicPr>
            <p:cNvPr id="108" name="Picture 107" descr="simulation-2HAM-tile-6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6"/>
                <a:stretch>
                  <a:fillRect/>
                </a:stretch>
              </p:blipFill>
            </mc:Choice>
            <mc:Fallback>
              <p:blipFill>
                <a:blip r:embed="rId107"/>
                <a:stretch>
                  <a:fillRect/>
                </a:stretch>
              </p:blipFill>
            </mc:Fallback>
          </mc:AlternateContent>
          <p:spPr>
            <a:xfrm>
              <a:off x="5971189" y="2351251"/>
              <a:ext cx="635000" cy="228600"/>
            </a:xfrm>
            <a:prstGeom prst="rect">
              <a:avLst/>
            </a:prstGeom>
          </p:spPr>
        </p:pic>
        <p:pic>
          <p:nvPicPr>
            <p:cNvPr id="109" name="Picture 108" descr="simulation-2HAM-tile-6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8"/>
                <a:stretch>
                  <a:fillRect/>
                </a:stretch>
              </p:blipFill>
            </mc:Choice>
            <mc:Fallback>
              <p:blipFill>
                <a:blip r:embed="rId109"/>
                <a:stretch>
                  <a:fillRect/>
                </a:stretch>
              </p:blipFill>
            </mc:Fallback>
          </mc:AlternateContent>
          <p:spPr>
            <a:xfrm>
              <a:off x="5298527" y="1466630"/>
              <a:ext cx="228600" cy="228600"/>
            </a:xfrm>
            <a:prstGeom prst="rect">
              <a:avLst/>
            </a:prstGeom>
          </p:spPr>
        </p:pic>
        <p:pic>
          <p:nvPicPr>
            <p:cNvPr id="110" name="Picture 109" descr="simulation-2HAM-tile-6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0"/>
                <a:stretch>
                  <a:fillRect/>
                </a:stretch>
              </p:blipFill>
            </mc:Choice>
            <mc:Fallback>
              <p:blipFill>
                <a:blip r:embed="rId111"/>
                <a:stretch>
                  <a:fillRect/>
                </a:stretch>
              </p:blipFill>
            </mc:Fallback>
          </mc:AlternateContent>
          <p:spPr>
            <a:xfrm>
              <a:off x="5368595" y="1753913"/>
              <a:ext cx="228600" cy="635000"/>
            </a:xfrm>
            <a:prstGeom prst="rect">
              <a:avLst/>
            </a:prstGeom>
          </p:spPr>
        </p:pic>
      </p:grpSp>
      <p:sp>
        <p:nvSpPr>
          <p:cNvPr id="64" name="Oval 63"/>
          <p:cNvSpPr/>
          <p:nvPr/>
        </p:nvSpPr>
        <p:spPr>
          <a:xfrm>
            <a:off x="3216729" y="2135361"/>
            <a:ext cx="2029689" cy="1998710"/>
          </a:xfrm>
          <a:prstGeom prst="ellipse">
            <a:avLst/>
          </a:prstGeom>
          <a:solidFill>
            <a:srgbClr val="FF6600">
              <a:alpha val="28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simulation-2HAM-tile-3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18599" y="4250595"/>
            <a:ext cx="655845" cy="655845"/>
          </a:xfrm>
          <a:prstGeom prst="rect">
            <a:avLst/>
          </a:prstGeom>
        </p:spPr>
      </p:pic>
      <p:pic>
        <p:nvPicPr>
          <p:cNvPr id="48" name="Picture 47" descr="simulation-2HAM-tile-3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148826" y="4249664"/>
            <a:ext cx="1821792" cy="655845"/>
          </a:xfrm>
          <a:prstGeom prst="rect">
            <a:avLst/>
          </a:prstGeom>
        </p:spPr>
      </p:pic>
      <p:pic>
        <p:nvPicPr>
          <p:cNvPr id="43" name="Picture 42" descr="simulation-2HAM-tile-3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674887" y="3338657"/>
            <a:ext cx="655845" cy="655845"/>
          </a:xfrm>
          <a:prstGeom prst="rect">
            <a:avLst/>
          </a:prstGeom>
        </p:spPr>
      </p:pic>
      <p:pic>
        <p:nvPicPr>
          <p:cNvPr id="42" name="Picture 41" descr="simulation-2HAM-tile-3-E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683372" y="972536"/>
            <a:ext cx="655845" cy="1821793"/>
          </a:xfrm>
          <a:prstGeom prst="rect">
            <a:avLst/>
          </a:prstGeom>
        </p:spPr>
      </p:pic>
      <p:pic>
        <p:nvPicPr>
          <p:cNvPr id="45" name="Picture 44" descr="simulation-2HAM-tile-3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6650238" y="1052384"/>
            <a:ext cx="655845" cy="655845"/>
          </a:xfrm>
          <a:prstGeom prst="rect">
            <a:avLst/>
          </a:prstGeom>
        </p:spPr>
      </p:pic>
      <p:pic>
        <p:nvPicPr>
          <p:cNvPr id="44" name="Picture 43" descr="simulation-2HAM-tile-3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395953" y="965509"/>
            <a:ext cx="1821792" cy="655845"/>
          </a:xfrm>
          <a:prstGeom prst="rect">
            <a:avLst/>
          </a:prstGeom>
        </p:spPr>
      </p:pic>
      <p:pic>
        <p:nvPicPr>
          <p:cNvPr id="58" name="Picture 57" descr="simulation-2HAM-tile-3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4363472" y="1770865"/>
            <a:ext cx="655845" cy="655845"/>
          </a:xfrm>
          <a:prstGeom prst="rect">
            <a:avLst/>
          </a:prstGeom>
        </p:spPr>
      </p:pic>
      <p:pic>
        <p:nvPicPr>
          <p:cNvPr id="57" name="Picture 56" descr="simulation-2HAM-tile-3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346283" y="2565893"/>
            <a:ext cx="655845" cy="1821793"/>
          </a:xfrm>
          <a:prstGeom prst="rect">
            <a:avLst/>
          </a:prstGeom>
        </p:spPr>
      </p:pic>
      <p:pic>
        <p:nvPicPr>
          <p:cNvPr id="41" name="Picture 40" descr="simulation-2HAM-tile-3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5430509" y="1953172"/>
            <a:ext cx="1821794" cy="1821794"/>
          </a:xfrm>
          <a:prstGeom prst="rect">
            <a:avLst/>
          </a:prstGeom>
        </p:spPr>
      </p:pic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Single-Bond Brick &amp; Mortar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46690" y="2185805"/>
            <a:ext cx="1926814" cy="2955504"/>
            <a:chOff x="394138" y="2113956"/>
            <a:chExt cx="1979367" cy="3036113"/>
          </a:xfrm>
        </p:grpSpPr>
        <p:sp>
          <p:nvSpPr>
            <p:cNvPr id="46" name="Rectangle 45"/>
            <p:cNvSpPr/>
            <p:nvPr/>
          </p:nvSpPr>
          <p:spPr>
            <a:xfrm>
              <a:off x="422724" y="2148690"/>
              <a:ext cx="1932686" cy="30013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2036897" y="4837466"/>
              <a:ext cx="605500" cy="2189"/>
            </a:xfrm>
            <a:prstGeom prst="line">
              <a:avLst/>
            </a:prstGeom>
            <a:ln w="412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431484" y="2148690"/>
              <a:ext cx="1325804" cy="1693"/>
            </a:xfrm>
            <a:prstGeom prst="line">
              <a:avLst/>
            </a:prstGeom>
            <a:ln w="412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0800000" flipV="1">
              <a:off x="394138" y="5127220"/>
              <a:ext cx="1945759" cy="3904"/>
            </a:xfrm>
            <a:prstGeom prst="line">
              <a:avLst/>
            </a:prstGeom>
            <a:ln w="412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 descr="simulation-2HAM-tile-2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1710603" y="2113956"/>
              <a:ext cx="662902" cy="1841393"/>
            </a:xfrm>
            <a:prstGeom prst="rect">
              <a:avLst/>
            </a:prstGeom>
          </p:spPr>
        </p:pic>
        <p:pic>
          <p:nvPicPr>
            <p:cNvPr id="60" name="Picture 59" descr="simulation-2HAM-tile-2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4"/>
                <a:stretch>
                  <a:fillRect/>
                </a:stretch>
              </p:blipFill>
            </mc:Choice>
            <mc:Fallback>
              <p:blipFill>
                <a:blip r:embed="rId25"/>
                <a:stretch>
                  <a:fillRect/>
                </a:stretch>
              </p:blipFill>
            </mc:Fallback>
          </mc:AlternateContent>
          <p:spPr>
            <a:xfrm>
              <a:off x="1710196" y="3885302"/>
              <a:ext cx="662902" cy="66290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2243 0.1099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0.225 0.1430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27847 0.1173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22778 0.1798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" y="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28333 0.1689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96296E-6 L -0.33298 0.1800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69 L -0.33298 0.087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2941 0.038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-0.26962 0.0361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grpSp>
        <p:nvGrpSpPr>
          <p:cNvPr id="2" name="Group 60"/>
          <p:cNvGrpSpPr/>
          <p:nvPr/>
        </p:nvGrpSpPr>
        <p:grpSpPr>
          <a:xfrm>
            <a:off x="1821356" y="581989"/>
            <a:ext cx="4967013" cy="5185978"/>
            <a:chOff x="1803838" y="1081252"/>
            <a:chExt cx="4967013" cy="5185978"/>
          </a:xfrm>
        </p:grpSpPr>
        <p:pic>
          <p:nvPicPr>
            <p:cNvPr id="20" name="Picture 19" descr="simulation-2HAM-tile-1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2213742" y="5196051"/>
              <a:ext cx="635000" cy="635000"/>
            </a:xfrm>
            <a:prstGeom prst="rect">
              <a:avLst/>
            </a:prstGeom>
          </p:spPr>
        </p:pic>
        <p:pic>
          <p:nvPicPr>
            <p:cNvPr id="21" name="Picture 20" descr="simulation-2HAM-tile-1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3073837" y="5090948"/>
              <a:ext cx="228600" cy="635000"/>
            </a:xfrm>
            <a:prstGeom prst="rect">
              <a:avLst/>
            </a:prstGeom>
          </p:spPr>
        </p:pic>
        <p:pic>
          <p:nvPicPr>
            <p:cNvPr id="22" name="Picture 21" descr="simulation-2HAM-tile-1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2986251" y="5767113"/>
              <a:ext cx="228600" cy="228600"/>
            </a:xfrm>
            <a:prstGeom prst="rect">
              <a:avLst/>
            </a:prstGeom>
          </p:spPr>
        </p:pic>
        <p:pic>
          <p:nvPicPr>
            <p:cNvPr id="25" name="Picture 24" descr="simulation-2HAM-tile-1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2502775" y="6038630"/>
              <a:ext cx="635000" cy="228600"/>
            </a:xfrm>
            <a:prstGeom prst="rect">
              <a:avLst/>
            </a:prstGeom>
          </p:spPr>
        </p:pic>
        <p:pic>
          <p:nvPicPr>
            <p:cNvPr id="26" name="Picture 25" descr="simulation-2HAM-tile-1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2154183" y="6029872"/>
              <a:ext cx="228600" cy="228600"/>
            </a:xfrm>
            <a:prstGeom prst="rect">
              <a:avLst/>
            </a:prstGeom>
          </p:spPr>
        </p:pic>
        <p:pic>
          <p:nvPicPr>
            <p:cNvPr id="27" name="Picture 26" descr="simulation-2HAM-tile-1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1821356" y="5441292"/>
              <a:ext cx="228600" cy="635000"/>
            </a:xfrm>
            <a:prstGeom prst="rect">
              <a:avLst/>
            </a:prstGeom>
          </p:spPr>
        </p:pic>
        <p:pic>
          <p:nvPicPr>
            <p:cNvPr id="28" name="Picture 27" descr="simulation-2HAM-tile-1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1803838" y="5040148"/>
              <a:ext cx="228600" cy="228600"/>
            </a:xfrm>
            <a:prstGeom prst="rect">
              <a:avLst/>
            </a:prstGeom>
          </p:spPr>
        </p:pic>
        <p:pic>
          <p:nvPicPr>
            <p:cNvPr id="30" name="Picture 29" descr="simulation-2HAM-tile-2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2169948" y="3286672"/>
              <a:ext cx="635000" cy="635000"/>
            </a:xfrm>
            <a:prstGeom prst="rect">
              <a:avLst/>
            </a:prstGeom>
          </p:spPr>
        </p:pic>
        <p:pic>
          <p:nvPicPr>
            <p:cNvPr id="33" name="Picture 32" descr="simulation-2HAM-tile-2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1845880" y="2903045"/>
              <a:ext cx="635000" cy="228600"/>
            </a:xfrm>
            <a:prstGeom prst="rect">
              <a:avLst/>
            </a:prstGeom>
          </p:spPr>
        </p:pic>
        <p:pic>
          <p:nvPicPr>
            <p:cNvPr id="34" name="Picture 33" descr="simulation-2HAM-tile-2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2609631" y="2929321"/>
              <a:ext cx="228600" cy="228600"/>
            </a:xfrm>
            <a:prstGeom prst="rect">
              <a:avLst/>
            </a:prstGeom>
          </p:spPr>
        </p:pic>
        <p:pic>
          <p:nvPicPr>
            <p:cNvPr id="37" name="Picture 36" descr="simulation-2HAM-tile-2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4"/>
                <a:stretch>
                  <a:fillRect/>
                </a:stretch>
              </p:blipFill>
            </mc:Choice>
            <mc:Fallback>
              <p:blipFill>
                <a:blip r:embed="rId25"/>
                <a:stretch>
                  <a:fillRect/>
                </a:stretch>
              </p:blipFill>
            </mc:Fallback>
          </mc:AlternateContent>
          <p:spPr>
            <a:xfrm>
              <a:off x="1812597" y="3593224"/>
              <a:ext cx="228600" cy="635000"/>
            </a:xfrm>
            <a:prstGeom prst="rect">
              <a:avLst/>
            </a:prstGeom>
          </p:spPr>
        </p:pic>
        <p:pic>
          <p:nvPicPr>
            <p:cNvPr id="38" name="Picture 37" descr="simulation-2HAM-tile-2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6"/>
                <a:stretch>
                  <a:fillRect/>
                </a:stretch>
              </p:blipFill>
            </mc:Choice>
            <mc:Fallback>
              <p:blipFill>
                <a:blip r:embed="rId27"/>
                <a:stretch>
                  <a:fillRect/>
                </a:stretch>
              </p:blipFill>
            </mc:Fallback>
          </mc:AlternateContent>
          <p:spPr>
            <a:xfrm>
              <a:off x="1847631" y="3262147"/>
              <a:ext cx="228600" cy="228600"/>
            </a:xfrm>
            <a:prstGeom prst="rect">
              <a:avLst/>
            </a:prstGeom>
          </p:spPr>
        </p:pic>
        <p:pic>
          <p:nvPicPr>
            <p:cNvPr id="39" name="Picture 38" descr="simulation-2HAM-tile-3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8"/>
                <a:stretch>
                  <a:fillRect/>
                </a:stretch>
              </p:blipFill>
            </mc:Choice>
            <mc:Fallback>
              <p:blipFill>
                <a:blip r:embed="rId29"/>
                <a:stretch>
                  <a:fillRect/>
                </a:stretch>
              </p:blipFill>
            </mc:Fallback>
          </mc:AlternateContent>
          <p:spPr>
            <a:xfrm>
              <a:off x="3877880" y="3347982"/>
              <a:ext cx="635000" cy="635000"/>
            </a:xfrm>
            <a:prstGeom prst="rect">
              <a:avLst/>
            </a:prstGeom>
          </p:spPr>
        </p:pic>
        <p:pic>
          <p:nvPicPr>
            <p:cNvPr id="44" name="Picture 43" descr="simulation-2HAM-tile-3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0"/>
                <a:stretch>
                  <a:fillRect/>
                </a:stretch>
              </p:blipFill>
            </mc:Choice>
            <mc:Fallback>
              <p:blipFill>
                <a:blip r:embed="rId31"/>
                <a:stretch>
                  <a:fillRect/>
                </a:stretch>
              </p:blipFill>
            </mc:Fallback>
          </mc:AlternateContent>
          <p:spPr>
            <a:xfrm>
              <a:off x="4096845" y="4199320"/>
              <a:ext cx="635000" cy="228600"/>
            </a:xfrm>
            <a:prstGeom prst="rect">
              <a:avLst/>
            </a:prstGeom>
          </p:spPr>
        </p:pic>
        <p:pic>
          <p:nvPicPr>
            <p:cNvPr id="45" name="Picture 44" descr="simulation-2HAM-tile-3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2"/>
                <a:stretch>
                  <a:fillRect/>
                </a:stretch>
              </p:blipFill>
            </mc:Choice>
            <mc:Fallback>
              <p:blipFill>
                <a:blip r:embed="rId33"/>
                <a:stretch>
                  <a:fillRect/>
                </a:stretch>
              </p:blipFill>
            </mc:Fallback>
          </mc:AlternateContent>
          <p:spPr>
            <a:xfrm>
              <a:off x="3800804" y="4173044"/>
              <a:ext cx="228600" cy="228600"/>
            </a:xfrm>
            <a:prstGeom prst="rect">
              <a:avLst/>
            </a:prstGeom>
          </p:spPr>
        </p:pic>
        <p:pic>
          <p:nvPicPr>
            <p:cNvPr id="48" name="Picture 47" descr="simulation-2HAM-tile-4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4"/>
                <a:stretch>
                  <a:fillRect/>
                </a:stretch>
              </p:blipFill>
            </mc:Choice>
            <mc:Fallback>
              <p:blipFill>
                <a:blip r:embed="rId35"/>
                <a:stretch>
                  <a:fillRect/>
                </a:stretch>
              </p:blipFill>
            </mc:Fallback>
          </mc:AlternateContent>
          <p:spPr>
            <a:xfrm>
              <a:off x="3746500" y="1491155"/>
              <a:ext cx="635000" cy="635000"/>
            </a:xfrm>
            <a:prstGeom prst="rect">
              <a:avLst/>
            </a:prstGeom>
          </p:spPr>
        </p:pic>
        <p:pic>
          <p:nvPicPr>
            <p:cNvPr id="51" name="Picture 50" descr="simulation-2HAM-tile-4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6"/>
                <a:stretch>
                  <a:fillRect/>
                </a:stretch>
              </p:blipFill>
            </mc:Choice>
            <mc:Fallback>
              <p:blipFill>
                <a:blip r:embed="rId37"/>
                <a:stretch>
                  <a:fillRect/>
                </a:stretch>
              </p:blipFill>
            </mc:Fallback>
          </mc:AlternateContent>
          <p:spPr>
            <a:xfrm>
              <a:off x="3571328" y="1081252"/>
              <a:ext cx="635000" cy="228600"/>
            </a:xfrm>
            <a:prstGeom prst="rect">
              <a:avLst/>
            </a:prstGeom>
          </p:spPr>
        </p:pic>
        <p:pic>
          <p:nvPicPr>
            <p:cNvPr id="52" name="Picture 51" descr="simulation-2HAM-tile-4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8"/>
                <a:stretch>
                  <a:fillRect/>
                </a:stretch>
              </p:blipFill>
            </mc:Choice>
            <mc:Fallback>
              <p:blipFill>
                <a:blip r:embed="rId39"/>
                <a:stretch>
                  <a:fillRect/>
                </a:stretch>
              </p:blipFill>
            </mc:Fallback>
          </mc:AlternateContent>
          <p:spPr>
            <a:xfrm>
              <a:off x="4273768" y="1090010"/>
              <a:ext cx="228600" cy="228600"/>
            </a:xfrm>
            <a:prstGeom prst="rect">
              <a:avLst/>
            </a:prstGeom>
          </p:spPr>
        </p:pic>
        <p:pic>
          <p:nvPicPr>
            <p:cNvPr id="55" name="Picture 54" descr="simulation-2HAM-tile-4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0"/>
                <a:stretch>
                  <a:fillRect/>
                </a:stretch>
              </p:blipFill>
            </mc:Choice>
            <mc:Fallback>
              <p:blipFill>
                <a:blip r:embed="rId41"/>
                <a:stretch>
                  <a:fillRect/>
                </a:stretch>
              </p:blipFill>
            </mc:Fallback>
          </mc:AlternateContent>
          <p:spPr>
            <a:xfrm>
              <a:off x="3389149" y="1806465"/>
              <a:ext cx="228600" cy="635000"/>
            </a:xfrm>
            <a:prstGeom prst="rect">
              <a:avLst/>
            </a:prstGeom>
          </p:spPr>
        </p:pic>
        <p:pic>
          <p:nvPicPr>
            <p:cNvPr id="56" name="Picture 55" descr="simulation-2HAM-tile-4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2"/>
                <a:stretch>
                  <a:fillRect/>
                </a:stretch>
              </p:blipFill>
            </mc:Choice>
            <mc:Fallback>
              <p:blipFill>
                <a:blip r:embed="rId43"/>
                <a:stretch>
                  <a:fillRect/>
                </a:stretch>
              </p:blipFill>
            </mc:Fallback>
          </mc:AlternateContent>
          <p:spPr>
            <a:xfrm>
              <a:off x="3406666" y="1414079"/>
              <a:ext cx="228600" cy="228600"/>
            </a:xfrm>
            <a:prstGeom prst="rect">
              <a:avLst/>
            </a:prstGeom>
          </p:spPr>
        </p:pic>
        <p:pic>
          <p:nvPicPr>
            <p:cNvPr id="58" name="Picture 57" descr="simulation-2HAM-tile-5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4"/>
                <a:stretch>
                  <a:fillRect/>
                </a:stretch>
              </p:blipFill>
            </mc:Choice>
            <mc:Fallback>
              <p:blipFill>
                <a:blip r:embed="rId45"/>
                <a:stretch>
                  <a:fillRect/>
                </a:stretch>
              </p:blipFill>
            </mc:Fallback>
          </mc:AlternateContent>
          <p:spPr>
            <a:xfrm>
              <a:off x="6507217" y="3146534"/>
              <a:ext cx="228600" cy="635000"/>
            </a:xfrm>
            <a:prstGeom prst="rect">
              <a:avLst/>
            </a:prstGeom>
          </p:spPr>
        </p:pic>
        <p:pic>
          <p:nvPicPr>
            <p:cNvPr id="59" name="Picture 58" descr="simulation-2HAM-tile-5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6"/>
                <a:stretch>
                  <a:fillRect/>
                </a:stretch>
              </p:blipFill>
            </mc:Choice>
            <mc:Fallback>
              <p:blipFill>
                <a:blip r:embed="rId47"/>
                <a:stretch>
                  <a:fillRect/>
                </a:stretch>
              </p:blipFill>
            </mc:Fallback>
          </mc:AlternateContent>
          <p:spPr>
            <a:xfrm>
              <a:off x="6542251" y="3866493"/>
              <a:ext cx="228600" cy="228600"/>
            </a:xfrm>
            <a:prstGeom prst="rect">
              <a:avLst/>
            </a:prstGeom>
          </p:spPr>
        </p:pic>
        <p:pic>
          <p:nvPicPr>
            <p:cNvPr id="62" name="Picture 61" descr="simulation-2HAM-tile-5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8"/>
                <a:stretch>
                  <a:fillRect/>
                </a:stretch>
              </p:blipFill>
            </mc:Choice>
            <mc:Fallback>
              <p:blipFill>
                <a:blip r:embed="rId49"/>
                <a:stretch>
                  <a:fillRect/>
                </a:stretch>
              </p:blipFill>
            </mc:Fallback>
          </mc:AlternateContent>
          <p:spPr>
            <a:xfrm>
              <a:off x="6050018" y="4164287"/>
              <a:ext cx="635000" cy="228600"/>
            </a:xfrm>
            <a:prstGeom prst="rect">
              <a:avLst/>
            </a:prstGeom>
          </p:spPr>
        </p:pic>
        <p:pic>
          <p:nvPicPr>
            <p:cNvPr id="63" name="Picture 62" descr="simulation-2HAM-tile-5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0"/>
                <a:stretch>
                  <a:fillRect/>
                </a:stretch>
              </p:blipFill>
            </mc:Choice>
            <mc:Fallback>
              <p:blipFill>
                <a:blip r:embed="rId51"/>
                <a:stretch>
                  <a:fillRect/>
                </a:stretch>
              </p:blipFill>
            </mc:Fallback>
          </mc:AlternateContent>
          <p:spPr>
            <a:xfrm>
              <a:off x="5736459" y="4181804"/>
              <a:ext cx="228600" cy="228600"/>
            </a:xfrm>
            <a:prstGeom prst="rect">
              <a:avLst/>
            </a:prstGeom>
          </p:spPr>
        </p:pic>
        <p:pic>
          <p:nvPicPr>
            <p:cNvPr id="68" name="Picture 67" descr="simulation-2HAM-tile-5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2"/>
                <a:stretch>
                  <a:fillRect/>
                </a:stretch>
              </p:blipFill>
            </mc:Choice>
            <mc:Fallback>
              <p:blipFill>
                <a:blip r:embed="rId53"/>
                <a:stretch>
                  <a:fillRect/>
                </a:stretch>
              </p:blipFill>
            </mc:Fallback>
          </mc:AlternateContent>
          <p:spPr>
            <a:xfrm>
              <a:off x="5796017" y="3365501"/>
              <a:ext cx="635000" cy="635000"/>
            </a:xfrm>
            <a:prstGeom prst="rect">
              <a:avLst/>
            </a:prstGeom>
          </p:spPr>
        </p:pic>
        <p:pic>
          <p:nvPicPr>
            <p:cNvPr id="71" name="Picture 70" descr="simulation-2HAM-tile-6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4"/>
                <a:stretch>
                  <a:fillRect/>
                </a:stretch>
              </p:blipFill>
            </mc:Choice>
            <mc:Fallback>
              <p:blipFill>
                <a:blip r:embed="rId55"/>
                <a:stretch>
                  <a:fillRect/>
                </a:stretch>
              </p:blipFill>
            </mc:Fallback>
          </mc:AlternateContent>
          <p:spPr>
            <a:xfrm>
              <a:off x="5804777" y="1587499"/>
              <a:ext cx="635000" cy="635000"/>
            </a:xfrm>
            <a:prstGeom prst="rect">
              <a:avLst/>
            </a:prstGeom>
          </p:spPr>
        </p:pic>
        <p:pic>
          <p:nvPicPr>
            <p:cNvPr id="72" name="Picture 71" descr="simulation-2HAM-tile-6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6"/>
                <a:stretch>
                  <a:fillRect/>
                </a:stretch>
              </p:blipFill>
            </mc:Choice>
            <mc:Fallback>
              <p:blipFill>
                <a:blip r:embed="rId57"/>
                <a:stretch>
                  <a:fillRect/>
                </a:stretch>
              </p:blipFill>
            </mc:Fallback>
          </mc:AlternateContent>
          <p:spPr>
            <a:xfrm>
              <a:off x="6524736" y="1324740"/>
              <a:ext cx="228600" cy="635000"/>
            </a:xfrm>
            <a:prstGeom prst="rect">
              <a:avLst/>
            </a:prstGeom>
          </p:spPr>
        </p:pic>
        <p:pic>
          <p:nvPicPr>
            <p:cNvPr id="73" name="Picture 72" descr="simulation-2HAM-tile-6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8"/>
                <a:stretch>
                  <a:fillRect/>
                </a:stretch>
              </p:blipFill>
            </mc:Choice>
            <mc:Fallback>
              <p:blipFill>
                <a:blip r:embed="rId59"/>
                <a:stretch>
                  <a:fillRect/>
                </a:stretch>
              </p:blipFill>
            </mc:Fallback>
          </mc:AlternateContent>
          <p:spPr>
            <a:xfrm>
              <a:off x="6533493" y="2044698"/>
              <a:ext cx="228600" cy="228600"/>
            </a:xfrm>
            <a:prstGeom prst="rect">
              <a:avLst/>
            </a:prstGeom>
          </p:spPr>
        </p:pic>
        <p:pic>
          <p:nvPicPr>
            <p:cNvPr id="74" name="Picture 73" descr="simulation-2HAM-tile-6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0"/>
                <a:stretch>
                  <a:fillRect/>
                </a:stretch>
              </p:blipFill>
            </mc:Choice>
            <mc:Fallback>
              <p:blipFill>
                <a:blip r:embed="rId61"/>
                <a:stretch>
                  <a:fillRect/>
                </a:stretch>
              </p:blipFill>
            </mc:Fallback>
          </mc:AlternateContent>
          <p:spPr>
            <a:xfrm>
              <a:off x="5331811" y="1177595"/>
              <a:ext cx="635000" cy="228600"/>
            </a:xfrm>
            <a:prstGeom prst="rect">
              <a:avLst/>
            </a:prstGeom>
          </p:spPr>
        </p:pic>
        <p:pic>
          <p:nvPicPr>
            <p:cNvPr id="75" name="Picture 74" descr="simulation-2HAM-tile-6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2"/>
                <a:stretch>
                  <a:fillRect/>
                </a:stretch>
              </p:blipFill>
            </mc:Choice>
            <mc:Fallback>
              <p:blipFill>
                <a:blip r:embed="rId63"/>
                <a:stretch>
                  <a:fillRect/>
                </a:stretch>
              </p:blipFill>
            </mc:Fallback>
          </mc:AlternateContent>
          <p:spPr>
            <a:xfrm>
              <a:off x="6113081" y="1177596"/>
              <a:ext cx="228600" cy="228600"/>
            </a:xfrm>
            <a:prstGeom prst="rect">
              <a:avLst/>
            </a:prstGeom>
          </p:spPr>
        </p:pic>
        <p:pic>
          <p:nvPicPr>
            <p:cNvPr id="81" name="Picture 80" descr="simulation-2HAM-tile-1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4"/>
                <a:stretch>
                  <a:fillRect/>
                </a:stretch>
              </p:blipFill>
            </mc:Choice>
            <mc:Fallback>
              <p:blipFill>
                <a:blip r:embed="rId65"/>
                <a:stretch>
                  <a:fillRect/>
                </a:stretch>
              </p:blipFill>
            </mc:Fallback>
          </mc:AlternateContent>
          <p:spPr>
            <a:xfrm>
              <a:off x="1898431" y="4751114"/>
              <a:ext cx="635000" cy="228600"/>
            </a:xfrm>
            <a:prstGeom prst="rect">
              <a:avLst/>
            </a:prstGeom>
          </p:spPr>
        </p:pic>
        <p:pic>
          <p:nvPicPr>
            <p:cNvPr id="82" name="Picture 81" descr="simulation-2HAM-tile-1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6"/>
                <a:stretch>
                  <a:fillRect/>
                </a:stretch>
              </p:blipFill>
            </mc:Choice>
            <mc:Fallback>
              <p:blipFill>
                <a:blip r:embed="rId67"/>
                <a:stretch>
                  <a:fillRect/>
                </a:stretch>
              </p:blipFill>
            </mc:Fallback>
          </mc:AlternateContent>
          <p:spPr>
            <a:xfrm>
              <a:off x="2679700" y="4812424"/>
              <a:ext cx="228600" cy="228600"/>
            </a:xfrm>
            <a:prstGeom prst="rect">
              <a:avLst/>
            </a:prstGeom>
          </p:spPr>
        </p:pic>
        <p:pic>
          <p:nvPicPr>
            <p:cNvPr id="83" name="Picture 82" descr="simulation-2HAM-tile-2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8"/>
                <a:stretch>
                  <a:fillRect/>
                </a:stretch>
              </p:blipFill>
            </mc:Choice>
            <mc:Fallback>
              <p:blipFill>
                <a:blip r:embed="rId69"/>
                <a:stretch>
                  <a:fillRect/>
                </a:stretch>
              </p:blipFill>
            </mc:Fallback>
          </mc:AlternateContent>
          <p:spPr>
            <a:xfrm>
              <a:off x="2520293" y="4111734"/>
              <a:ext cx="635000" cy="228600"/>
            </a:xfrm>
            <a:prstGeom prst="rect">
              <a:avLst/>
            </a:prstGeom>
          </p:spPr>
        </p:pic>
        <p:pic>
          <p:nvPicPr>
            <p:cNvPr id="84" name="Picture 83" descr="simulation-2HAM-tile-2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0"/>
                <a:stretch>
                  <a:fillRect/>
                </a:stretch>
              </p:blipFill>
            </mc:Choice>
            <mc:Fallback>
              <p:blipFill>
                <a:blip r:embed="rId71"/>
                <a:stretch>
                  <a:fillRect/>
                </a:stretch>
              </p:blipFill>
            </mc:Fallback>
          </mc:AlternateContent>
          <p:spPr>
            <a:xfrm>
              <a:off x="2110390" y="4024148"/>
              <a:ext cx="228600" cy="228600"/>
            </a:xfrm>
            <a:prstGeom prst="rect">
              <a:avLst/>
            </a:prstGeom>
          </p:spPr>
        </p:pic>
        <p:pic>
          <p:nvPicPr>
            <p:cNvPr id="85" name="Picture 84" descr="simulation-2HAM-tile-2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2"/>
                <a:stretch>
                  <a:fillRect/>
                </a:stretch>
              </p:blipFill>
            </mc:Choice>
            <mc:Fallback>
              <p:blipFill>
                <a:blip r:embed="rId73"/>
                <a:stretch>
                  <a:fillRect/>
                </a:stretch>
              </p:blipFill>
            </mc:Fallback>
          </mc:AlternateContent>
          <p:spPr>
            <a:xfrm>
              <a:off x="2916182" y="3770149"/>
              <a:ext cx="228600" cy="228600"/>
            </a:xfrm>
            <a:prstGeom prst="rect">
              <a:avLst/>
            </a:prstGeom>
          </p:spPr>
        </p:pic>
        <p:pic>
          <p:nvPicPr>
            <p:cNvPr id="87" name="Picture 86" descr="simulation-2HAM-tile-2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4"/>
                <a:stretch>
                  <a:fillRect/>
                </a:stretch>
              </p:blipFill>
            </mc:Choice>
            <mc:Fallback>
              <p:blipFill>
                <a:blip r:embed="rId75"/>
                <a:stretch>
                  <a:fillRect/>
                </a:stretch>
              </p:blipFill>
            </mc:Fallback>
          </mc:AlternateContent>
          <p:spPr>
            <a:xfrm>
              <a:off x="2951217" y="2988879"/>
              <a:ext cx="228600" cy="635000"/>
            </a:xfrm>
            <a:prstGeom prst="rect">
              <a:avLst/>
            </a:prstGeom>
          </p:spPr>
        </p:pic>
        <p:pic>
          <p:nvPicPr>
            <p:cNvPr id="88" name="Picture 87" descr="simulation-2HAM-tile-3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6"/>
                <a:stretch>
                  <a:fillRect/>
                </a:stretch>
              </p:blipFill>
            </mc:Choice>
            <mc:Fallback>
              <p:blipFill>
                <a:blip r:embed="rId77"/>
                <a:stretch>
                  <a:fillRect/>
                </a:stretch>
              </p:blipFill>
            </mc:Fallback>
          </mc:AlternateContent>
          <p:spPr>
            <a:xfrm>
              <a:off x="3503011" y="3514396"/>
              <a:ext cx="228600" cy="635000"/>
            </a:xfrm>
            <a:prstGeom prst="rect">
              <a:avLst/>
            </a:prstGeom>
          </p:spPr>
        </p:pic>
        <p:pic>
          <p:nvPicPr>
            <p:cNvPr id="89" name="Picture 88" descr="simulation-2HAM-tile-3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8"/>
                <a:stretch>
                  <a:fillRect/>
                </a:stretch>
              </p:blipFill>
            </mc:Choice>
            <mc:Fallback>
              <p:blipFill>
                <a:blip r:embed="rId79"/>
                <a:stretch>
                  <a:fillRect/>
                </a:stretch>
              </p:blipFill>
            </mc:Fallback>
          </mc:AlternateContent>
          <p:spPr>
            <a:xfrm>
              <a:off x="3564321" y="3183320"/>
              <a:ext cx="228600" cy="228600"/>
            </a:xfrm>
            <a:prstGeom prst="rect">
              <a:avLst/>
            </a:prstGeom>
          </p:spPr>
        </p:pic>
        <p:pic>
          <p:nvPicPr>
            <p:cNvPr id="90" name="Picture 89" descr="simulation-2HAM-tile-3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0"/>
                <a:stretch>
                  <a:fillRect/>
                </a:stretch>
              </p:blipFill>
            </mc:Choice>
            <mc:Fallback>
              <p:blipFill>
                <a:blip r:embed="rId81"/>
                <a:stretch>
                  <a:fillRect/>
                </a:stretch>
              </p:blipFill>
            </mc:Fallback>
          </mc:AlternateContent>
          <p:spPr>
            <a:xfrm>
              <a:off x="3623879" y="2885528"/>
              <a:ext cx="635000" cy="228600"/>
            </a:xfrm>
            <a:prstGeom prst="rect">
              <a:avLst/>
            </a:prstGeom>
          </p:spPr>
        </p:pic>
        <p:pic>
          <p:nvPicPr>
            <p:cNvPr id="91" name="Picture 90" descr="simulation-2HAM-tile-3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2"/>
                <a:stretch>
                  <a:fillRect/>
                </a:stretch>
              </p:blipFill>
            </mc:Choice>
            <mc:Fallback>
              <p:blipFill>
                <a:blip r:embed="rId83"/>
                <a:stretch>
                  <a:fillRect/>
                </a:stretch>
              </p:blipFill>
            </mc:Fallback>
          </mc:AlternateContent>
          <p:spPr>
            <a:xfrm>
              <a:off x="4326321" y="2894286"/>
              <a:ext cx="228600" cy="228600"/>
            </a:xfrm>
            <a:prstGeom prst="rect">
              <a:avLst/>
            </a:prstGeom>
          </p:spPr>
        </p:pic>
        <p:pic>
          <p:nvPicPr>
            <p:cNvPr id="92" name="Picture 91" descr="simulation-2HAM-tile-3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4"/>
                <a:stretch>
                  <a:fillRect/>
                </a:stretch>
              </p:blipFill>
            </mc:Choice>
            <mc:Fallback>
              <p:blipFill>
                <a:blip r:embed="rId85"/>
                <a:stretch>
                  <a:fillRect/>
                </a:stretch>
              </p:blipFill>
            </mc:Fallback>
          </mc:AlternateContent>
          <p:spPr>
            <a:xfrm>
              <a:off x="4632872" y="2988880"/>
              <a:ext cx="228600" cy="635000"/>
            </a:xfrm>
            <a:prstGeom prst="rect">
              <a:avLst/>
            </a:prstGeom>
          </p:spPr>
        </p:pic>
        <p:pic>
          <p:nvPicPr>
            <p:cNvPr id="96" name="Picture 95" descr="simulation-2HAM-tile-3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6"/>
                <a:stretch>
                  <a:fillRect/>
                </a:stretch>
              </p:blipFill>
            </mc:Choice>
            <mc:Fallback>
              <p:blipFill>
                <a:blip r:embed="rId87"/>
                <a:stretch>
                  <a:fillRect/>
                </a:stretch>
              </p:blipFill>
            </mc:Fallback>
          </mc:AlternateContent>
          <p:spPr>
            <a:xfrm>
              <a:off x="4580321" y="3901528"/>
              <a:ext cx="228600" cy="228600"/>
            </a:xfrm>
            <a:prstGeom prst="rect">
              <a:avLst/>
            </a:prstGeom>
          </p:spPr>
        </p:pic>
        <p:pic>
          <p:nvPicPr>
            <p:cNvPr id="97" name="Picture 96" descr="simulation-2HAM-tile-4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8"/>
                <a:stretch>
                  <a:fillRect/>
                </a:stretch>
              </p:blipFill>
            </mc:Choice>
            <mc:Fallback>
              <p:blipFill>
                <a:blip r:embed="rId89"/>
                <a:stretch>
                  <a:fillRect/>
                </a:stretch>
              </p:blipFill>
            </mc:Fallback>
          </mc:AlternateContent>
          <p:spPr>
            <a:xfrm>
              <a:off x="4096844" y="2263665"/>
              <a:ext cx="635000" cy="228600"/>
            </a:xfrm>
            <a:prstGeom prst="rect">
              <a:avLst/>
            </a:prstGeom>
          </p:spPr>
        </p:pic>
        <p:pic>
          <p:nvPicPr>
            <p:cNvPr id="98" name="Picture 97" descr="simulation-2HAM-tile-4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0"/>
                <a:stretch>
                  <a:fillRect/>
                </a:stretch>
              </p:blipFill>
            </mc:Choice>
            <mc:Fallback>
              <p:blipFill>
                <a:blip r:embed="rId91"/>
                <a:stretch>
                  <a:fillRect/>
                </a:stretch>
              </p:blipFill>
            </mc:Fallback>
          </mc:AlternateContent>
          <p:spPr>
            <a:xfrm>
              <a:off x="3748252" y="2237389"/>
              <a:ext cx="228600" cy="228600"/>
            </a:xfrm>
            <a:prstGeom prst="rect">
              <a:avLst/>
            </a:prstGeom>
          </p:spPr>
        </p:pic>
        <p:pic>
          <p:nvPicPr>
            <p:cNvPr id="99" name="Picture 98" descr="simulation-2HAM-tile-4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2"/>
                <a:stretch>
                  <a:fillRect/>
                </a:stretch>
              </p:blipFill>
            </mc:Choice>
            <mc:Fallback>
              <p:blipFill>
                <a:blip r:embed="rId93"/>
                <a:stretch>
                  <a:fillRect/>
                </a:stretch>
              </p:blipFill>
            </mc:Fallback>
          </mc:AlternateContent>
          <p:spPr>
            <a:xfrm>
              <a:off x="4554045" y="1193361"/>
              <a:ext cx="228600" cy="635000"/>
            </a:xfrm>
            <a:prstGeom prst="rect">
              <a:avLst/>
            </a:prstGeom>
          </p:spPr>
        </p:pic>
        <p:pic>
          <p:nvPicPr>
            <p:cNvPr id="100" name="Picture 99" descr="simulation-2HAM-tile-4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4"/>
                <a:stretch>
                  <a:fillRect/>
                </a:stretch>
              </p:blipFill>
            </mc:Choice>
            <mc:Fallback>
              <p:blipFill>
                <a:blip r:embed="rId95"/>
                <a:stretch>
                  <a:fillRect/>
                </a:stretch>
              </p:blipFill>
            </mc:Fallback>
          </mc:AlternateContent>
          <p:spPr>
            <a:xfrm>
              <a:off x="4536528" y="1939596"/>
              <a:ext cx="228600" cy="228600"/>
            </a:xfrm>
            <a:prstGeom prst="rect">
              <a:avLst/>
            </a:prstGeom>
          </p:spPr>
        </p:pic>
        <p:pic>
          <p:nvPicPr>
            <p:cNvPr id="102" name="Picture 101" descr="simulation-2HAM-tile-5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6"/>
                <a:stretch>
                  <a:fillRect/>
                </a:stretch>
              </p:blipFill>
            </mc:Choice>
            <mc:Fallback>
              <p:blipFill>
                <a:blip r:embed="rId97"/>
                <a:stretch>
                  <a:fillRect/>
                </a:stretch>
              </p:blipFill>
            </mc:Fallback>
          </mc:AlternateContent>
          <p:spPr>
            <a:xfrm>
              <a:off x="5430783" y="3566948"/>
              <a:ext cx="279400" cy="635000"/>
            </a:xfrm>
            <a:prstGeom prst="rect">
              <a:avLst/>
            </a:prstGeom>
          </p:spPr>
        </p:pic>
        <p:pic>
          <p:nvPicPr>
            <p:cNvPr id="104" name="Picture 103" descr="simulation-2HAM-tile-5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8"/>
                <a:stretch>
                  <a:fillRect/>
                </a:stretch>
              </p:blipFill>
            </mc:Choice>
            <mc:Fallback>
              <p:blipFill>
                <a:blip r:embed="rId99"/>
                <a:stretch>
                  <a:fillRect/>
                </a:stretch>
              </p:blipFill>
            </mc:Fallback>
          </mc:AlternateContent>
          <p:spPr>
            <a:xfrm>
              <a:off x="5447425" y="3244630"/>
              <a:ext cx="228600" cy="228600"/>
            </a:xfrm>
            <a:prstGeom prst="rect">
              <a:avLst/>
            </a:prstGeom>
          </p:spPr>
        </p:pic>
        <p:pic>
          <p:nvPicPr>
            <p:cNvPr id="105" name="Picture 104" descr="simulation-2HAM-tile-5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0"/>
                <a:stretch>
                  <a:fillRect/>
                </a:stretch>
              </p:blipFill>
            </mc:Choice>
            <mc:Fallback>
              <p:blipFill>
                <a:blip r:embed="rId101"/>
                <a:stretch>
                  <a:fillRect/>
                </a:stretch>
              </p:blipFill>
            </mc:Fallback>
          </mc:AlternateContent>
          <p:spPr>
            <a:xfrm>
              <a:off x="5436913" y="2938079"/>
              <a:ext cx="635000" cy="228600"/>
            </a:xfrm>
            <a:prstGeom prst="rect">
              <a:avLst/>
            </a:prstGeom>
          </p:spPr>
        </p:pic>
        <p:pic>
          <p:nvPicPr>
            <p:cNvPr id="106" name="Picture 105" descr="simulation-2HAM-tile-5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2"/>
                <a:stretch>
                  <a:fillRect/>
                </a:stretch>
              </p:blipFill>
            </mc:Choice>
            <mc:Fallback>
              <p:blipFill>
                <a:blip r:embed="rId103"/>
                <a:stretch>
                  <a:fillRect/>
                </a:stretch>
              </p:blipFill>
            </mc:Fallback>
          </mc:AlternateContent>
          <p:spPr>
            <a:xfrm>
              <a:off x="6156873" y="2973114"/>
              <a:ext cx="228600" cy="228600"/>
            </a:xfrm>
            <a:prstGeom prst="rect">
              <a:avLst/>
            </a:prstGeom>
          </p:spPr>
        </p:pic>
        <p:pic>
          <p:nvPicPr>
            <p:cNvPr id="107" name="Picture 106" descr="simulation-2HAM-tile-6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4"/>
                <a:stretch>
                  <a:fillRect/>
                </a:stretch>
              </p:blipFill>
            </mc:Choice>
            <mc:Fallback>
              <p:blipFill>
                <a:blip r:embed="rId105"/>
                <a:stretch>
                  <a:fillRect/>
                </a:stretch>
              </p:blipFill>
            </mc:Fallback>
          </mc:AlternateContent>
          <p:spPr>
            <a:xfrm>
              <a:off x="5605080" y="2421320"/>
              <a:ext cx="228600" cy="228600"/>
            </a:xfrm>
            <a:prstGeom prst="rect">
              <a:avLst/>
            </a:prstGeom>
          </p:spPr>
        </p:pic>
        <p:pic>
          <p:nvPicPr>
            <p:cNvPr id="108" name="Picture 107" descr="simulation-2HAM-tile-6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6"/>
                <a:stretch>
                  <a:fillRect/>
                </a:stretch>
              </p:blipFill>
            </mc:Choice>
            <mc:Fallback>
              <p:blipFill>
                <a:blip r:embed="rId107"/>
                <a:stretch>
                  <a:fillRect/>
                </a:stretch>
              </p:blipFill>
            </mc:Fallback>
          </mc:AlternateContent>
          <p:spPr>
            <a:xfrm>
              <a:off x="5971189" y="2351251"/>
              <a:ext cx="635000" cy="228600"/>
            </a:xfrm>
            <a:prstGeom prst="rect">
              <a:avLst/>
            </a:prstGeom>
          </p:spPr>
        </p:pic>
        <p:pic>
          <p:nvPicPr>
            <p:cNvPr id="109" name="Picture 108" descr="simulation-2HAM-tile-6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8"/>
                <a:stretch>
                  <a:fillRect/>
                </a:stretch>
              </p:blipFill>
            </mc:Choice>
            <mc:Fallback>
              <p:blipFill>
                <a:blip r:embed="rId109"/>
                <a:stretch>
                  <a:fillRect/>
                </a:stretch>
              </p:blipFill>
            </mc:Fallback>
          </mc:AlternateContent>
          <p:spPr>
            <a:xfrm>
              <a:off x="5298527" y="1466630"/>
              <a:ext cx="228600" cy="228600"/>
            </a:xfrm>
            <a:prstGeom prst="rect">
              <a:avLst/>
            </a:prstGeom>
          </p:spPr>
        </p:pic>
        <p:pic>
          <p:nvPicPr>
            <p:cNvPr id="110" name="Picture 109" descr="simulation-2HAM-tile-6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0"/>
                <a:stretch>
                  <a:fillRect/>
                </a:stretch>
              </p:blipFill>
            </mc:Choice>
            <mc:Fallback>
              <p:blipFill>
                <a:blip r:embed="rId111"/>
                <a:stretch>
                  <a:fillRect/>
                </a:stretch>
              </p:blipFill>
            </mc:Fallback>
          </mc:AlternateContent>
          <p:spPr>
            <a:xfrm>
              <a:off x="5368595" y="1753913"/>
              <a:ext cx="228600" cy="635000"/>
            </a:xfrm>
            <a:prstGeom prst="rect">
              <a:avLst/>
            </a:prstGeom>
          </p:spPr>
        </p:pic>
      </p:grpSp>
      <p:sp>
        <p:nvSpPr>
          <p:cNvPr id="64" name="Oval 63"/>
          <p:cNvSpPr/>
          <p:nvPr/>
        </p:nvSpPr>
        <p:spPr>
          <a:xfrm>
            <a:off x="4994729" y="331085"/>
            <a:ext cx="2029689" cy="1998710"/>
          </a:xfrm>
          <a:prstGeom prst="ellipse">
            <a:avLst/>
          </a:prstGeom>
          <a:solidFill>
            <a:srgbClr val="FF6600">
              <a:alpha val="28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347311" y="5771931"/>
            <a:ext cx="2391103" cy="6481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3034" y="2233448"/>
            <a:ext cx="1813035" cy="418662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1445091" y="5496828"/>
            <a:ext cx="1834218" cy="12264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Double-Bond Brick &amp;Mortar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16" name="Picture 15" descr="simulation-2HAM-tile-6-bri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454674" y="1911810"/>
            <a:ext cx="1825931" cy="1825931"/>
          </a:xfrm>
          <a:prstGeom prst="rect">
            <a:avLst/>
          </a:prstGeom>
        </p:spPr>
      </p:pic>
      <p:pic>
        <p:nvPicPr>
          <p:cNvPr id="17" name="Picture 16" descr="simulation-2HAM-tile-6-E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681311" y="965877"/>
            <a:ext cx="657335" cy="1825931"/>
          </a:xfrm>
          <a:prstGeom prst="rect">
            <a:avLst/>
          </a:prstGeom>
        </p:spPr>
      </p:pic>
      <p:pic>
        <p:nvPicPr>
          <p:cNvPr id="18" name="Picture 17" descr="simulation-2HAM-tile-6-E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672552" y="3341412"/>
            <a:ext cx="657335" cy="657335"/>
          </a:xfrm>
          <a:prstGeom prst="rect">
            <a:avLst/>
          </a:prstGeom>
        </p:spPr>
      </p:pic>
      <p:pic>
        <p:nvPicPr>
          <p:cNvPr id="19" name="Picture 18" descr="simulation-2HAM-tile-6-N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386121" y="967825"/>
            <a:ext cx="1825931" cy="657335"/>
          </a:xfrm>
          <a:prstGeom prst="rect">
            <a:avLst/>
          </a:prstGeom>
        </p:spPr>
      </p:pic>
      <p:pic>
        <p:nvPicPr>
          <p:cNvPr id="20" name="Picture 19" descr="simulation-2HAM-tile-6-N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639035" y="1037895"/>
            <a:ext cx="657335" cy="657335"/>
          </a:xfrm>
          <a:prstGeom prst="rect">
            <a:avLst/>
          </a:prstGeom>
        </p:spPr>
      </p:pic>
      <p:grpSp>
        <p:nvGrpSpPr>
          <p:cNvPr id="2" name="Group 28"/>
          <p:cNvGrpSpPr/>
          <p:nvPr/>
        </p:nvGrpSpPr>
        <p:grpSpPr>
          <a:xfrm>
            <a:off x="1760482" y="2209577"/>
            <a:ext cx="2978370" cy="3628484"/>
            <a:chOff x="2706413" y="2148266"/>
            <a:chExt cx="2978370" cy="3628484"/>
          </a:xfrm>
        </p:grpSpPr>
        <p:pic>
          <p:nvPicPr>
            <p:cNvPr id="21" name="Picture 20" descr="simulation-2HAM-tile-4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2706413" y="2148266"/>
              <a:ext cx="657335" cy="1825931"/>
            </a:xfrm>
            <a:prstGeom prst="rect">
              <a:avLst/>
            </a:prstGeom>
          </p:spPr>
        </p:pic>
        <p:pic>
          <p:nvPicPr>
            <p:cNvPr id="23" name="Picture 22" descr="simulation-2HAM-tile-5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3273775" y="5119413"/>
              <a:ext cx="1825931" cy="657335"/>
            </a:xfrm>
            <a:prstGeom prst="rect">
              <a:avLst/>
            </a:prstGeom>
          </p:spPr>
        </p:pic>
        <p:pic>
          <p:nvPicPr>
            <p:cNvPr id="24" name="Picture 23" descr="simulation-2HAM-tile-5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5027448" y="5119415"/>
              <a:ext cx="657335" cy="657335"/>
            </a:xfrm>
            <a:prstGeom prst="rect">
              <a:avLst/>
            </a:prstGeom>
          </p:spPr>
        </p:pic>
        <p:pic>
          <p:nvPicPr>
            <p:cNvPr id="22" name="Picture 21" descr="simulation-2HAM-tile-4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2706413" y="3901938"/>
              <a:ext cx="657335" cy="657335"/>
            </a:xfrm>
            <a:prstGeom prst="rect">
              <a:avLst/>
            </a:prstGeom>
          </p:spPr>
        </p:pic>
      </p:grpSp>
      <p:pic>
        <p:nvPicPr>
          <p:cNvPr id="25" name="Picture 24" descr="simulation-2HAM-tile-6-S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5316484" y="4243551"/>
            <a:ext cx="657335" cy="657335"/>
          </a:xfrm>
          <a:prstGeom prst="rect">
            <a:avLst/>
          </a:prstGeom>
        </p:spPr>
      </p:pic>
      <p:pic>
        <p:nvPicPr>
          <p:cNvPr id="26" name="Picture 25" descr="simulation-2HAM-tile-6-S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6111567" y="4252310"/>
            <a:ext cx="1825931" cy="657335"/>
          </a:xfrm>
          <a:prstGeom prst="rect">
            <a:avLst/>
          </a:prstGeom>
        </p:spPr>
      </p:pic>
      <p:pic>
        <p:nvPicPr>
          <p:cNvPr id="27" name="Picture 26" descr="simulation-2HAM-tile-6-W-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4361792" y="1764860"/>
            <a:ext cx="657335" cy="657335"/>
          </a:xfrm>
          <a:prstGeom prst="rect">
            <a:avLst/>
          </a:prstGeom>
        </p:spPr>
      </p:pic>
      <p:pic>
        <p:nvPicPr>
          <p:cNvPr id="28" name="Picture 27" descr="simulation-2HAM-tile-6-W-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8"/>
              <a:stretch>
                <a:fillRect/>
              </a:stretch>
            </p:blipFill>
          </mc:Choice>
          <mc:Fallback>
            <p:blipFill>
              <a:blip r:embed="rId29"/>
              <a:stretch>
                <a:fillRect/>
              </a:stretch>
            </p:blipFill>
          </mc:Fallback>
        </mc:AlternateContent>
        <p:spPr>
          <a:xfrm>
            <a:off x="4344275" y="2551190"/>
            <a:ext cx="657335" cy="1825931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 rot="10800000">
            <a:off x="543035" y="2242207"/>
            <a:ext cx="1243725" cy="1588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534277" y="5202622"/>
            <a:ext cx="1860333" cy="13851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-0.21927 0.125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21927 0.1532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0.28628 0.05115 " pathEditMode="relative" ptsTypes="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2625 0.05231 " pathEditMode="relative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27621 0.133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22343 0.1826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7656 0.1738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32656 0.188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-0.32882 0.0930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2575049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That simulation is </a:t>
            </a:r>
            <a:r>
              <a:rPr lang="en-US" sz="44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mostly </a:t>
            </a: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correct…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pic>
        <p:nvPicPr>
          <p:cNvPr id="92" name="Picture 91" descr="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894551" y="1409158"/>
            <a:ext cx="663137" cy="663137"/>
          </a:xfrm>
          <a:prstGeom prst="rect">
            <a:avLst/>
          </a:prstGeom>
        </p:spPr>
      </p:pic>
      <p:pic>
        <p:nvPicPr>
          <p:cNvPr id="93" name="Picture 92" descr="ti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786726" y="1409980"/>
            <a:ext cx="663137" cy="663137"/>
          </a:xfrm>
          <a:prstGeom prst="rect">
            <a:avLst/>
          </a:prstGeom>
        </p:spPr>
      </p:pic>
      <p:pic>
        <p:nvPicPr>
          <p:cNvPr id="94" name="Picture 93" descr="til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671840" y="1409322"/>
            <a:ext cx="663137" cy="663137"/>
          </a:xfrm>
          <a:prstGeom prst="rect">
            <a:avLst/>
          </a:prstGeom>
        </p:spPr>
      </p:pic>
      <p:pic>
        <p:nvPicPr>
          <p:cNvPr id="95" name="Picture 94" descr="tile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894004" y="2285567"/>
            <a:ext cx="663137" cy="663137"/>
          </a:xfrm>
          <a:prstGeom prst="rect">
            <a:avLst/>
          </a:prstGeom>
        </p:spPr>
      </p:pic>
      <p:pic>
        <p:nvPicPr>
          <p:cNvPr id="96" name="Picture 95" descr="tile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787821" y="2285786"/>
            <a:ext cx="663137" cy="663137"/>
          </a:xfrm>
          <a:prstGeom prst="rect">
            <a:avLst/>
          </a:prstGeom>
        </p:spPr>
      </p:pic>
      <p:pic>
        <p:nvPicPr>
          <p:cNvPr id="97" name="Picture 96" descr="tile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7681256" y="2285239"/>
            <a:ext cx="663137" cy="663137"/>
          </a:xfrm>
          <a:prstGeom prst="rect">
            <a:avLst/>
          </a:prstGeom>
        </p:spPr>
      </p:pic>
      <p:pic>
        <p:nvPicPr>
          <p:cNvPr id="98" name="Picture 97" descr="tile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894607" y="3169477"/>
            <a:ext cx="663137" cy="663137"/>
          </a:xfrm>
          <a:prstGeom prst="rect">
            <a:avLst/>
          </a:prstGeom>
        </p:spPr>
      </p:pic>
      <p:pic>
        <p:nvPicPr>
          <p:cNvPr id="99" name="Picture 98" descr="tile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6787274" y="3170079"/>
            <a:ext cx="663137" cy="663137"/>
          </a:xfrm>
          <a:prstGeom prst="rect">
            <a:avLst/>
          </a:prstGeom>
        </p:spPr>
      </p:pic>
      <p:pic>
        <p:nvPicPr>
          <p:cNvPr id="100" name="Picture 99" descr="tile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7680598" y="3169368"/>
            <a:ext cx="663137" cy="663137"/>
          </a:xfrm>
          <a:prstGeom prst="rect">
            <a:avLst/>
          </a:prstGeom>
        </p:spPr>
      </p:pic>
      <p:pic>
        <p:nvPicPr>
          <p:cNvPr id="101" name="Picture 100" descr="seed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1716691" y="4246338"/>
            <a:ext cx="663137" cy="159933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097784" y="3006726"/>
            <a:ext cx="1276678" cy="1906698"/>
            <a:chOff x="1097784" y="3006726"/>
            <a:chExt cx="1276678" cy="1906698"/>
          </a:xfrm>
        </p:grpSpPr>
        <p:pic>
          <p:nvPicPr>
            <p:cNvPr id="102" name="Picture 101" descr="tile5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711325" y="3629354"/>
              <a:ext cx="663137" cy="663137"/>
            </a:xfrm>
            <a:prstGeom prst="rect">
              <a:avLst/>
            </a:prstGeom>
          </p:spPr>
        </p:pic>
        <p:pic>
          <p:nvPicPr>
            <p:cNvPr id="103" name="Picture 102" descr="tile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1097784" y="3629135"/>
              <a:ext cx="663137" cy="663137"/>
            </a:xfrm>
            <a:prstGeom prst="rect">
              <a:avLst/>
            </a:prstGeom>
          </p:spPr>
        </p:pic>
        <p:pic>
          <p:nvPicPr>
            <p:cNvPr id="104" name="Picture 103" descr="tile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1710230" y="3007547"/>
              <a:ext cx="663137" cy="663137"/>
            </a:xfrm>
            <a:prstGeom prst="rect">
              <a:avLst/>
            </a:prstGeom>
          </p:spPr>
        </p:pic>
        <p:pic>
          <p:nvPicPr>
            <p:cNvPr id="105" name="Picture 104" descr="tile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1098331" y="3006726"/>
              <a:ext cx="663137" cy="663137"/>
            </a:xfrm>
            <a:prstGeom prst="rect">
              <a:avLst/>
            </a:prstGeom>
          </p:spPr>
        </p:pic>
        <p:pic>
          <p:nvPicPr>
            <p:cNvPr id="106" name="Picture 105" descr="tile7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1098387" y="4250287"/>
              <a:ext cx="663137" cy="663137"/>
            </a:xfrm>
            <a:prstGeom prst="rect">
              <a:avLst/>
            </a:prstGeom>
          </p:spPr>
        </p:pic>
      </p:grpSp>
      <p:pic>
        <p:nvPicPr>
          <p:cNvPr id="107" name="Picture 106" descr="seedtil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3445642" y="4267357"/>
            <a:ext cx="663137" cy="159933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444437" y="3024408"/>
            <a:ext cx="1277391" cy="1906424"/>
            <a:chOff x="3444437" y="3024408"/>
            <a:chExt cx="1277391" cy="1906424"/>
          </a:xfrm>
        </p:grpSpPr>
        <p:pic>
          <p:nvPicPr>
            <p:cNvPr id="108" name="Picture 107" descr="tile5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3445532" y="3646871"/>
              <a:ext cx="663137" cy="663137"/>
            </a:xfrm>
            <a:prstGeom prst="rect">
              <a:avLst/>
            </a:prstGeom>
          </p:spPr>
        </p:pic>
        <p:pic>
          <p:nvPicPr>
            <p:cNvPr id="109" name="Picture 108" descr="tile6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4058691" y="3646324"/>
              <a:ext cx="663137" cy="663137"/>
            </a:xfrm>
            <a:prstGeom prst="rect">
              <a:avLst/>
            </a:prstGeom>
          </p:spPr>
        </p:pic>
        <p:pic>
          <p:nvPicPr>
            <p:cNvPr id="110" name="Picture 109" descr="tile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3444437" y="3025066"/>
              <a:ext cx="663137" cy="663137"/>
            </a:xfrm>
            <a:prstGeom prst="rect">
              <a:avLst/>
            </a:prstGeom>
          </p:spPr>
        </p:pic>
        <p:pic>
          <p:nvPicPr>
            <p:cNvPr id="111" name="Picture 110" descr="tile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4058034" y="3024408"/>
              <a:ext cx="663137" cy="663137"/>
            </a:xfrm>
            <a:prstGeom prst="rect">
              <a:avLst/>
            </a:prstGeom>
          </p:spPr>
        </p:pic>
        <p:pic>
          <p:nvPicPr>
            <p:cNvPr id="112" name="Picture 111" descr="tile9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4058033" y="4267695"/>
              <a:ext cx="663137" cy="66313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554" y="1305683"/>
            <a:ext cx="9144000" cy="5016703"/>
            <a:chOff x="1474334" y="3000361"/>
            <a:chExt cx="6127523" cy="3361764"/>
          </a:xfrm>
        </p:grpSpPr>
        <p:pic>
          <p:nvPicPr>
            <p:cNvPr id="8" name="Picture 7" descr="journal.pbio.0020424.g006.png"/>
            <p:cNvPicPr>
              <a:picLocks noChangeAspect="1"/>
            </p:cNvPicPr>
            <p:nvPr/>
          </p:nvPicPr>
          <p:blipFill>
            <a:blip r:embed="rId3"/>
            <a:srcRect t="44150"/>
            <a:stretch>
              <a:fillRect/>
            </a:stretch>
          </p:blipFill>
          <p:spPr>
            <a:xfrm>
              <a:off x="1474334" y="3000361"/>
              <a:ext cx="6127523" cy="302483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74116" y="6032132"/>
              <a:ext cx="3052023" cy="329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1"/>
                  </a:solidFill>
                </a:rPr>
                <a:t>P. W. K. </a:t>
              </a:r>
              <a:r>
                <a:rPr lang="en-US" sz="1300" dirty="0" err="1" smtClean="0">
                  <a:solidFill>
                    <a:schemeClr val="bg1"/>
                  </a:solidFill>
                </a:rPr>
                <a:t>Rothemund</a:t>
              </a:r>
              <a:r>
                <a:rPr lang="en-US" sz="1300" dirty="0" smtClean="0">
                  <a:solidFill>
                    <a:schemeClr val="bg1"/>
                  </a:solidFill>
                </a:rPr>
                <a:t>, N. </a:t>
              </a:r>
              <a:r>
                <a:rPr lang="en-US" sz="1300" dirty="0" err="1" smtClean="0">
                  <a:solidFill>
                    <a:schemeClr val="bg1"/>
                  </a:solidFill>
                </a:rPr>
                <a:t>Papadakis</a:t>
              </a:r>
              <a:r>
                <a:rPr lang="en-US" sz="1300" dirty="0" smtClean="0">
                  <a:solidFill>
                    <a:schemeClr val="bg1"/>
                  </a:solidFill>
                </a:rPr>
                <a:t>, E. </a:t>
              </a:r>
              <a:r>
                <a:rPr lang="en-US" sz="1300" dirty="0" err="1" smtClean="0">
                  <a:solidFill>
                    <a:schemeClr val="bg1"/>
                  </a:solidFill>
                </a:rPr>
                <a:t>Winfree</a:t>
              </a:r>
              <a:r>
                <a:rPr lang="en-US" sz="1300" dirty="0" smtClean="0">
                  <a:solidFill>
                    <a:schemeClr val="bg1"/>
                  </a:solidFill>
                </a:rPr>
                <a:t>, Algorithmic self-assembly of DNA </a:t>
              </a:r>
              <a:r>
                <a:rPr lang="en-US" sz="1300" dirty="0" err="1" smtClean="0">
                  <a:solidFill>
                    <a:schemeClr val="bg1"/>
                  </a:solidFill>
                </a:rPr>
                <a:t>Sierpinski</a:t>
              </a:r>
              <a:r>
                <a:rPr lang="en-US" sz="1300" dirty="0" smtClean="0">
                  <a:solidFill>
                    <a:schemeClr val="bg1"/>
                  </a:solidFill>
                </a:rPr>
                <a:t> triangles. </a:t>
              </a:r>
              <a:r>
                <a:rPr lang="en-US" sz="1300" dirty="0" err="1" smtClean="0">
                  <a:solidFill>
                    <a:schemeClr val="bg1"/>
                  </a:solidFill>
                </a:rPr>
                <a:t>PLoS</a:t>
              </a:r>
              <a:r>
                <a:rPr lang="en-US" sz="1300" dirty="0" smtClean="0">
                  <a:solidFill>
                    <a:schemeClr val="bg1"/>
                  </a:solidFill>
                </a:rPr>
                <a:t> Biology (12), 2004.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624553" y="1103587"/>
            <a:ext cx="4712137" cy="511503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38418" y="938647"/>
            <a:ext cx="4274205" cy="4272731"/>
            <a:chOff x="1681654" y="343588"/>
            <a:chExt cx="5806966" cy="5804963"/>
          </a:xfrm>
        </p:grpSpPr>
        <p:sp>
          <p:nvSpPr>
            <p:cNvPr id="10" name="Rectangle 9"/>
            <p:cNvSpPr/>
            <p:nvPr/>
          </p:nvSpPr>
          <p:spPr>
            <a:xfrm>
              <a:off x="1681654" y="1515241"/>
              <a:ext cx="5806966" cy="463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</a:blip>
            <a:srcRect/>
            <a:stretch>
              <a:fillRect/>
            </a:stretch>
          </p:blipFill>
          <p:spPr bwMode="auto">
            <a:xfrm rot="18000000">
              <a:off x="1559699" y="669598"/>
              <a:ext cx="4850921" cy="4198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Interacting Seed Assemblies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5" name="Picture 4" descr="bad_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685334" y="1815225"/>
            <a:ext cx="2609363" cy="3545490"/>
          </a:xfrm>
          <a:prstGeom prst="rect">
            <a:avLst/>
          </a:prstGeom>
        </p:spPr>
      </p:pic>
      <p:pic>
        <p:nvPicPr>
          <p:cNvPr id="7" name="Picture 6" descr="bad_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828584" y="1814787"/>
            <a:ext cx="2609363" cy="3545490"/>
          </a:xfrm>
          <a:prstGeom prst="rect">
            <a:avLst/>
          </a:prstGeom>
        </p:spPr>
      </p:pic>
      <p:pic>
        <p:nvPicPr>
          <p:cNvPr id="8" name="Picture 7" descr="bad_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942838" y="1809970"/>
            <a:ext cx="2609363" cy="3545490"/>
          </a:xfrm>
          <a:prstGeom prst="rect">
            <a:avLst/>
          </a:prstGeom>
        </p:spPr>
      </p:pic>
      <p:pic>
        <p:nvPicPr>
          <p:cNvPr id="9" name="Picture 8" descr="bad_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534294" y="1809532"/>
            <a:ext cx="2609363" cy="3545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io_rul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92265" y="1951037"/>
            <a:ext cx="5968470" cy="169558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Inward and Outward Glues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0" y="4191009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Invariant: every exposed glue on an </a:t>
            </a:r>
          </a:p>
          <a:p>
            <a:pPr algn="ctr">
              <a:spcBef>
                <a:spcPct val="0"/>
              </a:spcBef>
            </a:pP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assembly containing a seed is outward.</a:t>
            </a:r>
            <a:endParaRPr lang="en-US" sz="4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d_R_w_i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819974" y="2382344"/>
            <a:ext cx="3071546" cy="4173485"/>
          </a:xfrm>
          <a:prstGeom prst="rect">
            <a:avLst/>
          </a:prstGeom>
        </p:spPr>
      </p:pic>
      <p:pic>
        <p:nvPicPr>
          <p:cNvPr id="59" name="Picture 58" descr="io_rul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976126" y="1127723"/>
            <a:ext cx="3207459" cy="91121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Inward and Outward Glues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7" name="Picture 6" descr="bad_L_w_i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317140" y="2382783"/>
            <a:ext cx="3066468" cy="4166585"/>
          </a:xfrm>
          <a:prstGeom prst="rect">
            <a:avLst/>
          </a:prstGeom>
        </p:spPr>
      </p:pic>
      <p:pic>
        <p:nvPicPr>
          <p:cNvPr id="10" name="Picture 9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d_L_w_i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81681" y="507575"/>
            <a:ext cx="4239171" cy="5760004"/>
          </a:xfrm>
          <a:prstGeom prst="rect">
            <a:avLst/>
          </a:prstGeom>
        </p:spPr>
      </p:pic>
      <p:pic>
        <p:nvPicPr>
          <p:cNvPr id="6" name="Picture 5" descr="r_brick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245366" y="2804072"/>
            <a:ext cx="1174203" cy="1174203"/>
          </a:xfrm>
          <a:prstGeom prst="rect">
            <a:avLst/>
          </a:prstGeom>
        </p:spPr>
      </p:pic>
      <p:pic>
        <p:nvPicPr>
          <p:cNvPr id="12" name="Picture 11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pic>
        <p:nvPicPr>
          <p:cNvPr id="8" name="Picture 7" descr="r_brick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896116" y="2800897"/>
            <a:ext cx="1174203" cy="1174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ultiple_copy_clai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43729" y="939417"/>
            <a:ext cx="7503729" cy="5007686"/>
          </a:xfrm>
          <a:prstGeom prst="rect">
            <a:avLst/>
          </a:prstGeom>
        </p:spPr>
      </p:pic>
      <p:pic>
        <p:nvPicPr>
          <p:cNvPr id="9" name="Picture 8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cc_brick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28346" y="922010"/>
            <a:ext cx="7544894" cy="5024712"/>
          </a:xfrm>
          <a:prstGeom prst="rect">
            <a:avLst/>
          </a:prstGeom>
        </p:spPr>
      </p:pic>
      <p:pic>
        <p:nvPicPr>
          <p:cNvPr id="4" name="Picture 3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cc_brick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34917" y="924741"/>
            <a:ext cx="7020806" cy="5034965"/>
          </a:xfrm>
          <a:prstGeom prst="rect">
            <a:avLst/>
          </a:prstGeom>
        </p:spPr>
      </p:pic>
      <p:pic>
        <p:nvPicPr>
          <p:cNvPr id="5" name="Picture 4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Minimal Glue Sets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9" name="Picture 8" descr="io_examp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771913" y="1620839"/>
            <a:ext cx="4187294" cy="4187294"/>
          </a:xfrm>
          <a:prstGeom prst="rect">
            <a:avLst/>
          </a:prstGeom>
        </p:spPr>
      </p:pic>
      <p:pic>
        <p:nvPicPr>
          <p:cNvPr id="12" name="Picture 11" descr="io_example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151476" y="2980796"/>
            <a:ext cx="1379538" cy="137953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968402" y="2844800"/>
            <a:ext cx="439691" cy="1625600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o_exampl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771379" y="1621894"/>
            <a:ext cx="4187295" cy="4187295"/>
          </a:xfrm>
          <a:prstGeom prst="rect">
            <a:avLst/>
          </a:prstGeom>
        </p:spPr>
      </p:pic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Minimal Glue Sets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8" name="Picture 7" descr="io_example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151476" y="2980796"/>
            <a:ext cx="1379538" cy="137953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 rot="5400000">
            <a:off x="1594935" y="3471335"/>
            <a:ext cx="439691" cy="1625600"/>
          </a:xfrm>
          <a:prstGeom prst="ellipse">
            <a:avLst/>
          </a:prstGeom>
          <a:solidFill>
            <a:srgbClr val="FF6600">
              <a:alpha val="28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fire-corner-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82826" y="2944085"/>
            <a:ext cx="1392620" cy="1006972"/>
          </a:xfrm>
          <a:prstGeom prst="rect">
            <a:avLst/>
          </a:prstGeom>
        </p:spPr>
      </p:pic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682825" y="1502337"/>
            <a:ext cx="1356504" cy="980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Minimal Glue Sets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17" name="Picture 16" descr="io_example2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093504" y="1710977"/>
            <a:ext cx="685197" cy="685197"/>
          </a:xfrm>
          <a:prstGeom prst="rect">
            <a:avLst/>
          </a:prstGeom>
        </p:spPr>
      </p:pic>
      <p:pic>
        <p:nvPicPr>
          <p:cNvPr id="18" name="Picture 17" descr="io_example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500568" y="1702327"/>
            <a:ext cx="685197" cy="685197"/>
          </a:xfrm>
          <a:prstGeom prst="rect">
            <a:avLst/>
          </a:prstGeom>
        </p:spPr>
      </p:pic>
      <p:pic>
        <p:nvPicPr>
          <p:cNvPr id="19" name="Picture 18" descr="io_example2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088248" y="3177170"/>
            <a:ext cx="685197" cy="685197"/>
          </a:xfrm>
          <a:prstGeom prst="rect">
            <a:avLst/>
          </a:prstGeom>
        </p:spPr>
      </p:pic>
      <p:pic>
        <p:nvPicPr>
          <p:cNvPr id="20" name="Picture 19" descr="io_example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994554" y="3168519"/>
            <a:ext cx="685197" cy="685197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332551" y="1690394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3" name="Picture 22" descr="io_example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493795" y="1705831"/>
            <a:ext cx="685197" cy="685197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 rot="5400000">
            <a:off x="2693641" y="2044243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rot="5400000">
            <a:off x="4291213" y="2056505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5" name="Picture 24" descr="io_example2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095490" y="1705722"/>
            <a:ext cx="685197" cy="685197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 rot="5400000">
            <a:off x="5301958" y="1376836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13015" y="1712164"/>
            <a:ext cx="289289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8" name="Picture 27" descr="io_example2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107751" y="3171914"/>
            <a:ext cx="685197" cy="685197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 rot="5400000">
            <a:off x="4294716" y="2830767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 rot="5400000">
            <a:off x="4259682" y="3496423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 rot="5400000">
            <a:off x="5296702" y="3499926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641792" y="3170601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852813" y="3174103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 rot="5400000">
            <a:off x="2187393" y="3499925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7" name="Picture 36" descr="io_example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989299" y="4547126"/>
            <a:ext cx="685197" cy="685197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1847558" y="4552710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5400000">
            <a:off x="2182138" y="4878532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0" name="Picture 39" descr="io_example2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612013" y="4550520"/>
            <a:ext cx="685197" cy="685197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 rot="5400000">
            <a:off x="4800964" y="4878532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46054" y="4549207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5400000">
            <a:off x="4806220" y="4218132"/>
            <a:ext cx="291295" cy="683173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4" name="Picture 43" descr="fire-corner-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6691256" y="4300465"/>
            <a:ext cx="1419036" cy="1026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o_example2_brick_copy_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771371" y="1621367"/>
            <a:ext cx="4187296" cy="4187296"/>
          </a:xfrm>
          <a:prstGeom prst="rect">
            <a:avLst/>
          </a:prstGeom>
        </p:spPr>
      </p:pic>
      <p:pic>
        <p:nvPicPr>
          <p:cNvPr id="10" name="Picture 9" descr="io_example2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146702" y="2983969"/>
            <a:ext cx="1359429" cy="1359429"/>
          </a:xfrm>
          <a:prstGeom prst="rect">
            <a:avLst/>
          </a:prstGeom>
        </p:spPr>
      </p:pic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Minimal Glue Sets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5400000">
            <a:off x="1594935" y="3471335"/>
            <a:ext cx="439691" cy="1625600"/>
          </a:xfrm>
          <a:prstGeom prst="ellipse">
            <a:avLst/>
          </a:prstGeom>
          <a:solidFill>
            <a:srgbClr val="FF6600">
              <a:alpha val="28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o_example2_brick_copy_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768889" y="1623520"/>
            <a:ext cx="4183938" cy="4183938"/>
          </a:xfrm>
          <a:prstGeom prst="rect">
            <a:avLst/>
          </a:prstGeom>
        </p:spPr>
      </p:pic>
      <p:pic>
        <p:nvPicPr>
          <p:cNvPr id="10" name="Picture 9" descr="io_example2_aTAM_ti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146702" y="2983969"/>
            <a:ext cx="1359429" cy="1359429"/>
          </a:xfrm>
          <a:prstGeom prst="rect">
            <a:avLst/>
          </a:prstGeom>
        </p:spPr>
      </p:pic>
      <p:pic>
        <p:nvPicPr>
          <p:cNvPr id="6" name="Picture 5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Minimal Glue Sets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2171" y="2740608"/>
            <a:ext cx="1372795" cy="500085"/>
          </a:xfrm>
          <a:prstGeom prst="ellipse">
            <a:avLst/>
          </a:prstGeom>
          <a:solidFill>
            <a:srgbClr val="FF6600">
              <a:alpha val="28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5400000">
            <a:off x="1766294" y="3444801"/>
            <a:ext cx="1372795" cy="500085"/>
          </a:xfrm>
          <a:prstGeom prst="ellipse">
            <a:avLst/>
          </a:prstGeom>
          <a:solidFill>
            <a:srgbClr val="FF6600">
              <a:alpha val="28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Preventing Seed Assembly Interaction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70072" y="1492430"/>
            <a:ext cx="9144000" cy="227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3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Idea #1: maintain that all exposed glues on any seed assembly are outward glues.</a:t>
            </a:r>
            <a:endParaRPr lang="en-US" sz="33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3574" y="3221369"/>
            <a:ext cx="9144000" cy="227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3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Idea #2: ensure every attaching brick uses all inward glues to attach, leaving only outward glues exposed. </a:t>
            </a:r>
            <a:endParaRPr lang="en-US" sz="33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Generalizations 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176912" y="1116724"/>
            <a:ext cx="4026609" cy="2518089"/>
            <a:chOff x="176912" y="1116724"/>
            <a:chExt cx="4026609" cy="2518089"/>
          </a:xfrm>
        </p:grpSpPr>
        <p:pic>
          <p:nvPicPr>
            <p:cNvPr id="244" name="Picture 243" descr="fire-corner-leq-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647536" y="3004207"/>
              <a:ext cx="860401" cy="622136"/>
            </a:xfrm>
            <a:prstGeom prst="rect">
              <a:avLst/>
            </a:prstGeom>
          </p:spPr>
        </p:pic>
        <p:pic>
          <p:nvPicPr>
            <p:cNvPr id="86" name="Picture 85" descr="fire-corner-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2859780" y="3004955"/>
              <a:ext cx="871080" cy="629858"/>
            </a:xfrm>
            <a:prstGeom prst="rect">
              <a:avLst/>
            </a:prstGeom>
          </p:spPr>
        </p:pic>
        <p:sp>
          <p:nvSpPr>
            <p:cNvPr id="93" name="Rectangle 92"/>
            <p:cNvSpPr/>
            <p:nvPr/>
          </p:nvSpPr>
          <p:spPr>
            <a:xfrm>
              <a:off x="2394304" y="1119666"/>
              <a:ext cx="1809217" cy="2166640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64000"/>
              </a:schemeClr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610241" y="1432708"/>
              <a:ext cx="1356776" cy="1416593"/>
              <a:chOff x="1803838" y="1081252"/>
              <a:chExt cx="4967013" cy="5185978"/>
            </a:xfrm>
          </p:grpSpPr>
          <p:pic>
            <p:nvPicPr>
              <p:cNvPr id="20" name="Picture 19" descr="simulation-2HAM-tile-1-brick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2213742" y="5196051"/>
                <a:ext cx="635000" cy="635000"/>
              </a:xfrm>
              <a:prstGeom prst="rect">
                <a:avLst/>
              </a:prstGeom>
            </p:spPr>
          </p:pic>
          <p:pic>
            <p:nvPicPr>
              <p:cNvPr id="21" name="Picture 20" descr="simulation-2HAM-tile-1-E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3073837" y="5090948"/>
                <a:ext cx="228600" cy="635000"/>
              </a:xfrm>
              <a:prstGeom prst="rect">
                <a:avLst/>
              </a:prstGeom>
            </p:spPr>
          </p:pic>
          <p:pic>
            <p:nvPicPr>
              <p:cNvPr id="22" name="Picture 21" descr="simulation-2HAM-tile-1-E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2986251" y="5767113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5" name="Picture 24" descr="simulation-2HAM-tile-1-S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2502775" y="6038630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26" name="Picture 25" descr="simulation-2HAM-tile-1-S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4"/>
                  <a:stretch>
                    <a:fillRect/>
                  </a:stretch>
                </p:blipFill>
              </mc:Choice>
              <mc:Fallback>
                <p:blipFill>
                  <a:blip r:embed="rId15"/>
                  <a:stretch>
                    <a:fillRect/>
                  </a:stretch>
                </p:blipFill>
              </mc:Fallback>
            </mc:AlternateContent>
            <p:spPr>
              <a:xfrm>
                <a:off x="2154183" y="6029872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7" name="Picture 26" descr="simulation-2HAM-tile-1-W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6"/>
                  <a:stretch>
                    <a:fillRect/>
                  </a:stretch>
                </p:blipFill>
              </mc:Choice>
              <mc:Fallback>
                <p:blipFill>
                  <a:blip r:embed="rId17"/>
                  <a:stretch>
                    <a:fillRect/>
                  </a:stretch>
                </p:blipFill>
              </mc:Fallback>
            </mc:AlternateContent>
            <p:spPr>
              <a:xfrm>
                <a:off x="1821356" y="5441292"/>
                <a:ext cx="228600" cy="635000"/>
              </a:xfrm>
              <a:prstGeom prst="rect">
                <a:avLst/>
              </a:prstGeom>
            </p:spPr>
          </p:pic>
          <p:pic>
            <p:nvPicPr>
              <p:cNvPr id="28" name="Picture 27" descr="simulation-2HAM-tile-1-W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8"/>
                  <a:stretch>
                    <a:fillRect/>
                  </a:stretch>
                </p:blipFill>
              </mc:Choice>
              <mc:Fallback>
                <p:blipFill>
                  <a:blip r:embed="rId19"/>
                  <a:stretch>
                    <a:fillRect/>
                  </a:stretch>
                </p:blipFill>
              </mc:Fallback>
            </mc:AlternateContent>
            <p:spPr>
              <a:xfrm>
                <a:off x="1803838" y="5040148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30" name="Picture 29" descr="simulation-2HAM-tile-2-brick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0"/>
                  <a:stretch>
                    <a:fillRect/>
                  </a:stretch>
                </p:blipFill>
              </mc:Choice>
              <mc:Fallback>
                <p:blipFill>
                  <a:blip r:embed="rId21"/>
                  <a:stretch>
                    <a:fillRect/>
                  </a:stretch>
                </p:blipFill>
              </mc:Fallback>
            </mc:AlternateContent>
            <p:spPr>
              <a:xfrm>
                <a:off x="2169948" y="3286672"/>
                <a:ext cx="635000" cy="635000"/>
              </a:xfrm>
              <a:prstGeom prst="rect">
                <a:avLst/>
              </a:prstGeom>
            </p:spPr>
          </p:pic>
          <p:pic>
            <p:nvPicPr>
              <p:cNvPr id="33" name="Picture 32" descr="simulation-2HAM-tile-2-N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2"/>
                  <a:stretch>
                    <a:fillRect/>
                  </a:stretch>
                </p:blipFill>
              </mc:Choice>
              <mc:Fallback>
                <p:blipFill>
                  <a:blip r:embed="rId23"/>
                  <a:stretch>
                    <a:fillRect/>
                  </a:stretch>
                </p:blipFill>
              </mc:Fallback>
            </mc:AlternateContent>
            <p:spPr>
              <a:xfrm>
                <a:off x="1845880" y="2903045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34" name="Picture 33" descr="simulation-2HAM-tile-2-N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4"/>
                  <a:stretch>
                    <a:fillRect/>
                  </a:stretch>
                </p:blipFill>
              </mc:Choice>
              <mc:Fallback>
                <p:blipFill>
                  <a:blip r:embed="rId25"/>
                  <a:stretch>
                    <a:fillRect/>
                  </a:stretch>
                </p:blipFill>
              </mc:Fallback>
            </mc:AlternateContent>
            <p:spPr>
              <a:xfrm>
                <a:off x="2609631" y="2929321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37" name="Picture 36" descr="simulation-2HAM-tile-2-W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6"/>
                  <a:stretch>
                    <a:fillRect/>
                  </a:stretch>
                </p:blipFill>
              </mc:Choice>
              <mc:Fallback>
                <p:blipFill>
                  <a:blip r:embed="rId27"/>
                  <a:stretch>
                    <a:fillRect/>
                  </a:stretch>
                </p:blipFill>
              </mc:Fallback>
            </mc:AlternateContent>
            <p:spPr>
              <a:xfrm>
                <a:off x="1812597" y="3593224"/>
                <a:ext cx="228600" cy="635000"/>
              </a:xfrm>
              <a:prstGeom prst="rect">
                <a:avLst/>
              </a:prstGeom>
            </p:spPr>
          </p:pic>
          <p:pic>
            <p:nvPicPr>
              <p:cNvPr id="38" name="Picture 37" descr="simulation-2HAM-tile-2-W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8"/>
                  <a:stretch>
                    <a:fillRect/>
                  </a:stretch>
                </p:blipFill>
              </mc:Choice>
              <mc:Fallback>
                <p:blipFill>
                  <a:blip r:embed="rId29"/>
                  <a:stretch>
                    <a:fillRect/>
                  </a:stretch>
                </p:blipFill>
              </mc:Fallback>
            </mc:AlternateContent>
            <p:spPr>
              <a:xfrm>
                <a:off x="1847631" y="3262147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39" name="Picture 38" descr="simulation-2HAM-tile-3-brick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30"/>
                  <a:stretch>
                    <a:fillRect/>
                  </a:stretch>
                </p:blipFill>
              </mc:Choice>
              <mc:Fallback>
                <p:blipFill>
                  <a:blip r:embed="rId31"/>
                  <a:stretch>
                    <a:fillRect/>
                  </a:stretch>
                </p:blipFill>
              </mc:Fallback>
            </mc:AlternateContent>
            <p:spPr>
              <a:xfrm>
                <a:off x="3877880" y="3347982"/>
                <a:ext cx="635000" cy="635000"/>
              </a:xfrm>
              <a:prstGeom prst="rect">
                <a:avLst/>
              </a:prstGeom>
            </p:spPr>
          </p:pic>
          <p:pic>
            <p:nvPicPr>
              <p:cNvPr id="44" name="Picture 43" descr="simulation-2HAM-tile-3-S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32"/>
                  <a:stretch>
                    <a:fillRect/>
                  </a:stretch>
                </p:blipFill>
              </mc:Choice>
              <mc:Fallback>
                <p:blipFill>
                  <a:blip r:embed="rId33"/>
                  <a:stretch>
                    <a:fillRect/>
                  </a:stretch>
                </p:blipFill>
              </mc:Fallback>
            </mc:AlternateContent>
            <p:spPr>
              <a:xfrm>
                <a:off x="4096845" y="4199320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45" name="Picture 44" descr="simulation-2HAM-tile-3-S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34"/>
                  <a:stretch>
                    <a:fillRect/>
                  </a:stretch>
                </p:blipFill>
              </mc:Choice>
              <mc:Fallback>
                <p:blipFill>
                  <a:blip r:embed="rId35"/>
                  <a:stretch>
                    <a:fillRect/>
                  </a:stretch>
                </p:blipFill>
              </mc:Fallback>
            </mc:AlternateContent>
            <p:spPr>
              <a:xfrm>
                <a:off x="3800804" y="4173044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48" name="Picture 47" descr="simulation-2HAM-tile-4-brick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36"/>
                  <a:stretch>
                    <a:fillRect/>
                  </a:stretch>
                </p:blipFill>
              </mc:Choice>
              <mc:Fallback>
                <p:blipFill>
                  <a:blip r:embed="rId37"/>
                  <a:stretch>
                    <a:fillRect/>
                  </a:stretch>
                </p:blipFill>
              </mc:Fallback>
            </mc:AlternateContent>
            <p:spPr>
              <a:xfrm>
                <a:off x="3746500" y="1491155"/>
                <a:ext cx="635000" cy="635000"/>
              </a:xfrm>
              <a:prstGeom prst="rect">
                <a:avLst/>
              </a:prstGeom>
            </p:spPr>
          </p:pic>
          <p:pic>
            <p:nvPicPr>
              <p:cNvPr id="51" name="Picture 50" descr="simulation-2HAM-tile-4-N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38"/>
                  <a:stretch>
                    <a:fillRect/>
                  </a:stretch>
                </p:blipFill>
              </mc:Choice>
              <mc:Fallback>
                <p:blipFill>
                  <a:blip r:embed="rId39"/>
                  <a:stretch>
                    <a:fillRect/>
                  </a:stretch>
                </p:blipFill>
              </mc:Fallback>
            </mc:AlternateContent>
            <p:spPr>
              <a:xfrm>
                <a:off x="3571328" y="1081252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52" name="Picture 51" descr="simulation-2HAM-tile-4-N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0"/>
                  <a:stretch>
                    <a:fillRect/>
                  </a:stretch>
                </p:blipFill>
              </mc:Choice>
              <mc:Fallback>
                <p:blipFill>
                  <a:blip r:embed="rId41"/>
                  <a:stretch>
                    <a:fillRect/>
                  </a:stretch>
                </p:blipFill>
              </mc:Fallback>
            </mc:AlternateContent>
            <p:spPr>
              <a:xfrm>
                <a:off x="4273768" y="1090010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55" name="Picture 54" descr="simulation-2HAM-tile-4-W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2"/>
                  <a:stretch>
                    <a:fillRect/>
                  </a:stretch>
                </p:blipFill>
              </mc:Choice>
              <mc:Fallback>
                <p:blipFill>
                  <a:blip r:embed="rId43"/>
                  <a:stretch>
                    <a:fillRect/>
                  </a:stretch>
                </p:blipFill>
              </mc:Fallback>
            </mc:AlternateContent>
            <p:spPr>
              <a:xfrm>
                <a:off x="3389149" y="1806465"/>
                <a:ext cx="228600" cy="635000"/>
              </a:xfrm>
              <a:prstGeom prst="rect">
                <a:avLst/>
              </a:prstGeom>
            </p:spPr>
          </p:pic>
          <p:pic>
            <p:nvPicPr>
              <p:cNvPr id="56" name="Picture 55" descr="simulation-2HAM-tile-4-W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4"/>
                  <a:stretch>
                    <a:fillRect/>
                  </a:stretch>
                </p:blipFill>
              </mc:Choice>
              <mc:Fallback>
                <p:blipFill>
                  <a:blip r:embed="rId45"/>
                  <a:stretch>
                    <a:fillRect/>
                  </a:stretch>
                </p:blipFill>
              </mc:Fallback>
            </mc:AlternateContent>
            <p:spPr>
              <a:xfrm>
                <a:off x="3406666" y="1414079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58" name="Picture 57" descr="simulation-2HAM-tile-5-E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6"/>
                  <a:stretch>
                    <a:fillRect/>
                  </a:stretch>
                </p:blipFill>
              </mc:Choice>
              <mc:Fallback>
                <p:blipFill>
                  <a:blip r:embed="rId47"/>
                  <a:stretch>
                    <a:fillRect/>
                  </a:stretch>
                </p:blipFill>
              </mc:Fallback>
            </mc:AlternateContent>
            <p:spPr>
              <a:xfrm>
                <a:off x="6507217" y="3146534"/>
                <a:ext cx="228600" cy="635000"/>
              </a:xfrm>
              <a:prstGeom prst="rect">
                <a:avLst/>
              </a:prstGeom>
            </p:spPr>
          </p:pic>
          <p:pic>
            <p:nvPicPr>
              <p:cNvPr id="59" name="Picture 58" descr="simulation-2HAM-tile-5-E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8"/>
                  <a:stretch>
                    <a:fillRect/>
                  </a:stretch>
                </p:blipFill>
              </mc:Choice>
              <mc:Fallback>
                <p:blipFill>
                  <a:blip r:embed="rId49"/>
                  <a:stretch>
                    <a:fillRect/>
                  </a:stretch>
                </p:blipFill>
              </mc:Fallback>
            </mc:AlternateContent>
            <p:spPr>
              <a:xfrm>
                <a:off x="6542251" y="3866493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62" name="Picture 61" descr="simulation-2HAM-tile-5-S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50"/>
                  <a:stretch>
                    <a:fillRect/>
                  </a:stretch>
                </p:blipFill>
              </mc:Choice>
              <mc:Fallback>
                <p:blipFill>
                  <a:blip r:embed="rId51"/>
                  <a:stretch>
                    <a:fillRect/>
                  </a:stretch>
                </p:blipFill>
              </mc:Fallback>
            </mc:AlternateContent>
            <p:spPr>
              <a:xfrm>
                <a:off x="6050018" y="4164287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63" name="Picture 62" descr="simulation-2HAM-tile-5-S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52"/>
                  <a:stretch>
                    <a:fillRect/>
                  </a:stretch>
                </p:blipFill>
              </mc:Choice>
              <mc:Fallback>
                <p:blipFill>
                  <a:blip r:embed="rId53"/>
                  <a:stretch>
                    <a:fillRect/>
                  </a:stretch>
                </p:blipFill>
              </mc:Fallback>
            </mc:AlternateContent>
            <p:spPr>
              <a:xfrm>
                <a:off x="5736459" y="4181804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68" name="Picture 67" descr="simulation-2HAM-tile-5-brick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54"/>
                  <a:stretch>
                    <a:fillRect/>
                  </a:stretch>
                </p:blipFill>
              </mc:Choice>
              <mc:Fallback>
                <p:blipFill>
                  <a:blip r:embed="rId55"/>
                  <a:stretch>
                    <a:fillRect/>
                  </a:stretch>
                </p:blipFill>
              </mc:Fallback>
            </mc:AlternateContent>
            <p:spPr>
              <a:xfrm>
                <a:off x="5796017" y="3365501"/>
                <a:ext cx="635000" cy="635000"/>
              </a:xfrm>
              <a:prstGeom prst="rect">
                <a:avLst/>
              </a:prstGeom>
            </p:spPr>
          </p:pic>
          <p:pic>
            <p:nvPicPr>
              <p:cNvPr id="71" name="Picture 70" descr="simulation-2HAM-tile-6-brick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56"/>
                  <a:stretch>
                    <a:fillRect/>
                  </a:stretch>
                </p:blipFill>
              </mc:Choice>
              <mc:Fallback>
                <p:blipFill>
                  <a:blip r:embed="rId57"/>
                  <a:stretch>
                    <a:fillRect/>
                  </a:stretch>
                </p:blipFill>
              </mc:Fallback>
            </mc:AlternateContent>
            <p:spPr>
              <a:xfrm>
                <a:off x="5804777" y="1587499"/>
                <a:ext cx="635000" cy="635000"/>
              </a:xfrm>
              <a:prstGeom prst="rect">
                <a:avLst/>
              </a:prstGeom>
            </p:spPr>
          </p:pic>
          <p:pic>
            <p:nvPicPr>
              <p:cNvPr id="72" name="Picture 71" descr="simulation-2HAM-tile-6-E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58"/>
                  <a:stretch>
                    <a:fillRect/>
                  </a:stretch>
                </p:blipFill>
              </mc:Choice>
              <mc:Fallback>
                <p:blipFill>
                  <a:blip r:embed="rId59"/>
                  <a:stretch>
                    <a:fillRect/>
                  </a:stretch>
                </p:blipFill>
              </mc:Fallback>
            </mc:AlternateContent>
            <p:spPr>
              <a:xfrm>
                <a:off x="6524736" y="1324740"/>
                <a:ext cx="228600" cy="635000"/>
              </a:xfrm>
              <a:prstGeom prst="rect">
                <a:avLst/>
              </a:prstGeom>
            </p:spPr>
          </p:pic>
          <p:pic>
            <p:nvPicPr>
              <p:cNvPr id="73" name="Picture 72" descr="simulation-2HAM-tile-6-E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0"/>
                  <a:stretch>
                    <a:fillRect/>
                  </a:stretch>
                </p:blipFill>
              </mc:Choice>
              <mc:Fallback>
                <p:blipFill>
                  <a:blip r:embed="rId61"/>
                  <a:stretch>
                    <a:fillRect/>
                  </a:stretch>
                </p:blipFill>
              </mc:Fallback>
            </mc:AlternateContent>
            <p:spPr>
              <a:xfrm>
                <a:off x="6533493" y="2044698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74" name="Picture 73" descr="simulation-2HAM-tile-6-N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2"/>
                  <a:stretch>
                    <a:fillRect/>
                  </a:stretch>
                </p:blipFill>
              </mc:Choice>
              <mc:Fallback>
                <p:blipFill>
                  <a:blip r:embed="rId63"/>
                  <a:stretch>
                    <a:fillRect/>
                  </a:stretch>
                </p:blipFill>
              </mc:Fallback>
            </mc:AlternateContent>
            <p:spPr>
              <a:xfrm>
                <a:off x="5331811" y="1177595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75" name="Picture 74" descr="simulation-2HAM-tile-6-N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4"/>
                  <a:stretch>
                    <a:fillRect/>
                  </a:stretch>
                </p:blipFill>
              </mc:Choice>
              <mc:Fallback>
                <p:blipFill>
                  <a:blip r:embed="rId65"/>
                  <a:stretch>
                    <a:fillRect/>
                  </a:stretch>
                </p:blipFill>
              </mc:Fallback>
            </mc:AlternateContent>
            <p:spPr>
              <a:xfrm>
                <a:off x="6113081" y="1177596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81" name="Picture 80" descr="simulation-2HAM-tile-1-N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6"/>
                  <a:stretch>
                    <a:fillRect/>
                  </a:stretch>
                </p:blipFill>
              </mc:Choice>
              <mc:Fallback>
                <p:blipFill>
                  <a:blip r:embed="rId67"/>
                  <a:stretch>
                    <a:fillRect/>
                  </a:stretch>
                </p:blipFill>
              </mc:Fallback>
            </mc:AlternateContent>
            <p:spPr>
              <a:xfrm>
                <a:off x="1898431" y="4751114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82" name="Picture 81" descr="simulation-2HAM-tile-1-N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8"/>
                  <a:stretch>
                    <a:fillRect/>
                  </a:stretch>
                </p:blipFill>
              </mc:Choice>
              <mc:Fallback>
                <p:blipFill>
                  <a:blip r:embed="rId69"/>
                  <a:stretch>
                    <a:fillRect/>
                  </a:stretch>
                </p:blipFill>
              </mc:Fallback>
            </mc:AlternateContent>
            <p:spPr>
              <a:xfrm>
                <a:off x="2679700" y="4812424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83" name="Picture 82" descr="simulation-2HAM-tile-2-S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70"/>
                  <a:stretch>
                    <a:fillRect/>
                  </a:stretch>
                </p:blipFill>
              </mc:Choice>
              <mc:Fallback>
                <p:blipFill>
                  <a:blip r:embed="rId71"/>
                  <a:stretch>
                    <a:fillRect/>
                  </a:stretch>
                </p:blipFill>
              </mc:Fallback>
            </mc:AlternateContent>
            <p:spPr>
              <a:xfrm>
                <a:off x="2520293" y="4111734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84" name="Picture 83" descr="simulation-2HAM-tile-2-S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72"/>
                  <a:stretch>
                    <a:fillRect/>
                  </a:stretch>
                </p:blipFill>
              </mc:Choice>
              <mc:Fallback>
                <p:blipFill>
                  <a:blip r:embed="rId73"/>
                  <a:stretch>
                    <a:fillRect/>
                  </a:stretch>
                </p:blipFill>
              </mc:Fallback>
            </mc:AlternateContent>
            <p:spPr>
              <a:xfrm>
                <a:off x="2110390" y="4024148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85" name="Picture 84" descr="simulation-2HAM-tile-2-E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74"/>
                  <a:stretch>
                    <a:fillRect/>
                  </a:stretch>
                </p:blipFill>
              </mc:Choice>
              <mc:Fallback>
                <p:blipFill>
                  <a:blip r:embed="rId75"/>
                  <a:stretch>
                    <a:fillRect/>
                  </a:stretch>
                </p:blipFill>
              </mc:Fallback>
            </mc:AlternateContent>
            <p:spPr>
              <a:xfrm>
                <a:off x="2916182" y="3770149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87" name="Picture 86" descr="simulation-2HAM-tile-2-E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76"/>
                  <a:stretch>
                    <a:fillRect/>
                  </a:stretch>
                </p:blipFill>
              </mc:Choice>
              <mc:Fallback>
                <p:blipFill>
                  <a:blip r:embed="rId77"/>
                  <a:stretch>
                    <a:fillRect/>
                  </a:stretch>
                </p:blipFill>
              </mc:Fallback>
            </mc:AlternateContent>
            <p:spPr>
              <a:xfrm>
                <a:off x="2951217" y="2988879"/>
                <a:ext cx="228600" cy="635000"/>
              </a:xfrm>
              <a:prstGeom prst="rect">
                <a:avLst/>
              </a:prstGeom>
            </p:spPr>
          </p:pic>
          <p:pic>
            <p:nvPicPr>
              <p:cNvPr id="88" name="Picture 87" descr="simulation-2HAM-tile-3-W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78"/>
                  <a:stretch>
                    <a:fillRect/>
                  </a:stretch>
                </p:blipFill>
              </mc:Choice>
              <mc:Fallback>
                <p:blipFill>
                  <a:blip r:embed="rId79"/>
                  <a:stretch>
                    <a:fillRect/>
                  </a:stretch>
                </p:blipFill>
              </mc:Fallback>
            </mc:AlternateContent>
            <p:spPr>
              <a:xfrm>
                <a:off x="3503011" y="3514396"/>
                <a:ext cx="228600" cy="635000"/>
              </a:xfrm>
              <a:prstGeom prst="rect">
                <a:avLst/>
              </a:prstGeom>
            </p:spPr>
          </p:pic>
          <p:pic>
            <p:nvPicPr>
              <p:cNvPr id="89" name="Picture 88" descr="simulation-2HAM-tile-3-W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0"/>
                  <a:stretch>
                    <a:fillRect/>
                  </a:stretch>
                </p:blipFill>
              </mc:Choice>
              <mc:Fallback>
                <p:blipFill>
                  <a:blip r:embed="rId81"/>
                  <a:stretch>
                    <a:fillRect/>
                  </a:stretch>
                </p:blipFill>
              </mc:Fallback>
            </mc:AlternateContent>
            <p:spPr>
              <a:xfrm>
                <a:off x="3564321" y="3183320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90" name="Picture 89" descr="simulation-2HAM-tile-3-N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2"/>
                  <a:stretch>
                    <a:fillRect/>
                  </a:stretch>
                </p:blipFill>
              </mc:Choice>
              <mc:Fallback>
                <p:blipFill>
                  <a:blip r:embed="rId83"/>
                  <a:stretch>
                    <a:fillRect/>
                  </a:stretch>
                </p:blipFill>
              </mc:Fallback>
            </mc:AlternateContent>
            <p:spPr>
              <a:xfrm>
                <a:off x="3623879" y="2885528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91" name="Picture 90" descr="simulation-2HAM-tile-3-N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4"/>
                  <a:stretch>
                    <a:fillRect/>
                  </a:stretch>
                </p:blipFill>
              </mc:Choice>
              <mc:Fallback>
                <p:blipFill>
                  <a:blip r:embed="rId85"/>
                  <a:stretch>
                    <a:fillRect/>
                  </a:stretch>
                </p:blipFill>
              </mc:Fallback>
            </mc:AlternateContent>
            <p:spPr>
              <a:xfrm>
                <a:off x="4326321" y="2894286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92" name="Picture 91" descr="simulation-2HAM-tile-3-E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6"/>
                  <a:stretch>
                    <a:fillRect/>
                  </a:stretch>
                </p:blipFill>
              </mc:Choice>
              <mc:Fallback>
                <p:blipFill>
                  <a:blip r:embed="rId87"/>
                  <a:stretch>
                    <a:fillRect/>
                  </a:stretch>
                </p:blipFill>
              </mc:Fallback>
            </mc:AlternateContent>
            <p:spPr>
              <a:xfrm>
                <a:off x="4632872" y="2988880"/>
                <a:ext cx="228600" cy="635000"/>
              </a:xfrm>
              <a:prstGeom prst="rect">
                <a:avLst/>
              </a:prstGeom>
            </p:spPr>
          </p:pic>
          <p:pic>
            <p:nvPicPr>
              <p:cNvPr id="96" name="Picture 95" descr="simulation-2HAM-tile-3-E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8"/>
                  <a:stretch>
                    <a:fillRect/>
                  </a:stretch>
                </p:blipFill>
              </mc:Choice>
              <mc:Fallback>
                <p:blipFill>
                  <a:blip r:embed="rId89"/>
                  <a:stretch>
                    <a:fillRect/>
                  </a:stretch>
                </p:blipFill>
              </mc:Fallback>
            </mc:AlternateContent>
            <p:spPr>
              <a:xfrm>
                <a:off x="4580321" y="3901528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97" name="Picture 96" descr="simulation-2HAM-tile-4-S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90"/>
                  <a:stretch>
                    <a:fillRect/>
                  </a:stretch>
                </p:blipFill>
              </mc:Choice>
              <mc:Fallback>
                <p:blipFill>
                  <a:blip r:embed="rId91"/>
                  <a:stretch>
                    <a:fillRect/>
                  </a:stretch>
                </p:blipFill>
              </mc:Fallback>
            </mc:AlternateContent>
            <p:spPr>
              <a:xfrm>
                <a:off x="4096844" y="2263665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98" name="Picture 97" descr="simulation-2HAM-tile-4-S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92"/>
                  <a:stretch>
                    <a:fillRect/>
                  </a:stretch>
                </p:blipFill>
              </mc:Choice>
              <mc:Fallback>
                <p:blipFill>
                  <a:blip r:embed="rId93"/>
                  <a:stretch>
                    <a:fillRect/>
                  </a:stretch>
                </p:blipFill>
              </mc:Fallback>
            </mc:AlternateContent>
            <p:spPr>
              <a:xfrm>
                <a:off x="3748252" y="2237389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99" name="Picture 98" descr="simulation-2HAM-tile-4-E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94"/>
                  <a:stretch>
                    <a:fillRect/>
                  </a:stretch>
                </p:blipFill>
              </mc:Choice>
              <mc:Fallback>
                <p:blipFill>
                  <a:blip r:embed="rId95"/>
                  <a:stretch>
                    <a:fillRect/>
                  </a:stretch>
                </p:blipFill>
              </mc:Fallback>
            </mc:AlternateContent>
            <p:spPr>
              <a:xfrm>
                <a:off x="4554045" y="1193361"/>
                <a:ext cx="228600" cy="635000"/>
              </a:xfrm>
              <a:prstGeom prst="rect">
                <a:avLst/>
              </a:prstGeom>
            </p:spPr>
          </p:pic>
          <p:pic>
            <p:nvPicPr>
              <p:cNvPr id="100" name="Picture 99" descr="simulation-2HAM-tile-4-E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96"/>
                  <a:stretch>
                    <a:fillRect/>
                  </a:stretch>
                </p:blipFill>
              </mc:Choice>
              <mc:Fallback>
                <p:blipFill>
                  <a:blip r:embed="rId97"/>
                  <a:stretch>
                    <a:fillRect/>
                  </a:stretch>
                </p:blipFill>
              </mc:Fallback>
            </mc:AlternateContent>
            <p:spPr>
              <a:xfrm>
                <a:off x="4536528" y="1939596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102" name="Picture 101" descr="simulation-2HAM-tile-5-W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98"/>
                  <a:stretch>
                    <a:fillRect/>
                  </a:stretch>
                </p:blipFill>
              </mc:Choice>
              <mc:Fallback>
                <p:blipFill>
                  <a:blip r:embed="rId99"/>
                  <a:stretch>
                    <a:fillRect/>
                  </a:stretch>
                </p:blipFill>
              </mc:Fallback>
            </mc:AlternateContent>
            <p:spPr>
              <a:xfrm>
                <a:off x="5430783" y="3566948"/>
                <a:ext cx="279400" cy="635000"/>
              </a:xfrm>
              <a:prstGeom prst="rect">
                <a:avLst/>
              </a:prstGeom>
            </p:spPr>
          </p:pic>
          <p:pic>
            <p:nvPicPr>
              <p:cNvPr id="104" name="Picture 103" descr="simulation-2HAM-tile-5-W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0"/>
                  <a:stretch>
                    <a:fillRect/>
                  </a:stretch>
                </p:blipFill>
              </mc:Choice>
              <mc:Fallback>
                <p:blipFill>
                  <a:blip r:embed="rId101"/>
                  <a:stretch>
                    <a:fillRect/>
                  </a:stretch>
                </p:blipFill>
              </mc:Fallback>
            </mc:AlternateContent>
            <p:spPr>
              <a:xfrm>
                <a:off x="5447425" y="3244630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105" name="Picture 104" descr="simulation-2HAM-tile-5-N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2"/>
                  <a:stretch>
                    <a:fillRect/>
                  </a:stretch>
                </p:blipFill>
              </mc:Choice>
              <mc:Fallback>
                <p:blipFill>
                  <a:blip r:embed="rId103"/>
                  <a:stretch>
                    <a:fillRect/>
                  </a:stretch>
                </p:blipFill>
              </mc:Fallback>
            </mc:AlternateContent>
            <p:spPr>
              <a:xfrm>
                <a:off x="5436913" y="2938079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106" name="Picture 105" descr="simulation-2HAM-tile-5-N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4"/>
                  <a:stretch>
                    <a:fillRect/>
                  </a:stretch>
                </p:blipFill>
              </mc:Choice>
              <mc:Fallback>
                <p:blipFill>
                  <a:blip r:embed="rId105"/>
                  <a:stretch>
                    <a:fillRect/>
                  </a:stretch>
                </p:blipFill>
              </mc:Fallback>
            </mc:AlternateContent>
            <p:spPr>
              <a:xfrm>
                <a:off x="6156873" y="2973114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107" name="Picture 106" descr="simulation-2HAM-tile-6-S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6"/>
                  <a:stretch>
                    <a:fillRect/>
                  </a:stretch>
                </p:blipFill>
              </mc:Choice>
              <mc:Fallback>
                <p:blipFill>
                  <a:blip r:embed="rId107"/>
                  <a:stretch>
                    <a:fillRect/>
                  </a:stretch>
                </p:blipFill>
              </mc:Fallback>
            </mc:AlternateContent>
            <p:spPr>
              <a:xfrm>
                <a:off x="5605080" y="2421320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108" name="Picture 107" descr="simulation-2HAM-tile-6-S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8"/>
                  <a:stretch>
                    <a:fillRect/>
                  </a:stretch>
                </p:blipFill>
              </mc:Choice>
              <mc:Fallback>
                <p:blipFill>
                  <a:blip r:embed="rId109"/>
                  <a:stretch>
                    <a:fillRect/>
                  </a:stretch>
                </p:blipFill>
              </mc:Fallback>
            </mc:AlternateContent>
            <p:spPr>
              <a:xfrm>
                <a:off x="5971189" y="2351251"/>
                <a:ext cx="635000" cy="228600"/>
              </a:xfrm>
              <a:prstGeom prst="rect">
                <a:avLst/>
              </a:prstGeom>
            </p:spPr>
          </p:pic>
          <p:pic>
            <p:nvPicPr>
              <p:cNvPr id="109" name="Picture 108" descr="simulation-2HAM-tile-6-W-T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10"/>
                  <a:stretch>
                    <a:fillRect/>
                  </a:stretch>
                </p:blipFill>
              </mc:Choice>
              <mc:Fallback>
                <p:blipFill>
                  <a:blip r:embed="rId111"/>
                  <a:stretch>
                    <a:fillRect/>
                  </a:stretch>
                </p:blipFill>
              </mc:Fallback>
            </mc:AlternateContent>
            <p:spPr>
              <a:xfrm>
                <a:off x="5298527" y="1466630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110" name="Picture 109" descr="simulation-2HAM-tile-6-W-B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12"/>
                  <a:stretch>
                    <a:fillRect/>
                  </a:stretch>
                </p:blipFill>
              </mc:Choice>
              <mc:Fallback>
                <p:blipFill>
                  <a:blip r:embed="rId113"/>
                  <a:stretch>
                    <a:fillRect/>
                  </a:stretch>
                </p:blipFill>
              </mc:Fallback>
            </mc:AlternateContent>
            <p:spPr>
              <a:xfrm>
                <a:off x="5368595" y="1753913"/>
                <a:ext cx="228600" cy="635000"/>
              </a:xfrm>
              <a:prstGeom prst="rect">
                <a:avLst/>
              </a:prstGeom>
            </p:spPr>
          </p:pic>
        </p:grpSp>
        <p:sp>
          <p:nvSpPr>
            <p:cNvPr id="64" name="Rectangle 63"/>
            <p:cNvSpPr/>
            <p:nvPr/>
          </p:nvSpPr>
          <p:spPr>
            <a:xfrm>
              <a:off x="176912" y="1116724"/>
              <a:ext cx="1809217" cy="2166640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64000"/>
              </a:schemeClr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21662" y="1426266"/>
              <a:ext cx="1471457" cy="1548103"/>
              <a:chOff x="1925798" y="1625375"/>
              <a:chExt cx="4204979" cy="4423997"/>
            </a:xfrm>
          </p:grpSpPr>
          <p:pic>
            <p:nvPicPr>
              <p:cNvPr id="66" name="Picture 65" descr="simulation-aTAM-til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14"/>
                  <a:stretch>
                    <a:fillRect/>
                  </a:stretch>
                </p:blipFill>
              </mc:Choice>
              <mc:Fallback>
                <p:blipFill>
                  <a:blip r:embed="rId115"/>
                  <a:stretch>
                    <a:fillRect/>
                  </a:stretch>
                </p:blipFill>
              </mc:Fallback>
            </mc:AlternateContent>
            <p:spPr>
              <a:xfrm>
                <a:off x="1925798" y="4264128"/>
                <a:ext cx="1568120" cy="1785244"/>
              </a:xfrm>
              <a:prstGeom prst="rect">
                <a:avLst/>
              </a:prstGeom>
            </p:spPr>
          </p:pic>
          <p:pic>
            <p:nvPicPr>
              <p:cNvPr id="67" name="Picture 66" descr="simulation-aTAM-tile-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16"/>
                  <a:stretch>
                    <a:fillRect/>
                  </a:stretch>
                </p:blipFill>
              </mc:Choice>
              <mc:Fallback>
                <p:blipFill>
                  <a:blip r:embed="rId117"/>
                  <a:stretch>
                    <a:fillRect/>
                  </a:stretch>
                </p:blipFill>
              </mc:Fallback>
            </mc:AlternateContent>
            <p:spPr>
              <a:xfrm>
                <a:off x="2691957" y="2947927"/>
                <a:ext cx="820247" cy="796122"/>
              </a:xfrm>
              <a:prstGeom prst="rect">
                <a:avLst/>
              </a:prstGeom>
            </p:spPr>
          </p:pic>
          <p:pic>
            <p:nvPicPr>
              <p:cNvPr id="69" name="Picture 68" descr="simulation-aTAM-tile-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18"/>
                  <a:stretch>
                    <a:fillRect/>
                  </a:stretch>
                </p:blipFill>
              </mc:Choice>
              <mc:Fallback>
                <p:blipFill>
                  <a:blip r:embed="rId119"/>
                  <a:stretch>
                    <a:fillRect/>
                  </a:stretch>
                </p:blipFill>
              </mc:Fallback>
            </mc:AlternateContent>
            <p:spPr>
              <a:xfrm>
                <a:off x="4023267" y="2924059"/>
                <a:ext cx="820247" cy="820247"/>
              </a:xfrm>
              <a:prstGeom prst="rect">
                <a:avLst/>
              </a:prstGeom>
            </p:spPr>
          </p:pic>
          <p:pic>
            <p:nvPicPr>
              <p:cNvPr id="70" name="Picture 69" descr="simulation-aTAM-tile-4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0"/>
                  <a:stretch>
                    <a:fillRect/>
                  </a:stretch>
                </p:blipFill>
              </mc:Choice>
              <mc:Fallback>
                <p:blipFill>
                  <a:blip r:embed="rId121"/>
                  <a:stretch>
                    <a:fillRect/>
                  </a:stretch>
                </p:blipFill>
              </mc:Fallback>
            </mc:AlternateContent>
            <p:spPr>
              <a:xfrm>
                <a:off x="4023269" y="1634135"/>
                <a:ext cx="820247" cy="796122"/>
              </a:xfrm>
              <a:prstGeom prst="rect">
                <a:avLst/>
              </a:prstGeom>
            </p:spPr>
          </p:pic>
          <p:pic>
            <p:nvPicPr>
              <p:cNvPr id="76" name="Picture 75" descr="simulation-aTAM-tile-5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2"/>
                  <a:stretch>
                    <a:fillRect/>
                  </a:stretch>
                </p:blipFill>
              </mc:Choice>
              <mc:Fallback>
                <p:blipFill>
                  <a:blip r:embed="rId123"/>
                  <a:stretch>
                    <a:fillRect/>
                  </a:stretch>
                </p:blipFill>
              </mc:Fallback>
            </mc:AlternateContent>
            <p:spPr>
              <a:xfrm>
                <a:off x="5334655" y="2924059"/>
                <a:ext cx="796122" cy="820247"/>
              </a:xfrm>
              <a:prstGeom prst="rect">
                <a:avLst/>
              </a:prstGeom>
            </p:spPr>
          </p:pic>
          <p:pic>
            <p:nvPicPr>
              <p:cNvPr id="77" name="Picture 76" descr="simulation-aTAM-tile-6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4"/>
                  <a:stretch>
                    <a:fillRect/>
                  </a:stretch>
                </p:blipFill>
              </mc:Choice>
              <mc:Fallback>
                <p:blipFill>
                  <a:blip r:embed="rId125"/>
                  <a:stretch>
                    <a:fillRect/>
                  </a:stretch>
                </p:blipFill>
              </mc:Fallback>
            </mc:AlternateContent>
            <p:spPr>
              <a:xfrm>
                <a:off x="5334655" y="1625375"/>
                <a:ext cx="796122" cy="796122"/>
              </a:xfrm>
              <a:prstGeom prst="rect">
                <a:avLst/>
              </a:prstGeom>
            </p:spPr>
          </p:pic>
        </p:grpSp>
        <p:cxnSp>
          <p:nvCxnSpPr>
            <p:cNvPr id="247" name="Straight Arrow Connector 246"/>
            <p:cNvCxnSpPr/>
            <p:nvPr/>
          </p:nvCxnSpPr>
          <p:spPr>
            <a:xfrm>
              <a:off x="2049517" y="2154621"/>
              <a:ext cx="289035" cy="15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4866285" y="1120227"/>
            <a:ext cx="4026609" cy="2519505"/>
            <a:chOff x="4866285" y="1120227"/>
            <a:chExt cx="4026609" cy="2519505"/>
          </a:xfrm>
        </p:grpSpPr>
        <p:grpSp>
          <p:nvGrpSpPr>
            <p:cNvPr id="176" name="Group 175"/>
            <p:cNvGrpSpPr/>
            <p:nvPr/>
          </p:nvGrpSpPr>
          <p:grpSpPr>
            <a:xfrm>
              <a:off x="4866285" y="1120227"/>
              <a:ext cx="4026609" cy="2519505"/>
              <a:chOff x="4866285" y="1120227"/>
              <a:chExt cx="4026609" cy="2519505"/>
            </a:xfrm>
          </p:grpSpPr>
          <p:pic>
            <p:nvPicPr>
              <p:cNvPr id="175" name="Picture 174" descr="fire-corner-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6"/>
                  <a:stretch>
                    <a:fillRect/>
                  </a:stretch>
                </p:blipFill>
              </mc:Choice>
              <mc:Fallback>
                <p:blipFill>
                  <a:blip r:embed="rId127"/>
                  <a:stretch>
                    <a:fillRect/>
                  </a:stretch>
                </p:blipFill>
              </mc:Fallback>
            </mc:AlternateContent>
            <p:spPr>
              <a:xfrm>
                <a:off x="7553434" y="3012750"/>
                <a:ext cx="867103" cy="626982"/>
              </a:xfrm>
              <a:prstGeom prst="rect">
                <a:avLst/>
              </a:prstGeom>
            </p:spPr>
          </p:pic>
          <p:pic>
            <p:nvPicPr>
              <p:cNvPr id="60" name="Picture 59" descr="fire-corner-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6"/>
                  <a:stretch>
                    <a:fillRect/>
                  </a:stretch>
                </p:blipFill>
              </mc:Choice>
              <mc:Fallback>
                <p:blipFill>
                  <a:blip r:embed="rId127"/>
                  <a:stretch>
                    <a:fillRect/>
                  </a:stretch>
                </p:blipFill>
              </mc:Fallback>
            </mc:AlternateContent>
            <p:spPr>
              <a:xfrm>
                <a:off x="5334000" y="3009246"/>
                <a:ext cx="867103" cy="626982"/>
              </a:xfrm>
              <a:prstGeom prst="rect">
                <a:avLst/>
              </a:prstGeom>
            </p:spPr>
          </p:pic>
          <p:sp>
            <p:nvSpPr>
              <p:cNvPr id="103" name="Rectangle 102"/>
              <p:cNvSpPr/>
              <p:nvPr/>
            </p:nvSpPr>
            <p:spPr>
              <a:xfrm>
                <a:off x="7083677" y="1123169"/>
                <a:ext cx="1809217" cy="2166633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64000"/>
                </a:schemeClr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2" name="Group 64"/>
              <p:cNvGrpSpPr/>
              <p:nvPr/>
            </p:nvGrpSpPr>
            <p:grpSpPr>
              <a:xfrm>
                <a:off x="7299614" y="1436208"/>
                <a:ext cx="1356775" cy="1416587"/>
                <a:chOff x="1803838" y="1081252"/>
                <a:chExt cx="4967013" cy="5185978"/>
              </a:xfrm>
            </p:grpSpPr>
            <p:pic>
              <p:nvPicPr>
                <p:cNvPr id="121" name="Picture 120" descr="simulation-2HAM-tile-1-brick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"/>
                    <a:stretch>
                      <a:fillRect/>
                    </a:stretch>
                  </p:blipFill>
                </mc:Choice>
                <mc:Fallback>
                  <p:blipFill>
                    <a:blip r:embed="rId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213742" y="5196051"/>
                  <a:ext cx="635000" cy="635000"/>
                </a:xfrm>
                <a:prstGeom prst="rect">
                  <a:avLst/>
                </a:prstGeom>
              </p:spPr>
            </p:pic>
            <p:pic>
              <p:nvPicPr>
                <p:cNvPr id="122" name="Picture 121" descr="simulation-2HAM-tile-1-E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"/>
                    <a:stretch>
                      <a:fillRect/>
                    </a:stretch>
                  </p:blipFill>
                </mc:Choice>
                <mc:Fallback>
                  <p:blipFill>
                    <a:blip r:embed="rId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073837" y="5090948"/>
                  <a:ext cx="228600" cy="635000"/>
                </a:xfrm>
                <a:prstGeom prst="rect">
                  <a:avLst/>
                </a:prstGeom>
              </p:spPr>
            </p:pic>
            <p:pic>
              <p:nvPicPr>
                <p:cNvPr id="123" name="Picture 122" descr="simulation-2HAM-tile-1-E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"/>
                    <a:stretch>
                      <a:fillRect/>
                    </a:stretch>
                  </p:blipFill>
                </mc:Choice>
                <mc:Fallback>
                  <p:blipFill>
                    <a:blip r:embed="rId1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986251" y="576711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simulation-2HAM-tile-1-S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"/>
                    <a:stretch>
                      <a:fillRect/>
                    </a:stretch>
                  </p:blipFill>
                </mc:Choice>
                <mc:Fallback>
                  <p:blipFill>
                    <a:blip r:embed="rId1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502775" y="6038630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25" name="Picture 124" descr="simulation-2HAM-tile-1-S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4"/>
                    <a:stretch>
                      <a:fillRect/>
                    </a:stretch>
                  </p:blipFill>
                </mc:Choice>
                <mc:Fallback>
                  <p:blipFill>
                    <a:blip r:embed="rId1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154183" y="6029872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26" name="Picture 125" descr="simulation-2HAM-tile-1-W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6"/>
                    <a:stretch>
                      <a:fillRect/>
                    </a:stretch>
                  </p:blipFill>
                </mc:Choice>
                <mc:Fallback>
                  <p:blipFill>
                    <a:blip r:embed="rId1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1821356" y="5441292"/>
                  <a:ext cx="228600" cy="635000"/>
                </a:xfrm>
                <a:prstGeom prst="rect">
                  <a:avLst/>
                </a:prstGeom>
              </p:spPr>
            </p:pic>
            <p:pic>
              <p:nvPicPr>
                <p:cNvPr id="127" name="Picture 126" descr="simulation-2HAM-tile-1-W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8"/>
                    <a:stretch>
                      <a:fillRect/>
                    </a:stretch>
                  </p:blipFill>
                </mc:Choice>
                <mc:Fallback>
                  <p:blipFill>
                    <a:blip r:embed="rId1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1803838" y="5040148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28" name="Picture 127" descr="simulation-2HAM-tile-2-brick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20"/>
                    <a:stretch>
                      <a:fillRect/>
                    </a:stretch>
                  </p:blipFill>
                </mc:Choice>
                <mc:Fallback>
                  <p:blipFill>
                    <a:blip r:embed="rId2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169948" y="3286672"/>
                  <a:ext cx="635000" cy="635000"/>
                </a:xfrm>
                <a:prstGeom prst="rect">
                  <a:avLst/>
                </a:prstGeom>
              </p:spPr>
            </p:pic>
            <p:pic>
              <p:nvPicPr>
                <p:cNvPr id="129" name="Picture 128" descr="simulation-2HAM-tile-2-N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22"/>
                    <a:stretch>
                      <a:fillRect/>
                    </a:stretch>
                  </p:blipFill>
                </mc:Choice>
                <mc:Fallback>
                  <p:blipFill>
                    <a:blip r:embed="rId2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1845880" y="2903045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30" name="Picture 129" descr="simulation-2HAM-tile-2-N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24"/>
                    <a:stretch>
                      <a:fillRect/>
                    </a:stretch>
                  </p:blipFill>
                </mc:Choice>
                <mc:Fallback>
                  <p:blipFill>
                    <a:blip r:embed="rId2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609631" y="2929321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simulation-2HAM-tile-2-W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26"/>
                    <a:stretch>
                      <a:fillRect/>
                    </a:stretch>
                  </p:blipFill>
                </mc:Choice>
                <mc:Fallback>
                  <p:blipFill>
                    <a:blip r:embed="rId2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1812597" y="3593224"/>
                  <a:ext cx="228600" cy="635000"/>
                </a:xfrm>
                <a:prstGeom prst="rect">
                  <a:avLst/>
                </a:prstGeom>
              </p:spPr>
            </p:pic>
            <p:pic>
              <p:nvPicPr>
                <p:cNvPr id="132" name="Picture 131" descr="simulation-2HAM-tile-2-W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28"/>
                    <a:stretch>
                      <a:fillRect/>
                    </a:stretch>
                  </p:blipFill>
                </mc:Choice>
                <mc:Fallback>
                  <p:blipFill>
                    <a:blip r:embed="rId2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1847631" y="3262147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33" name="Picture 132" descr="simulation-2HAM-tile-3-brick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30"/>
                    <a:stretch>
                      <a:fillRect/>
                    </a:stretch>
                  </p:blipFill>
                </mc:Choice>
                <mc:Fallback>
                  <p:blipFill>
                    <a:blip r:embed="rId3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877880" y="3347982"/>
                  <a:ext cx="635000" cy="635000"/>
                </a:xfrm>
                <a:prstGeom prst="rect">
                  <a:avLst/>
                </a:prstGeom>
              </p:spPr>
            </p:pic>
            <p:pic>
              <p:nvPicPr>
                <p:cNvPr id="134" name="Picture 133" descr="simulation-2HAM-tile-3-S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32"/>
                    <a:stretch>
                      <a:fillRect/>
                    </a:stretch>
                  </p:blipFill>
                </mc:Choice>
                <mc:Fallback>
                  <p:blipFill>
                    <a:blip r:embed="rId3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096845" y="4199320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35" name="Picture 134" descr="simulation-2HAM-tile-3-S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34"/>
                    <a:stretch>
                      <a:fillRect/>
                    </a:stretch>
                  </p:blipFill>
                </mc:Choice>
                <mc:Fallback>
                  <p:blipFill>
                    <a:blip r:embed="rId3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800804" y="417304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36" name="Picture 135" descr="simulation-2HAM-tile-4-brick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36"/>
                    <a:stretch>
                      <a:fillRect/>
                    </a:stretch>
                  </p:blipFill>
                </mc:Choice>
                <mc:Fallback>
                  <p:blipFill>
                    <a:blip r:embed="rId3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746500" y="1491155"/>
                  <a:ext cx="635000" cy="635000"/>
                </a:xfrm>
                <a:prstGeom prst="rect">
                  <a:avLst/>
                </a:prstGeom>
              </p:spPr>
            </p:pic>
            <p:pic>
              <p:nvPicPr>
                <p:cNvPr id="137" name="Picture 136" descr="simulation-2HAM-tile-4-N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38"/>
                    <a:stretch>
                      <a:fillRect/>
                    </a:stretch>
                  </p:blipFill>
                </mc:Choice>
                <mc:Fallback>
                  <p:blipFill>
                    <a:blip r:embed="rId3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571328" y="1081252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38" name="Picture 137" descr="simulation-2HAM-tile-4-N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40"/>
                    <a:stretch>
                      <a:fillRect/>
                    </a:stretch>
                  </p:blipFill>
                </mc:Choice>
                <mc:Fallback>
                  <p:blipFill>
                    <a:blip r:embed="rId4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273768" y="109001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39" name="Picture 138" descr="simulation-2HAM-tile-4-W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42"/>
                    <a:stretch>
                      <a:fillRect/>
                    </a:stretch>
                  </p:blipFill>
                </mc:Choice>
                <mc:Fallback>
                  <p:blipFill>
                    <a:blip r:embed="rId4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389149" y="1806465"/>
                  <a:ext cx="228600" cy="635000"/>
                </a:xfrm>
                <a:prstGeom prst="rect">
                  <a:avLst/>
                </a:prstGeom>
              </p:spPr>
            </p:pic>
            <p:pic>
              <p:nvPicPr>
                <p:cNvPr id="140" name="Picture 139" descr="simulation-2HAM-tile-4-W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44"/>
                    <a:stretch>
                      <a:fillRect/>
                    </a:stretch>
                  </p:blipFill>
                </mc:Choice>
                <mc:Fallback>
                  <p:blipFill>
                    <a:blip r:embed="rId4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406666" y="1414079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41" name="Picture 140" descr="simulation-2HAM-tile-5-E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46"/>
                    <a:stretch>
                      <a:fillRect/>
                    </a:stretch>
                  </p:blipFill>
                </mc:Choice>
                <mc:Fallback>
                  <p:blipFill>
                    <a:blip r:embed="rId4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507217" y="3146534"/>
                  <a:ext cx="228600" cy="635000"/>
                </a:xfrm>
                <a:prstGeom prst="rect">
                  <a:avLst/>
                </a:prstGeom>
              </p:spPr>
            </p:pic>
            <p:pic>
              <p:nvPicPr>
                <p:cNvPr id="142" name="Picture 141" descr="simulation-2HAM-tile-5-E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48"/>
                    <a:stretch>
                      <a:fillRect/>
                    </a:stretch>
                  </p:blipFill>
                </mc:Choice>
                <mc:Fallback>
                  <p:blipFill>
                    <a:blip r:embed="rId4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542251" y="386649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43" name="Picture 142" descr="simulation-2HAM-tile-5-S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50"/>
                    <a:stretch>
                      <a:fillRect/>
                    </a:stretch>
                  </p:blipFill>
                </mc:Choice>
                <mc:Fallback>
                  <p:blipFill>
                    <a:blip r:embed="rId5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050018" y="4164287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44" name="Picture 143" descr="simulation-2HAM-tile-5-S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52"/>
                    <a:stretch>
                      <a:fillRect/>
                    </a:stretch>
                  </p:blipFill>
                </mc:Choice>
                <mc:Fallback>
                  <p:blipFill>
                    <a:blip r:embed="rId5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736459" y="418180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45" name="Picture 144" descr="simulation-2HAM-tile-5-brick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54"/>
                    <a:stretch>
                      <a:fillRect/>
                    </a:stretch>
                  </p:blipFill>
                </mc:Choice>
                <mc:Fallback>
                  <p:blipFill>
                    <a:blip r:embed="rId5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796017" y="3365501"/>
                  <a:ext cx="635000" cy="635000"/>
                </a:xfrm>
                <a:prstGeom prst="rect">
                  <a:avLst/>
                </a:prstGeom>
              </p:spPr>
            </p:pic>
            <p:pic>
              <p:nvPicPr>
                <p:cNvPr id="146" name="Picture 145" descr="simulation-2HAM-tile-6-brick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56"/>
                    <a:stretch>
                      <a:fillRect/>
                    </a:stretch>
                  </p:blipFill>
                </mc:Choice>
                <mc:Fallback>
                  <p:blipFill>
                    <a:blip r:embed="rId5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804777" y="1587499"/>
                  <a:ext cx="635000" cy="635000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simulation-2HAM-tile-6-E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58"/>
                    <a:stretch>
                      <a:fillRect/>
                    </a:stretch>
                  </p:blipFill>
                </mc:Choice>
                <mc:Fallback>
                  <p:blipFill>
                    <a:blip r:embed="rId5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524736" y="1324740"/>
                  <a:ext cx="228600" cy="635000"/>
                </a:xfrm>
                <a:prstGeom prst="rect">
                  <a:avLst/>
                </a:prstGeom>
              </p:spPr>
            </p:pic>
            <p:pic>
              <p:nvPicPr>
                <p:cNvPr id="148" name="Picture 147" descr="simulation-2HAM-tile-6-E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0"/>
                    <a:stretch>
                      <a:fillRect/>
                    </a:stretch>
                  </p:blipFill>
                </mc:Choice>
                <mc:Fallback>
                  <p:blipFill>
                    <a:blip r:embed="rId6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533493" y="2044698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49" name="Picture 148" descr="simulation-2HAM-tile-6-N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2"/>
                    <a:stretch>
                      <a:fillRect/>
                    </a:stretch>
                  </p:blipFill>
                </mc:Choice>
                <mc:Fallback>
                  <p:blipFill>
                    <a:blip r:embed="rId6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331811" y="1177595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simulation-2HAM-tile-6-N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4"/>
                    <a:stretch>
                      <a:fillRect/>
                    </a:stretch>
                  </p:blipFill>
                </mc:Choice>
                <mc:Fallback>
                  <p:blipFill>
                    <a:blip r:embed="rId6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113081" y="117759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51" name="Picture 150" descr="simulation-2HAM-tile-1-N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6"/>
                    <a:stretch>
                      <a:fillRect/>
                    </a:stretch>
                  </p:blipFill>
                </mc:Choice>
                <mc:Fallback>
                  <p:blipFill>
                    <a:blip r:embed="rId6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1898431" y="4751114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52" name="Picture 151" descr="simulation-2HAM-tile-1-N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8"/>
                    <a:stretch>
                      <a:fillRect/>
                    </a:stretch>
                  </p:blipFill>
                </mc:Choice>
                <mc:Fallback>
                  <p:blipFill>
                    <a:blip r:embed="rId6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679700" y="481242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53" name="Picture 152" descr="simulation-2HAM-tile-2-S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70"/>
                    <a:stretch>
                      <a:fillRect/>
                    </a:stretch>
                  </p:blipFill>
                </mc:Choice>
                <mc:Fallback>
                  <p:blipFill>
                    <a:blip r:embed="rId7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520293" y="4111734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simulation-2HAM-tile-2-S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72"/>
                    <a:stretch>
                      <a:fillRect/>
                    </a:stretch>
                  </p:blipFill>
                </mc:Choice>
                <mc:Fallback>
                  <p:blipFill>
                    <a:blip r:embed="rId7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110390" y="4024148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55" name="Picture 154" descr="simulation-2HAM-tile-2-E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74"/>
                    <a:stretch>
                      <a:fillRect/>
                    </a:stretch>
                  </p:blipFill>
                </mc:Choice>
                <mc:Fallback>
                  <p:blipFill>
                    <a:blip r:embed="rId7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916182" y="3770149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56" name="Picture 155" descr="simulation-2HAM-tile-2-E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76"/>
                    <a:stretch>
                      <a:fillRect/>
                    </a:stretch>
                  </p:blipFill>
                </mc:Choice>
                <mc:Fallback>
                  <p:blipFill>
                    <a:blip r:embed="rId7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951217" y="2988879"/>
                  <a:ext cx="228600" cy="635000"/>
                </a:xfrm>
                <a:prstGeom prst="rect">
                  <a:avLst/>
                </a:prstGeom>
              </p:spPr>
            </p:pic>
            <p:pic>
              <p:nvPicPr>
                <p:cNvPr id="157" name="Picture 156" descr="simulation-2HAM-tile-3-W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78"/>
                    <a:stretch>
                      <a:fillRect/>
                    </a:stretch>
                  </p:blipFill>
                </mc:Choice>
                <mc:Fallback>
                  <p:blipFill>
                    <a:blip r:embed="rId7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503011" y="3514396"/>
                  <a:ext cx="228600" cy="635000"/>
                </a:xfrm>
                <a:prstGeom prst="rect">
                  <a:avLst/>
                </a:prstGeom>
              </p:spPr>
            </p:pic>
            <p:pic>
              <p:nvPicPr>
                <p:cNvPr id="158" name="Picture 157" descr="simulation-2HAM-tile-3-W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0"/>
                    <a:stretch>
                      <a:fillRect/>
                    </a:stretch>
                  </p:blipFill>
                </mc:Choice>
                <mc:Fallback>
                  <p:blipFill>
                    <a:blip r:embed="rId8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564321" y="318332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59" name="Picture 158" descr="simulation-2HAM-tile-3-N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2"/>
                    <a:stretch>
                      <a:fillRect/>
                    </a:stretch>
                  </p:blipFill>
                </mc:Choice>
                <mc:Fallback>
                  <p:blipFill>
                    <a:blip r:embed="rId8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623879" y="2885528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60" name="Picture 159" descr="simulation-2HAM-tile-3-N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4"/>
                    <a:stretch>
                      <a:fillRect/>
                    </a:stretch>
                  </p:blipFill>
                </mc:Choice>
                <mc:Fallback>
                  <p:blipFill>
                    <a:blip r:embed="rId8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326321" y="289428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61" name="Picture 160" descr="simulation-2HAM-tile-3-E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6"/>
                    <a:stretch>
                      <a:fillRect/>
                    </a:stretch>
                  </p:blipFill>
                </mc:Choice>
                <mc:Fallback>
                  <p:blipFill>
                    <a:blip r:embed="rId8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632872" y="2988880"/>
                  <a:ext cx="228600" cy="635000"/>
                </a:xfrm>
                <a:prstGeom prst="rect">
                  <a:avLst/>
                </a:prstGeom>
              </p:spPr>
            </p:pic>
            <p:pic>
              <p:nvPicPr>
                <p:cNvPr id="162" name="Picture 161" descr="simulation-2HAM-tile-3-E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88"/>
                    <a:stretch>
                      <a:fillRect/>
                    </a:stretch>
                  </p:blipFill>
                </mc:Choice>
                <mc:Fallback>
                  <p:blipFill>
                    <a:blip r:embed="rId8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580321" y="3901528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63" name="Picture 162" descr="simulation-2HAM-tile-4-S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90"/>
                    <a:stretch>
                      <a:fillRect/>
                    </a:stretch>
                  </p:blipFill>
                </mc:Choice>
                <mc:Fallback>
                  <p:blipFill>
                    <a:blip r:embed="rId9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096844" y="2263665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64" name="Picture 163" descr="simulation-2HAM-tile-4-S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92"/>
                    <a:stretch>
                      <a:fillRect/>
                    </a:stretch>
                  </p:blipFill>
                </mc:Choice>
                <mc:Fallback>
                  <p:blipFill>
                    <a:blip r:embed="rId9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748252" y="2237389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65" name="Picture 164" descr="simulation-2HAM-tile-4-E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94"/>
                    <a:stretch>
                      <a:fillRect/>
                    </a:stretch>
                  </p:blipFill>
                </mc:Choice>
                <mc:Fallback>
                  <p:blipFill>
                    <a:blip r:embed="rId9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554045" y="1193361"/>
                  <a:ext cx="228600" cy="635000"/>
                </a:xfrm>
                <a:prstGeom prst="rect">
                  <a:avLst/>
                </a:prstGeom>
              </p:spPr>
            </p:pic>
            <p:pic>
              <p:nvPicPr>
                <p:cNvPr id="166" name="Picture 165" descr="simulation-2HAM-tile-4-E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96"/>
                    <a:stretch>
                      <a:fillRect/>
                    </a:stretch>
                  </p:blipFill>
                </mc:Choice>
                <mc:Fallback>
                  <p:blipFill>
                    <a:blip r:embed="rId9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536528" y="193959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67" name="Picture 166" descr="simulation-2HAM-tile-5-W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98"/>
                    <a:stretch>
                      <a:fillRect/>
                    </a:stretch>
                  </p:blipFill>
                </mc:Choice>
                <mc:Fallback>
                  <p:blipFill>
                    <a:blip r:embed="rId9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430783" y="3566948"/>
                  <a:ext cx="279400" cy="635000"/>
                </a:xfrm>
                <a:prstGeom prst="rect">
                  <a:avLst/>
                </a:prstGeom>
              </p:spPr>
            </p:pic>
            <p:pic>
              <p:nvPicPr>
                <p:cNvPr id="168" name="Picture 167" descr="simulation-2HAM-tile-5-W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0"/>
                    <a:stretch>
                      <a:fillRect/>
                    </a:stretch>
                  </p:blipFill>
                </mc:Choice>
                <mc:Fallback>
                  <p:blipFill>
                    <a:blip r:embed="rId10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447425" y="324463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simulation-2HAM-tile-5-N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2"/>
                    <a:stretch>
                      <a:fillRect/>
                    </a:stretch>
                  </p:blipFill>
                </mc:Choice>
                <mc:Fallback>
                  <p:blipFill>
                    <a:blip r:embed="rId10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436913" y="2938079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70" name="Picture 169" descr="simulation-2HAM-tile-5-N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4"/>
                    <a:stretch>
                      <a:fillRect/>
                    </a:stretch>
                  </p:blipFill>
                </mc:Choice>
                <mc:Fallback>
                  <p:blipFill>
                    <a:blip r:embed="rId10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6156873" y="297311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71" name="Picture 170" descr="simulation-2HAM-tile-6-S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6"/>
                    <a:stretch>
                      <a:fillRect/>
                    </a:stretch>
                  </p:blipFill>
                </mc:Choice>
                <mc:Fallback>
                  <p:blipFill>
                    <a:blip r:embed="rId10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605080" y="242132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72" name="Picture 171" descr="simulation-2HAM-tile-6-S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08"/>
                    <a:stretch>
                      <a:fillRect/>
                    </a:stretch>
                  </p:blipFill>
                </mc:Choice>
                <mc:Fallback>
                  <p:blipFill>
                    <a:blip r:embed="rId10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971189" y="2351251"/>
                  <a:ext cx="635000" cy="228600"/>
                </a:xfrm>
                <a:prstGeom prst="rect">
                  <a:avLst/>
                </a:prstGeom>
              </p:spPr>
            </p:pic>
            <p:pic>
              <p:nvPicPr>
                <p:cNvPr id="173" name="Picture 172" descr="simulation-2HAM-tile-6-W-T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10"/>
                    <a:stretch>
                      <a:fillRect/>
                    </a:stretch>
                  </p:blipFill>
                </mc:Choice>
                <mc:Fallback>
                  <p:blipFill>
                    <a:blip r:embed="rId11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298527" y="146663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simulation-2HAM-tile-6-W-B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12"/>
                    <a:stretch>
                      <a:fillRect/>
                    </a:stretch>
                  </p:blipFill>
                </mc:Choice>
                <mc:Fallback>
                  <p:blipFill>
                    <a:blip r:embed="rId11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368595" y="1753913"/>
                  <a:ext cx="228600" cy="635000"/>
                </a:xfrm>
                <a:prstGeom prst="rect">
                  <a:avLst/>
                </a:prstGeom>
              </p:spPr>
            </p:pic>
          </p:grpSp>
          <p:sp>
            <p:nvSpPr>
              <p:cNvPr id="113" name="Rectangle 112"/>
              <p:cNvSpPr/>
              <p:nvPr/>
            </p:nvSpPr>
            <p:spPr>
              <a:xfrm>
                <a:off x="4866285" y="1120227"/>
                <a:ext cx="1809217" cy="2166633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64000"/>
                </a:schemeClr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4" name="Group 77"/>
              <p:cNvGrpSpPr/>
              <p:nvPr/>
            </p:nvGrpSpPr>
            <p:grpSpPr>
              <a:xfrm>
                <a:off x="5011035" y="1429768"/>
                <a:ext cx="1471457" cy="1548098"/>
                <a:chOff x="1925798" y="1625375"/>
                <a:chExt cx="4204979" cy="4423997"/>
              </a:xfrm>
            </p:grpSpPr>
            <p:pic>
              <p:nvPicPr>
                <p:cNvPr id="115" name="Picture 114" descr="simulation-aTAM-tile-1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14"/>
                    <a:stretch>
                      <a:fillRect/>
                    </a:stretch>
                  </p:blipFill>
                </mc:Choice>
                <mc:Fallback>
                  <p:blipFill>
                    <a:blip r:embed="rId11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1925798" y="4264128"/>
                  <a:ext cx="1568120" cy="1785244"/>
                </a:xfrm>
                <a:prstGeom prst="rect">
                  <a:avLst/>
                </a:prstGeom>
              </p:spPr>
            </p:pic>
            <p:pic>
              <p:nvPicPr>
                <p:cNvPr id="116" name="Picture 115" descr="simulation-aTAM-tile-2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16"/>
                    <a:stretch>
                      <a:fillRect/>
                    </a:stretch>
                  </p:blipFill>
                </mc:Choice>
                <mc:Fallback>
                  <p:blipFill>
                    <a:blip r:embed="rId11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2691957" y="2947927"/>
                  <a:ext cx="820247" cy="796122"/>
                </a:xfrm>
                <a:prstGeom prst="rect">
                  <a:avLst/>
                </a:prstGeom>
              </p:spPr>
            </p:pic>
            <p:pic>
              <p:nvPicPr>
                <p:cNvPr id="117" name="Picture 116" descr="simulation-aTAM-tile-3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18"/>
                    <a:stretch>
                      <a:fillRect/>
                    </a:stretch>
                  </p:blipFill>
                </mc:Choice>
                <mc:Fallback>
                  <p:blipFill>
                    <a:blip r:embed="rId119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023267" y="2924059"/>
                  <a:ext cx="820247" cy="820247"/>
                </a:xfrm>
                <a:prstGeom prst="rect">
                  <a:avLst/>
                </a:prstGeom>
              </p:spPr>
            </p:pic>
            <p:pic>
              <p:nvPicPr>
                <p:cNvPr id="118" name="Picture 117" descr="simulation-aTAM-tile-4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0"/>
                    <a:stretch>
                      <a:fillRect/>
                    </a:stretch>
                  </p:blipFill>
                </mc:Choice>
                <mc:Fallback>
                  <p:blipFill>
                    <a:blip r:embed="rId12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023269" y="1634135"/>
                  <a:ext cx="820247" cy="796122"/>
                </a:xfrm>
                <a:prstGeom prst="rect">
                  <a:avLst/>
                </a:prstGeom>
              </p:spPr>
            </p:pic>
            <p:pic>
              <p:nvPicPr>
                <p:cNvPr id="119" name="Picture 118" descr="simulation-aTAM-tile-5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2"/>
                    <a:stretch>
                      <a:fillRect/>
                    </a:stretch>
                  </p:blipFill>
                </mc:Choice>
                <mc:Fallback>
                  <p:blipFill>
                    <a:blip r:embed="rId12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334655" y="2924059"/>
                  <a:ext cx="796122" cy="820247"/>
                </a:xfrm>
                <a:prstGeom prst="rect">
                  <a:avLst/>
                </a:prstGeom>
              </p:spPr>
            </p:pic>
            <p:pic>
              <p:nvPicPr>
                <p:cNvPr id="120" name="Picture 119" descr="simulation-aTAM-tile-6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24"/>
                    <a:stretch>
                      <a:fillRect/>
                    </a:stretch>
                  </p:blipFill>
                </mc:Choice>
                <mc:Fallback>
                  <p:blipFill>
                    <a:blip r:embed="rId125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5334655" y="1625375"/>
                  <a:ext cx="796122" cy="796122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48" name="Straight Arrow Connector 247"/>
            <p:cNvCxnSpPr/>
            <p:nvPr/>
          </p:nvCxnSpPr>
          <p:spPr>
            <a:xfrm>
              <a:off x="6747641" y="2149366"/>
              <a:ext cx="289035" cy="15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513723" y="4005309"/>
            <a:ext cx="4026609" cy="2528601"/>
            <a:chOff x="2513723" y="4005309"/>
            <a:chExt cx="4026609" cy="2528601"/>
          </a:xfrm>
        </p:grpSpPr>
        <p:pic>
          <p:nvPicPr>
            <p:cNvPr id="254" name="Picture 253" descr="fire-corner-geq-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8"/>
                <a:stretch>
                  <a:fillRect/>
                </a:stretch>
              </p:blipFill>
            </mc:Choice>
            <mc:Fallback>
              <p:blipFill>
                <a:blip r:embed="rId129"/>
                <a:stretch>
                  <a:fillRect/>
                </a:stretch>
              </p:blipFill>
            </mc:Fallback>
          </mc:AlternateContent>
          <p:spPr>
            <a:xfrm>
              <a:off x="2971579" y="5893018"/>
              <a:ext cx="885715" cy="640440"/>
            </a:xfrm>
            <a:prstGeom prst="rect">
              <a:avLst/>
            </a:prstGeom>
          </p:spPr>
        </p:pic>
        <p:pic>
          <p:nvPicPr>
            <p:cNvPr id="253" name="Picture 252" descr="fire-corner-geq-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8"/>
                <a:stretch>
                  <a:fillRect/>
                </a:stretch>
              </p:blipFill>
            </mc:Choice>
            <mc:Fallback>
              <p:blipFill>
                <a:blip r:embed="rId129"/>
                <a:stretch>
                  <a:fillRect/>
                </a:stretch>
              </p:blipFill>
            </mc:Fallback>
          </mc:AlternateContent>
          <p:spPr>
            <a:xfrm>
              <a:off x="5184007" y="5889515"/>
              <a:ext cx="885715" cy="640440"/>
            </a:xfrm>
            <a:prstGeom prst="rect">
              <a:avLst/>
            </a:prstGeom>
          </p:spPr>
        </p:pic>
        <p:grpSp>
          <p:nvGrpSpPr>
            <p:cNvPr id="252" name="Group 251"/>
            <p:cNvGrpSpPr/>
            <p:nvPr/>
          </p:nvGrpSpPr>
          <p:grpSpPr>
            <a:xfrm>
              <a:off x="2513723" y="4005309"/>
              <a:ext cx="4026609" cy="2528601"/>
              <a:chOff x="2504964" y="4005309"/>
              <a:chExt cx="4026609" cy="2528601"/>
            </a:xfrm>
          </p:grpSpPr>
          <p:grpSp>
            <p:nvGrpSpPr>
              <p:cNvPr id="245" name="Group 244"/>
              <p:cNvGrpSpPr/>
              <p:nvPr/>
            </p:nvGrpSpPr>
            <p:grpSpPr>
              <a:xfrm>
                <a:off x="2504964" y="4005309"/>
                <a:ext cx="4026609" cy="2528601"/>
                <a:chOff x="814547" y="3190765"/>
                <a:chExt cx="4026609" cy="2528601"/>
              </a:xfrm>
            </p:grpSpPr>
            <p:pic>
              <p:nvPicPr>
                <p:cNvPr id="61" name="Picture 60" descr="fire-corner-4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130"/>
                    <a:stretch>
                      <a:fillRect/>
                    </a:stretch>
                  </p:blipFill>
                </mc:Choice>
                <mc:Fallback>
                  <p:blipFill>
                    <a:blip r:embed="rId131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493594" y="5087735"/>
                  <a:ext cx="873533" cy="631631"/>
                </a:xfrm>
                <a:prstGeom prst="rect">
                  <a:avLst/>
                </a:prstGeom>
              </p:spPr>
            </p:pic>
            <p:sp>
              <p:nvSpPr>
                <p:cNvPr id="180" name="Rectangle 179"/>
                <p:cNvSpPr/>
                <p:nvPr/>
              </p:nvSpPr>
              <p:spPr>
                <a:xfrm>
                  <a:off x="3031939" y="3193707"/>
                  <a:ext cx="1809217" cy="2166633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64000"/>
                  </a:schemeClr>
                </a:solidFill>
                <a:ln w="190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1" name="Group 64"/>
                <p:cNvGrpSpPr/>
                <p:nvPr/>
              </p:nvGrpSpPr>
              <p:grpSpPr>
                <a:xfrm>
                  <a:off x="3247878" y="3506750"/>
                  <a:ext cx="1356775" cy="1416591"/>
                  <a:chOff x="1803838" y="1081252"/>
                  <a:chExt cx="4967013" cy="5185978"/>
                </a:xfrm>
              </p:grpSpPr>
              <p:pic>
                <p:nvPicPr>
                  <p:cNvPr id="190" name="Picture 189" descr="simulation-2HAM-tile-1-brick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213742" y="5196051"/>
                    <a:ext cx="6350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Picture 190" descr="simulation-2HAM-tile-1-E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3073837" y="5090948"/>
                    <a:ext cx="2286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Picture 191" descr="simulation-2HAM-tile-1-E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986251" y="5767113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193" name="Picture 192" descr="simulation-2HAM-tile-1-S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502775" y="6038630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194" name="Picture 193" descr="simulation-2HAM-tile-1-S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154183" y="6029872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195" name="Picture 194" descr="simulation-2HAM-tile-1-W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1821356" y="5441292"/>
                    <a:ext cx="2286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196" name="Picture 195" descr="simulation-2HAM-tile-1-W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1803838" y="5040148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197" name="Picture 196" descr="simulation-2HAM-tile-2-brick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2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2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169948" y="3286672"/>
                    <a:ext cx="6350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198" name="Picture 197" descr="simulation-2HAM-tile-2-N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2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2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1845880" y="2903045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199" name="Picture 198" descr="simulation-2HAM-tile-2-N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2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2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609631" y="2929321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00" name="Picture 199" descr="simulation-2HAM-tile-2-W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2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2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1812597" y="3593224"/>
                    <a:ext cx="2286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01" name="Picture 200" descr="simulation-2HAM-tile-2-W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2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2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1847631" y="3262147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02" name="Picture 201" descr="simulation-2HAM-tile-3-brick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3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3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3877880" y="3347982"/>
                    <a:ext cx="6350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Picture 202" descr="simulation-2HAM-tile-3-S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3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3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4096845" y="4199320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Picture 203" descr="simulation-2HAM-tile-3-S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3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3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3800804" y="4173044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Picture 204" descr="simulation-2HAM-tile-4-brick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3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3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3746500" y="1491155"/>
                    <a:ext cx="6350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Picture 205" descr="simulation-2HAM-tile-4-N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3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3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3571328" y="1081252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07" name="Picture 206" descr="simulation-2HAM-tile-4-N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4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4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4273768" y="1090010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Picture 207" descr="simulation-2HAM-tile-4-W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4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4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3389149" y="1806465"/>
                    <a:ext cx="2286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09" name="Picture 208" descr="simulation-2HAM-tile-4-W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4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4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3406666" y="1414079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Picture 209" descr="simulation-2HAM-tile-5-E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4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4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6507217" y="3146534"/>
                    <a:ext cx="2286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11" name="Picture 210" descr="simulation-2HAM-tile-5-E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4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4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6542251" y="3866493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12" name="Picture 211" descr="simulation-2HAM-tile-5-S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5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5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6050018" y="4164287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13" name="Picture 212" descr="simulation-2HAM-tile-5-S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5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5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736459" y="4181804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14" name="Picture 213" descr="simulation-2HAM-tile-5-brick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5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5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796017" y="3365501"/>
                    <a:ext cx="6350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15" name="Picture 214" descr="simulation-2HAM-tile-6-brick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5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5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804777" y="1587499"/>
                    <a:ext cx="6350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16" name="Picture 215" descr="simulation-2HAM-tile-6-E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5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5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6524736" y="1324740"/>
                    <a:ext cx="2286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17" name="Picture 216" descr="simulation-2HAM-tile-6-E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6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6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6533493" y="2044698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18" name="Picture 217" descr="simulation-2HAM-tile-6-N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6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6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331811" y="1177595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19" name="Picture 218" descr="simulation-2HAM-tile-6-N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6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6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6113081" y="1177596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20" name="Picture 219" descr="simulation-2HAM-tile-1-N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6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6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1898431" y="4751114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21" name="Picture 220" descr="simulation-2HAM-tile-1-N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6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6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679700" y="4812424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22" name="Picture 221" descr="simulation-2HAM-tile-2-S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7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7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520293" y="4111734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23" name="Picture 222" descr="simulation-2HAM-tile-2-S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7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7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110390" y="4024148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24" name="Picture 223" descr="simulation-2HAM-tile-2-E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7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7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916182" y="3770149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25" name="Picture 224" descr="simulation-2HAM-tile-2-E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7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7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951217" y="2988879"/>
                    <a:ext cx="2286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26" name="Picture 225" descr="simulation-2HAM-tile-3-W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7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7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3503011" y="3514396"/>
                    <a:ext cx="2286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27" name="Picture 226" descr="simulation-2HAM-tile-3-W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8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8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3564321" y="3183320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28" name="Picture 227" descr="simulation-2HAM-tile-3-N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8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8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3623879" y="2885528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Picture 228" descr="simulation-2HAM-tile-3-N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8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8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4326321" y="2894286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30" name="Picture 229" descr="simulation-2HAM-tile-3-E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8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8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4632872" y="2988880"/>
                    <a:ext cx="2286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31" name="Picture 230" descr="simulation-2HAM-tile-3-E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8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8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4580321" y="3901528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32" name="Picture 231" descr="simulation-2HAM-tile-4-S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9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9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4096844" y="2263665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33" name="Picture 232" descr="simulation-2HAM-tile-4-S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9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9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3748252" y="2237389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34" name="Picture 233" descr="simulation-2HAM-tile-4-E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9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9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4554045" y="1193361"/>
                    <a:ext cx="2286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35" name="Picture 234" descr="simulation-2HAM-tile-4-E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9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9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4536528" y="1939596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36" name="Picture 235" descr="simulation-2HAM-tile-5-W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9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9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430783" y="3566948"/>
                    <a:ext cx="279400" cy="635000"/>
                  </a:xfrm>
                  <a:prstGeom prst="rect">
                    <a:avLst/>
                  </a:prstGeom>
                </p:spPr>
              </p:pic>
              <p:pic>
                <p:nvPicPr>
                  <p:cNvPr id="237" name="Picture 236" descr="simulation-2HAM-tile-5-W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0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0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447425" y="3244630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38" name="Picture 237" descr="simulation-2HAM-tile-5-N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0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0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436913" y="2938079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39" name="Picture 238" descr="simulation-2HAM-tile-5-N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0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0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6156873" y="2973114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40" name="Picture 239" descr="simulation-2HAM-tile-6-S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0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0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605080" y="2421320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41" name="Picture 240" descr="simulation-2HAM-tile-6-S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0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0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971189" y="2351251"/>
                    <a:ext cx="6350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42" name="Picture 241" descr="simulation-2HAM-tile-6-W-T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1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1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298527" y="1466630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243" name="Picture 242" descr="simulation-2HAM-tile-6-W-B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1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1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368595" y="1753913"/>
                    <a:ext cx="228600" cy="635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2" name="Rectangle 181"/>
                <p:cNvSpPr/>
                <p:nvPr/>
              </p:nvSpPr>
              <p:spPr>
                <a:xfrm>
                  <a:off x="814547" y="3190765"/>
                  <a:ext cx="1809217" cy="2166633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64000"/>
                  </a:schemeClr>
                </a:solidFill>
                <a:ln w="190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3" name="Group 77"/>
                <p:cNvGrpSpPr/>
                <p:nvPr/>
              </p:nvGrpSpPr>
              <p:grpSpPr>
                <a:xfrm>
                  <a:off x="959295" y="3500304"/>
                  <a:ext cx="1471457" cy="1548098"/>
                  <a:chOff x="1925798" y="1625375"/>
                  <a:chExt cx="4204979" cy="4423997"/>
                </a:xfrm>
              </p:grpSpPr>
              <p:pic>
                <p:nvPicPr>
                  <p:cNvPr id="184" name="Picture 183" descr="simulation-aTAM-tile-1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1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1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1925798" y="4264128"/>
                    <a:ext cx="1568120" cy="1785244"/>
                  </a:xfrm>
                  <a:prstGeom prst="rect">
                    <a:avLst/>
                  </a:prstGeom>
                </p:spPr>
              </p:pic>
              <p:pic>
                <p:nvPicPr>
                  <p:cNvPr id="185" name="Picture 184" descr="simulation-aTAM-tile-2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16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17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2691957" y="2947927"/>
                    <a:ext cx="820247" cy="796122"/>
                  </a:xfrm>
                  <a:prstGeom prst="rect">
                    <a:avLst/>
                  </a:prstGeom>
                </p:spPr>
              </p:pic>
              <p:pic>
                <p:nvPicPr>
                  <p:cNvPr id="186" name="Picture 185" descr="simulation-aTAM-tile-3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18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19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4023267" y="2924059"/>
                    <a:ext cx="820247" cy="820247"/>
                  </a:xfrm>
                  <a:prstGeom prst="rect">
                    <a:avLst/>
                  </a:prstGeom>
                </p:spPr>
              </p:pic>
              <p:pic>
                <p:nvPicPr>
                  <p:cNvPr id="187" name="Picture 186" descr="simulation-aTAM-tile-4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20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21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4023269" y="1634135"/>
                    <a:ext cx="820247" cy="796122"/>
                  </a:xfrm>
                  <a:prstGeom prst="rect">
                    <a:avLst/>
                  </a:prstGeom>
                </p:spPr>
              </p:pic>
              <p:pic>
                <p:nvPicPr>
                  <p:cNvPr id="188" name="Picture 187" descr="simulation-aTAM-tile-5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22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23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334655" y="2924059"/>
                    <a:ext cx="796122" cy="820247"/>
                  </a:xfrm>
                  <a:prstGeom prst="rect">
                    <a:avLst/>
                  </a:prstGeom>
                </p:spPr>
              </p:pic>
              <p:pic>
                <p:nvPicPr>
                  <p:cNvPr id="189" name="Picture 188" descr="simulation-aTAM-tile-6.pdf"/>
                  <p:cNvPicPr>
                    <a:picLocks noChangeAspect="1"/>
                  </p:cNvPicPr>
                  <p:nvPr/>
                </p:nvPicPr>
                <mc:AlternateContent>
                  <mc:Choice xmlns:ma="http://schemas.microsoft.com/office/mac/drawingml/2008/main" Requires="ma">
                    <p:blipFill>
                      <a:blip r:embed="rId124"/>
                      <a:stretch>
                        <a:fillRect/>
                      </a:stretch>
                    </p:blipFill>
                  </mc:Choice>
                  <mc:Fallback>
                    <p:blipFill>
                      <a:blip r:embed="rId125"/>
                      <a:stretch>
                        <a:fillRect/>
                      </a:stretch>
                    </p:blipFill>
                  </mc:Fallback>
                </mc:AlternateContent>
                <p:spPr>
                  <a:xfrm>
                    <a:off x="5334655" y="1625375"/>
                    <a:ext cx="796122" cy="796122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249" name="Straight Arrow Connector 248"/>
              <p:cNvCxnSpPr/>
              <p:nvPr/>
            </p:nvCxnSpPr>
            <p:spPr>
              <a:xfrm>
                <a:off x="4386317" y="5043215"/>
                <a:ext cx="289035" cy="1588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5337045" y="1126139"/>
            <a:ext cx="1826476" cy="1788292"/>
            <a:chOff x="5337045" y="1126139"/>
            <a:chExt cx="1826476" cy="1788292"/>
          </a:xfrm>
        </p:grpSpPr>
        <p:pic>
          <p:nvPicPr>
            <p:cNvPr id="17" name="Picture 16" descr="comparison-til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5337045" y="1126139"/>
              <a:ext cx="801427" cy="777856"/>
            </a:xfrm>
            <a:prstGeom prst="rect">
              <a:avLst/>
            </a:prstGeom>
          </p:spPr>
        </p:pic>
        <p:pic>
          <p:nvPicPr>
            <p:cNvPr id="18" name="Picture 17" descr="comparison-tile-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6385665" y="1126140"/>
              <a:ext cx="777856" cy="777856"/>
            </a:xfrm>
            <a:prstGeom prst="rect">
              <a:avLst/>
            </a:prstGeom>
          </p:spPr>
        </p:pic>
        <p:pic>
          <p:nvPicPr>
            <p:cNvPr id="20" name="Picture 19" descr="comparison-tile-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385665" y="2109503"/>
              <a:ext cx="777856" cy="801427"/>
            </a:xfrm>
            <a:prstGeom prst="rect">
              <a:avLst/>
            </a:prstGeom>
          </p:spPr>
        </p:pic>
        <p:pic>
          <p:nvPicPr>
            <p:cNvPr id="26" name="Picture 25" descr="comparison-tile-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5340548" y="2113004"/>
              <a:ext cx="801427" cy="80142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Simulating 2HAM dynamics with </a:t>
            </a:r>
            <a:r>
              <a:rPr lang="en-US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aTAM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?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5335292" y="3152882"/>
            <a:ext cx="806683" cy="1525533"/>
            <a:chOff x="702003" y="2627366"/>
            <a:chExt cx="806683" cy="1525533"/>
          </a:xfrm>
        </p:grpSpPr>
        <p:pic>
          <p:nvPicPr>
            <p:cNvPr id="27" name="Picture 26" descr="comparison-tile-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702003" y="3351472"/>
              <a:ext cx="801427" cy="801427"/>
            </a:xfrm>
            <a:prstGeom prst="rect">
              <a:avLst/>
            </a:prstGeom>
          </p:spPr>
        </p:pic>
        <p:pic>
          <p:nvPicPr>
            <p:cNvPr id="28" name="Picture 27" descr="comparison-til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707259" y="2627366"/>
              <a:ext cx="801427" cy="777856"/>
            </a:xfrm>
            <a:prstGeom prst="rect">
              <a:avLst/>
            </a:prstGeom>
          </p:spPr>
        </p:pic>
      </p:grpSp>
      <p:grpSp>
        <p:nvGrpSpPr>
          <p:cNvPr id="4" name="Group 31"/>
          <p:cNvGrpSpPr/>
          <p:nvPr/>
        </p:nvGrpSpPr>
        <p:grpSpPr>
          <a:xfrm>
            <a:off x="6397919" y="3152883"/>
            <a:ext cx="777857" cy="1530791"/>
            <a:chOff x="1843461" y="2627367"/>
            <a:chExt cx="777857" cy="1530791"/>
          </a:xfrm>
        </p:grpSpPr>
        <p:pic>
          <p:nvPicPr>
            <p:cNvPr id="29" name="Picture 28" descr="comparison-tile-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1843462" y="2627367"/>
              <a:ext cx="777856" cy="777856"/>
            </a:xfrm>
            <a:prstGeom prst="rect">
              <a:avLst/>
            </a:prstGeom>
          </p:spPr>
        </p:pic>
        <p:pic>
          <p:nvPicPr>
            <p:cNvPr id="30" name="Picture 29" descr="comparison-tile-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1843461" y="3356731"/>
              <a:ext cx="777856" cy="801427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1091326" y="2061776"/>
            <a:ext cx="4014952" cy="3193398"/>
            <a:chOff x="495737" y="2140603"/>
            <a:chExt cx="4014952" cy="3193398"/>
          </a:xfrm>
        </p:grpSpPr>
        <p:grpSp>
          <p:nvGrpSpPr>
            <p:cNvPr id="43" name="Group 42"/>
            <p:cNvGrpSpPr/>
            <p:nvPr/>
          </p:nvGrpSpPr>
          <p:grpSpPr>
            <a:xfrm>
              <a:off x="954691" y="2728962"/>
              <a:ext cx="2476072" cy="2605039"/>
              <a:chOff x="0" y="1651651"/>
              <a:chExt cx="4204979" cy="4423997"/>
            </a:xfrm>
          </p:grpSpPr>
          <p:pic>
            <p:nvPicPr>
              <p:cNvPr id="37" name="Picture 36" descr="simulation-aTAM-til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0" y="4290404"/>
                <a:ext cx="1568120" cy="1785244"/>
              </a:xfrm>
              <a:prstGeom prst="rect">
                <a:avLst/>
              </a:prstGeom>
            </p:spPr>
          </p:pic>
          <p:pic>
            <p:nvPicPr>
              <p:cNvPr id="38" name="Picture 37" descr="simulation-aTAM-tile-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766159" y="2974203"/>
                <a:ext cx="820247" cy="796122"/>
              </a:xfrm>
              <a:prstGeom prst="rect">
                <a:avLst/>
              </a:prstGeom>
            </p:spPr>
          </p:pic>
          <p:pic>
            <p:nvPicPr>
              <p:cNvPr id="39" name="Picture 38" descr="simulation-aTAM-tile-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4"/>
                  <a:stretch>
                    <a:fillRect/>
                  </a:stretch>
                </p:blipFill>
              </mc:Choice>
              <mc:Fallback>
                <p:blipFill>
                  <a:blip r:embed="rId15"/>
                  <a:stretch>
                    <a:fillRect/>
                  </a:stretch>
                </p:blipFill>
              </mc:Fallback>
            </mc:AlternateContent>
            <p:spPr>
              <a:xfrm>
                <a:off x="2097469" y="2950335"/>
                <a:ext cx="820247" cy="820247"/>
              </a:xfrm>
              <a:prstGeom prst="rect">
                <a:avLst/>
              </a:prstGeom>
            </p:spPr>
          </p:pic>
          <p:pic>
            <p:nvPicPr>
              <p:cNvPr id="40" name="Picture 39" descr="simulation-aTAM-tile-4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6"/>
                  <a:stretch>
                    <a:fillRect/>
                  </a:stretch>
                </p:blipFill>
              </mc:Choice>
              <mc:Fallback>
                <p:blipFill>
                  <a:blip r:embed="rId17"/>
                  <a:stretch>
                    <a:fillRect/>
                  </a:stretch>
                </p:blipFill>
              </mc:Fallback>
            </mc:AlternateContent>
            <p:spPr>
              <a:xfrm>
                <a:off x="2097471" y="1660411"/>
                <a:ext cx="820247" cy="796122"/>
              </a:xfrm>
              <a:prstGeom prst="rect">
                <a:avLst/>
              </a:prstGeom>
            </p:spPr>
          </p:pic>
          <p:pic>
            <p:nvPicPr>
              <p:cNvPr id="41" name="Picture 40" descr="simulation-aTAM-tile-5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8"/>
                  <a:stretch>
                    <a:fillRect/>
                  </a:stretch>
                </p:blipFill>
              </mc:Choice>
              <mc:Fallback>
                <p:blipFill>
                  <a:blip r:embed="rId19"/>
                  <a:stretch>
                    <a:fillRect/>
                  </a:stretch>
                </p:blipFill>
              </mc:Fallback>
            </mc:AlternateContent>
            <p:spPr>
              <a:xfrm>
                <a:off x="3408857" y="2950335"/>
                <a:ext cx="796122" cy="820247"/>
              </a:xfrm>
              <a:prstGeom prst="rect">
                <a:avLst/>
              </a:prstGeom>
            </p:spPr>
          </p:pic>
          <p:pic>
            <p:nvPicPr>
              <p:cNvPr id="42" name="Picture 41" descr="simulation-aTAM-tile-6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0"/>
                  <a:stretch>
                    <a:fillRect/>
                  </a:stretch>
                </p:blipFill>
              </mc:Choice>
              <mc:Fallback>
                <p:blipFill>
                  <a:blip r:embed="rId21"/>
                  <a:stretch>
                    <a:fillRect/>
                  </a:stretch>
                </p:blipFill>
              </mc:Fallback>
            </mc:AlternateContent>
            <p:spPr>
              <a:xfrm>
                <a:off x="3408857" y="1651651"/>
                <a:ext cx="796122" cy="796122"/>
              </a:xfrm>
              <a:prstGeom prst="rect">
                <a:avLst/>
              </a:prstGeom>
            </p:spPr>
          </p:pic>
        </p:grpSp>
        <p:sp>
          <p:nvSpPr>
            <p:cNvPr id="35" name="Title 1"/>
            <p:cNvSpPr txBox="1">
              <a:spLocks/>
            </p:cNvSpPr>
            <p:nvPr/>
          </p:nvSpPr>
          <p:spPr>
            <a:xfrm>
              <a:off x="495737" y="2140603"/>
              <a:ext cx="4014952" cy="27817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?</a:t>
              </a:r>
              <a:endParaRPr kumimoji="0" lang="en-US" sz="18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78931" y="4881832"/>
            <a:ext cx="1533933" cy="1530792"/>
            <a:chOff x="5522726" y="4951904"/>
            <a:chExt cx="1533933" cy="1530792"/>
          </a:xfrm>
        </p:grpSpPr>
        <p:grpSp>
          <p:nvGrpSpPr>
            <p:cNvPr id="31" name="Group 31"/>
            <p:cNvGrpSpPr/>
            <p:nvPr/>
          </p:nvGrpSpPr>
          <p:grpSpPr>
            <a:xfrm>
              <a:off x="6278802" y="4951905"/>
              <a:ext cx="777857" cy="1530791"/>
              <a:chOff x="1843461" y="2627367"/>
              <a:chExt cx="777857" cy="1530791"/>
            </a:xfrm>
          </p:grpSpPr>
          <p:pic>
            <p:nvPicPr>
              <p:cNvPr id="32" name="Picture 31" descr="comparison-tile-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1843462" y="2627367"/>
                <a:ext cx="777856" cy="777856"/>
              </a:xfrm>
              <a:prstGeom prst="rect">
                <a:avLst/>
              </a:prstGeom>
            </p:spPr>
          </p:pic>
          <p:pic>
            <p:nvPicPr>
              <p:cNvPr id="33" name="Picture 32" descr="comparison-tile-4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1843461" y="3356731"/>
                <a:ext cx="777856" cy="801427"/>
              </a:xfrm>
              <a:prstGeom prst="rect">
                <a:avLst/>
              </a:prstGeom>
            </p:spPr>
          </p:pic>
        </p:grpSp>
        <p:grpSp>
          <p:nvGrpSpPr>
            <p:cNvPr id="34" name="Group 30"/>
            <p:cNvGrpSpPr/>
            <p:nvPr/>
          </p:nvGrpSpPr>
          <p:grpSpPr>
            <a:xfrm>
              <a:off x="5522726" y="4951904"/>
              <a:ext cx="806683" cy="1525533"/>
              <a:chOff x="702003" y="2627366"/>
              <a:chExt cx="806683" cy="1525533"/>
            </a:xfrm>
          </p:grpSpPr>
          <p:pic>
            <p:nvPicPr>
              <p:cNvPr id="36" name="Picture 35" descr="comparison-tile-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702003" y="3351472"/>
                <a:ext cx="801427" cy="801427"/>
              </a:xfrm>
              <a:prstGeom prst="rect">
                <a:avLst/>
              </a:prstGeom>
            </p:spPr>
          </p:pic>
          <p:pic>
            <p:nvPicPr>
              <p:cNvPr id="49" name="Picture 48" descr="comparison-til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tretch>
                    <a:fillRect/>
                  </a:stretch>
                </p:blipFill>
              </mc:Choice>
              <mc:Fallback>
                <p:blipFill>
                  <a:blip r:embed="rId3"/>
                  <a:stretch>
                    <a:fillRect/>
                  </a:stretch>
                </p:blipFill>
              </mc:Fallback>
            </mc:AlternateContent>
            <p:spPr>
              <a:xfrm>
                <a:off x="707259" y="2627366"/>
                <a:ext cx="801427" cy="777856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460703" y="1033028"/>
            <a:ext cx="8528652" cy="5789448"/>
            <a:chOff x="460703" y="1033028"/>
            <a:chExt cx="8528652" cy="5789448"/>
          </a:xfrm>
        </p:grpSpPr>
        <p:sp>
          <p:nvSpPr>
            <p:cNvPr id="56" name="Rectangle 55"/>
            <p:cNvSpPr/>
            <p:nvPr/>
          </p:nvSpPr>
          <p:spPr>
            <a:xfrm>
              <a:off x="651148" y="1033028"/>
              <a:ext cx="8338207" cy="5789448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460703" y="2876331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+mj-lt"/>
                  <a:ea typeface="+mj-ea"/>
                  <a:cs typeface="+mj-cs"/>
                </a:rPr>
                <a:t> Can’t simulate dynamics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 descr="separation_shape_1_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785083" y="2322583"/>
            <a:ext cx="1715157" cy="1715157"/>
          </a:xfrm>
          <a:prstGeom prst="rect">
            <a:avLst/>
          </a:prstGeom>
        </p:spPr>
      </p:pic>
      <p:pic>
        <p:nvPicPr>
          <p:cNvPr id="103" name="Picture 102" descr="separation_shape_1_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55498" y="2331343"/>
            <a:ext cx="1702020" cy="1702020"/>
          </a:xfrm>
          <a:prstGeom prst="rect">
            <a:avLst/>
          </a:prstGeom>
        </p:spPr>
      </p:pic>
      <p:pic>
        <p:nvPicPr>
          <p:cNvPr id="111" name="Picture 110" descr="separation_shape_1_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528395" y="2331342"/>
            <a:ext cx="1702020" cy="1702020"/>
          </a:xfrm>
          <a:prstGeom prst="rect">
            <a:avLst/>
          </a:prstGeom>
        </p:spPr>
      </p:pic>
      <p:pic>
        <p:nvPicPr>
          <p:cNvPr id="112" name="Picture 111" descr="separation_shape_1_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4201291" y="2322584"/>
            <a:ext cx="1702020" cy="170202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 Troublesome Shape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901208" y="3118610"/>
            <a:ext cx="1429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5" name="Picture 114" descr="seedtai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418662" y="4010152"/>
            <a:ext cx="474697" cy="586391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2179136" y="3070789"/>
            <a:ext cx="4969650" cy="479470"/>
            <a:chOff x="2179136" y="2685393"/>
            <a:chExt cx="4969650" cy="479470"/>
          </a:xfrm>
        </p:grpSpPr>
        <p:sp>
          <p:nvSpPr>
            <p:cNvPr id="86" name="Oval 85"/>
            <p:cNvSpPr/>
            <p:nvPr/>
          </p:nvSpPr>
          <p:spPr>
            <a:xfrm>
              <a:off x="2179136" y="2692400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855537" y="2687145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531937" y="2690648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709095" y="2685393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eparation_shape_2_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875539" y="2329793"/>
            <a:ext cx="1727761" cy="1710132"/>
          </a:xfrm>
          <a:prstGeom prst="rect">
            <a:avLst/>
          </a:prstGeom>
        </p:spPr>
      </p:pic>
      <p:pic>
        <p:nvPicPr>
          <p:cNvPr id="15" name="Picture 14" descr="separation_shape_2_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189069" y="2329793"/>
            <a:ext cx="1721400" cy="1703836"/>
          </a:xfrm>
          <a:prstGeom prst="rect">
            <a:avLst/>
          </a:prstGeom>
        </p:spPr>
      </p:pic>
      <p:pic>
        <p:nvPicPr>
          <p:cNvPr id="24" name="Picture 23" descr="separation_shape_2_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516012" y="2342119"/>
            <a:ext cx="1705403" cy="1688001"/>
          </a:xfrm>
          <a:prstGeom prst="rect">
            <a:avLst/>
          </a:prstGeom>
        </p:spPr>
      </p:pic>
      <p:pic>
        <p:nvPicPr>
          <p:cNvPr id="13" name="Picture 12" descr="separation_shape_2_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854045" y="2329793"/>
            <a:ext cx="1710355" cy="171035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 Troublesome Shape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115" name="Picture 114" descr="seedtai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418662" y="4010152"/>
            <a:ext cx="474697" cy="5863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79214" y="3127372"/>
            <a:ext cx="1429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99863" y="2575034"/>
            <a:ext cx="4274205" cy="3836277"/>
          </a:xfrm>
          <a:prstGeom prst="rect">
            <a:avLst/>
          </a:prstGeom>
          <a:solidFill>
            <a:schemeClr val="bg2">
              <a:lumMod val="60000"/>
              <a:lumOff val="40000"/>
              <a:alpha val="64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separation_shape_3_3_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66712" y="2802541"/>
            <a:ext cx="1283103" cy="3377964"/>
          </a:xfrm>
          <a:prstGeom prst="rect">
            <a:avLst/>
          </a:prstGeom>
        </p:spPr>
      </p:pic>
      <p:pic>
        <p:nvPicPr>
          <p:cNvPr id="13" name="Picture 12" descr="separation_shape_3_1_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866713" y="4904610"/>
            <a:ext cx="1283102" cy="1283102"/>
          </a:xfrm>
          <a:prstGeom prst="rect">
            <a:avLst/>
          </a:prstGeom>
        </p:spPr>
      </p:pic>
      <p:pic>
        <p:nvPicPr>
          <p:cNvPr id="15" name="Picture 14" descr="separation_shape_3_2_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866712" y="4053269"/>
            <a:ext cx="1283103" cy="2121047"/>
          </a:xfrm>
          <a:prstGeom prst="rect">
            <a:avLst/>
          </a:prstGeom>
        </p:spPr>
      </p:pic>
      <p:pic>
        <p:nvPicPr>
          <p:cNvPr id="14" name="Picture 13" descr="separation_shape_3_2_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3866712" y="5729672"/>
            <a:ext cx="1283102" cy="445158"/>
          </a:xfrm>
          <a:prstGeom prst="rect">
            <a:avLst/>
          </a:prstGeom>
        </p:spPr>
      </p:pic>
      <p:pic>
        <p:nvPicPr>
          <p:cNvPr id="20" name="Picture 19" descr="separation_shape_3_3_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3866713" y="5729671"/>
            <a:ext cx="1283102" cy="44515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2HAM Binary Counter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12" name="Picture 11" descr="separation_shape_3_1_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3866713" y="5738430"/>
            <a:ext cx="1283102" cy="44515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916621" y="1357578"/>
            <a:ext cx="3179380" cy="912061"/>
            <a:chOff x="2951654" y="1340066"/>
            <a:chExt cx="3179380" cy="912061"/>
          </a:xfrm>
        </p:grpSpPr>
        <p:sp>
          <p:nvSpPr>
            <p:cNvPr id="25" name="TextBox 24"/>
            <p:cNvSpPr txBox="1"/>
            <p:nvPr/>
          </p:nvSpPr>
          <p:spPr>
            <a:xfrm>
              <a:off x="2951654" y="1340066"/>
              <a:ext cx="31793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Counter Tiles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26" name="Picture 25" descr="counter_til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5"/>
                <a:stretch>
                  <a:fillRect/>
                </a:stretch>
              </p:blipFill>
            </mc:Choice>
            <mc:Fallback>
              <p:blipFill>
                <a:blip r:embed="rId16"/>
                <a:stretch>
                  <a:fillRect/>
                </a:stretch>
              </p:blipFill>
            </mc:Fallback>
          </mc:AlternateContent>
          <p:spPr>
            <a:xfrm>
              <a:off x="4068160" y="1928429"/>
              <a:ext cx="933012" cy="323698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2920125" y="1343564"/>
            <a:ext cx="3179380" cy="912061"/>
            <a:chOff x="2951654" y="1340066"/>
            <a:chExt cx="3179380" cy="912061"/>
          </a:xfrm>
        </p:grpSpPr>
        <p:sp>
          <p:nvSpPr>
            <p:cNvPr id="29" name="TextBox 28"/>
            <p:cNvSpPr txBox="1"/>
            <p:nvPr/>
          </p:nvSpPr>
          <p:spPr>
            <a:xfrm>
              <a:off x="2951654" y="1340066"/>
              <a:ext cx="31793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Counter Tiles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9" descr="counter_til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5"/>
                <a:stretch>
                  <a:fillRect/>
                </a:stretch>
              </p:blipFill>
            </mc:Choice>
            <mc:Fallback>
              <p:blipFill>
                <a:blip r:embed="rId16"/>
                <a:stretch>
                  <a:fillRect/>
                </a:stretch>
              </p:blipFill>
            </mc:Fallback>
          </mc:AlternateContent>
          <p:spPr>
            <a:xfrm>
              <a:off x="4068160" y="1928429"/>
              <a:ext cx="933012" cy="32369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2911365" y="1361081"/>
            <a:ext cx="3179380" cy="912061"/>
            <a:chOff x="2951654" y="1340066"/>
            <a:chExt cx="3179380" cy="912061"/>
          </a:xfrm>
        </p:grpSpPr>
        <p:sp>
          <p:nvSpPr>
            <p:cNvPr id="32" name="TextBox 31"/>
            <p:cNvSpPr txBox="1"/>
            <p:nvPr/>
          </p:nvSpPr>
          <p:spPr>
            <a:xfrm>
              <a:off x="2951654" y="1340066"/>
              <a:ext cx="31793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Counter Tiles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33" name="Picture 32" descr="counter_til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5"/>
                <a:stretch>
                  <a:fillRect/>
                </a:stretch>
              </p:blipFill>
            </mc:Choice>
            <mc:Fallback>
              <p:blipFill>
                <a:blip r:embed="rId16"/>
                <a:stretch>
                  <a:fillRect/>
                </a:stretch>
              </p:blipFill>
            </mc:Fallback>
          </mc:AlternateContent>
          <p:spPr>
            <a:xfrm>
              <a:off x="4068160" y="1928429"/>
              <a:ext cx="933012" cy="3236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-0.00104 0.212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-0.00104 0.2120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-0.00104 0.2120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7793" y="2459898"/>
            <a:ext cx="8548414" cy="3842882"/>
          </a:xfrm>
          <a:prstGeom prst="rect">
            <a:avLst/>
          </a:prstGeom>
          <a:solidFill>
            <a:schemeClr val="bg2">
              <a:lumMod val="60000"/>
              <a:lumOff val="40000"/>
              <a:alpha val="64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finished_separator_minus_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81773" y="3643360"/>
            <a:ext cx="7019690" cy="1822012"/>
          </a:xfrm>
          <a:prstGeom prst="rect">
            <a:avLst/>
          </a:prstGeom>
        </p:spPr>
      </p:pic>
      <p:pic>
        <p:nvPicPr>
          <p:cNvPr id="38" name="Picture 37" descr="finished_separato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940239" y="3029712"/>
            <a:ext cx="7260924" cy="2514483"/>
          </a:xfrm>
          <a:prstGeom prst="rect">
            <a:avLst/>
          </a:prstGeom>
        </p:spPr>
      </p:pic>
      <p:pic>
        <p:nvPicPr>
          <p:cNvPr id="37" name="Picture 36" descr="finished_separator_minus_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413845" y="3034428"/>
            <a:ext cx="8318944" cy="2509783"/>
          </a:xfrm>
          <a:prstGeom prst="rect">
            <a:avLst/>
          </a:prstGeom>
        </p:spPr>
      </p:pic>
      <p:pic>
        <p:nvPicPr>
          <p:cNvPr id="35" name="Picture 34" descr="finished_separator_minus_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881773" y="5224078"/>
            <a:ext cx="7007645" cy="25379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2HAM Staircase Assembly 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9" name="Picture 8" descr="counter-inpu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733868" y="1252637"/>
            <a:ext cx="1483066" cy="915473"/>
          </a:xfrm>
          <a:prstGeom prst="rect">
            <a:avLst/>
          </a:prstGeom>
        </p:spPr>
      </p:pic>
      <p:pic>
        <p:nvPicPr>
          <p:cNvPr id="27" name="Picture 26" descr="tippy_til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7112001" y="1178036"/>
            <a:ext cx="1051034" cy="105103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951654" y="1199922"/>
            <a:ext cx="3179380" cy="912061"/>
            <a:chOff x="2951654" y="1340066"/>
            <a:chExt cx="3179380" cy="912061"/>
          </a:xfrm>
        </p:grpSpPr>
        <p:sp>
          <p:nvSpPr>
            <p:cNvPr id="26" name="TextBox 25"/>
            <p:cNvSpPr txBox="1"/>
            <p:nvPr/>
          </p:nvSpPr>
          <p:spPr>
            <a:xfrm>
              <a:off x="2951654" y="1340066"/>
              <a:ext cx="31793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Counter Tiles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27" descr="counter_til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7"/>
                <a:stretch>
                  <a:fillRect/>
                </a:stretch>
              </p:blipFill>
            </mc:Choice>
            <mc:Fallback>
              <p:blipFill>
                <a:blip r:embed="rId18"/>
                <a:stretch>
                  <a:fillRect/>
                </a:stretch>
              </p:blipFill>
            </mc:Fallback>
          </mc:AlternateContent>
          <p:spPr>
            <a:xfrm>
              <a:off x="4068160" y="1928429"/>
              <a:ext cx="933012" cy="3236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047 L 0.32257 0.377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-0.00104 0.2120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34097 0.2386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48605" y="1080691"/>
            <a:ext cx="8353522" cy="3553091"/>
            <a:chOff x="448605" y="1909380"/>
            <a:chExt cx="8353522" cy="3553091"/>
          </a:xfrm>
        </p:grpSpPr>
        <p:grpSp>
          <p:nvGrpSpPr>
            <p:cNvPr id="15" name="Group 14"/>
            <p:cNvGrpSpPr/>
            <p:nvPr/>
          </p:nvGrpSpPr>
          <p:grpSpPr>
            <a:xfrm>
              <a:off x="448605" y="1909380"/>
              <a:ext cx="8353522" cy="3553091"/>
              <a:chOff x="799767" y="2752475"/>
              <a:chExt cx="7546912" cy="3210007"/>
            </a:xfrm>
          </p:grpSpPr>
          <p:pic>
            <p:nvPicPr>
              <p:cNvPr id="24" name="Picture 23" descr="finished_separator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>
                <a:off x="799767" y="2752475"/>
                <a:ext cx="7546912" cy="2985223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4343892" y="5128308"/>
                <a:ext cx="501497" cy="834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latin typeface="Wingdings"/>
                    <a:ea typeface="Wingdings"/>
                    <a:cs typeface="Wingdings"/>
                  </a:rPr>
                  <a:t>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347393" y="3993189"/>
                <a:ext cx="501497" cy="834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latin typeface="Wingdings"/>
                    <a:ea typeface="Wingdings"/>
                    <a:cs typeface="Wingdings"/>
                  </a:rPr>
                  <a:t>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1284006" y="3925614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284006" y="4810234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475178" y="3619063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475179" y="4810234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48833" y="4810235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48834" y="3321269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048696" y="4827752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66282" y="4827751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83799" y="2734442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48696" y="2427890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13592" y="4810235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222351" y="2138855"/>
              <a:ext cx="439691" cy="472463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  <a:ln>
              <a:noFill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itle 1"/>
          <p:cNvSpPr txBox="1">
            <a:spLocks/>
          </p:cNvSpPr>
          <p:nvPr/>
        </p:nvSpPr>
        <p:spPr>
          <a:xfrm>
            <a:off x="476470" y="4752360"/>
            <a:ext cx="8229600" cy="1940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aTAM</a:t>
            </a: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needs  ≈2</a:t>
            </a:r>
            <a:r>
              <a:rPr lang="en-US" sz="4400" baseline="30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b</a:t>
            </a: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tiles</a:t>
            </a:r>
          </a:p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2HAM needs ≈</a:t>
            </a:r>
            <a:r>
              <a:rPr lang="en-US" sz="44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b</a:t>
            </a: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tiles </a:t>
            </a:r>
          </a:p>
          <a:p>
            <a:pPr algn="ctr">
              <a:spcBef>
                <a:spcPct val="0"/>
              </a:spcBef>
            </a:pP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6" name="Left Bracket 45"/>
          <p:cNvSpPr/>
          <p:nvPr/>
        </p:nvSpPr>
        <p:spPr>
          <a:xfrm rot="5400000">
            <a:off x="785209" y="2292498"/>
            <a:ext cx="218966" cy="873234"/>
          </a:xfrm>
          <a:prstGeom prst="leftBracket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ket 46"/>
          <p:cNvSpPr/>
          <p:nvPr/>
        </p:nvSpPr>
        <p:spPr>
          <a:xfrm rot="5400000">
            <a:off x="4360479" y="-3132097"/>
            <a:ext cx="218966" cy="8051800"/>
          </a:xfrm>
          <a:prstGeom prst="leftBracket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154897" y="2205597"/>
            <a:ext cx="1518000" cy="84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b</a:t>
            </a:r>
            <a:endParaRPr lang="en-US" sz="4400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algn="ctr">
              <a:spcBef>
                <a:spcPct val="0"/>
              </a:spcBef>
            </a:pP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655379" y="344651"/>
            <a:ext cx="5763173" cy="872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</a:t>
            </a:r>
            <a:r>
              <a:rPr lang="en-US" sz="4400" baseline="30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b </a:t>
            </a: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pillars</a:t>
            </a:r>
            <a:endParaRPr lang="en-US" sz="4400" baseline="30000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algn="ctr">
              <a:spcBef>
                <a:spcPct val="0"/>
              </a:spcBef>
            </a:pP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50" name="Picture 49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7983214" y="5999655"/>
            <a:ext cx="1037036" cy="749857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0" y="0"/>
            <a:ext cx="9143999" cy="6857999"/>
            <a:chOff x="460703" y="1033028"/>
            <a:chExt cx="8528652" cy="5789448"/>
          </a:xfrm>
        </p:grpSpPr>
        <p:sp>
          <p:nvSpPr>
            <p:cNvPr id="52" name="Rectangle 51"/>
            <p:cNvSpPr/>
            <p:nvPr/>
          </p:nvSpPr>
          <p:spPr>
            <a:xfrm>
              <a:off x="651148" y="1033028"/>
              <a:ext cx="8338207" cy="5789448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460703" y="2876331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+mj-lt"/>
                  <a:ea typeface="+mj-ea"/>
                  <a:cs typeface="+mj-cs"/>
                </a:rPr>
                <a:t>Can’t simulate production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leset_til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719927" y="3403162"/>
            <a:ext cx="1524000" cy="304800"/>
          </a:xfrm>
          <a:prstGeom prst="rect">
            <a:avLst/>
          </a:prstGeom>
        </p:spPr>
      </p:pic>
      <p:pic>
        <p:nvPicPr>
          <p:cNvPr id="10" name="Picture 9" descr="se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 rot="18900000">
            <a:off x="4904840" y="2854856"/>
            <a:ext cx="3213100" cy="3213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  <p:pic>
        <p:nvPicPr>
          <p:cNvPr id="12" name="Picture 11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8186712" y="6146800"/>
            <a:ext cx="833538" cy="60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>
            <a:spLocks/>
          </p:cNvSpPr>
          <p:nvPr/>
        </p:nvSpPr>
        <p:spPr>
          <a:xfrm>
            <a:off x="0" y="1426069"/>
            <a:ext cx="458951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aTAM</a:t>
            </a:r>
            <a:r>
              <a:rPr lang="en-US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≤ 2HAM always </a:t>
            </a:r>
            <a:endParaRPr lang="en-US" sz="32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0"/>
            <a:ext cx="91440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Conclusions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54483" y="1447089"/>
            <a:ext cx="458951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2HAM ≤ </a:t>
            </a:r>
            <a:r>
              <a:rPr lang="en-US" sz="32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aTAM</a:t>
            </a:r>
            <a:r>
              <a:rPr lang="en-US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at times</a:t>
            </a:r>
            <a:endParaRPr lang="en-US" sz="32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399409" y="3099458"/>
            <a:ext cx="1774653" cy="1852887"/>
            <a:chOff x="1803838" y="1081252"/>
            <a:chExt cx="4967013" cy="5185978"/>
          </a:xfrm>
        </p:grpSpPr>
        <p:pic>
          <p:nvPicPr>
            <p:cNvPr id="8" name="Picture 7" descr="simulation-2HAM-tile-1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2213742" y="5196051"/>
              <a:ext cx="635000" cy="635000"/>
            </a:xfrm>
            <a:prstGeom prst="rect">
              <a:avLst/>
            </a:prstGeom>
          </p:spPr>
        </p:pic>
        <p:pic>
          <p:nvPicPr>
            <p:cNvPr id="9" name="Picture 8" descr="simulation-2HAM-tile-1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3073837" y="5090948"/>
              <a:ext cx="228600" cy="635000"/>
            </a:xfrm>
            <a:prstGeom prst="rect">
              <a:avLst/>
            </a:prstGeom>
          </p:spPr>
        </p:pic>
        <p:pic>
          <p:nvPicPr>
            <p:cNvPr id="10" name="Picture 9" descr="simulation-2HAM-tile-1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2986251" y="5767113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 descr="simulation-2HAM-tile-1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2502775" y="6038630"/>
              <a:ext cx="635000" cy="228600"/>
            </a:xfrm>
            <a:prstGeom prst="rect">
              <a:avLst/>
            </a:prstGeom>
          </p:spPr>
        </p:pic>
        <p:pic>
          <p:nvPicPr>
            <p:cNvPr id="13" name="Picture 12" descr="simulation-2HAM-tile-1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2154183" y="60298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 descr="simulation-2HAM-tile-1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821356" y="5441292"/>
              <a:ext cx="228600" cy="635000"/>
            </a:xfrm>
            <a:prstGeom prst="rect">
              <a:avLst/>
            </a:prstGeom>
          </p:spPr>
        </p:pic>
        <p:pic>
          <p:nvPicPr>
            <p:cNvPr id="15" name="Picture 14" descr="simulation-2HAM-tile-1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1803838" y="5040148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 descr="simulation-2HAM-tile-2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2169948" y="3286672"/>
              <a:ext cx="635000" cy="635000"/>
            </a:xfrm>
            <a:prstGeom prst="rect">
              <a:avLst/>
            </a:prstGeom>
          </p:spPr>
        </p:pic>
        <p:pic>
          <p:nvPicPr>
            <p:cNvPr id="17" name="Picture 16" descr="simulation-2HAM-tile-2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1845880" y="2903045"/>
              <a:ext cx="635000" cy="228600"/>
            </a:xfrm>
            <a:prstGeom prst="rect">
              <a:avLst/>
            </a:prstGeom>
          </p:spPr>
        </p:pic>
        <p:pic>
          <p:nvPicPr>
            <p:cNvPr id="18" name="Picture 17" descr="simulation-2HAM-tile-2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2609631" y="2929321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 descr="simulation-2HAM-tile-2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1812597" y="3593224"/>
              <a:ext cx="228600" cy="635000"/>
            </a:xfrm>
            <a:prstGeom prst="rect">
              <a:avLst/>
            </a:prstGeom>
          </p:spPr>
        </p:pic>
        <p:pic>
          <p:nvPicPr>
            <p:cNvPr id="20" name="Picture 19" descr="simulation-2HAM-tile-2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4"/>
                <a:stretch>
                  <a:fillRect/>
                </a:stretch>
              </p:blipFill>
            </mc:Choice>
            <mc:Fallback>
              <p:blipFill>
                <a:blip r:embed="rId25"/>
                <a:stretch>
                  <a:fillRect/>
                </a:stretch>
              </p:blipFill>
            </mc:Fallback>
          </mc:AlternateContent>
          <p:spPr>
            <a:xfrm>
              <a:off x="1847631" y="3262147"/>
              <a:ext cx="228600" cy="228600"/>
            </a:xfrm>
            <a:prstGeom prst="rect">
              <a:avLst/>
            </a:prstGeom>
          </p:spPr>
        </p:pic>
        <p:pic>
          <p:nvPicPr>
            <p:cNvPr id="21" name="Picture 20" descr="simulation-2HAM-tile-3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6"/>
                <a:stretch>
                  <a:fillRect/>
                </a:stretch>
              </p:blipFill>
            </mc:Choice>
            <mc:Fallback>
              <p:blipFill>
                <a:blip r:embed="rId27"/>
                <a:stretch>
                  <a:fillRect/>
                </a:stretch>
              </p:blipFill>
            </mc:Fallback>
          </mc:AlternateContent>
          <p:spPr>
            <a:xfrm>
              <a:off x="3877880" y="3347982"/>
              <a:ext cx="635000" cy="635000"/>
            </a:xfrm>
            <a:prstGeom prst="rect">
              <a:avLst/>
            </a:prstGeom>
          </p:spPr>
        </p:pic>
        <p:pic>
          <p:nvPicPr>
            <p:cNvPr id="22" name="Picture 21" descr="simulation-2HAM-tile-3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8"/>
                <a:stretch>
                  <a:fillRect/>
                </a:stretch>
              </p:blipFill>
            </mc:Choice>
            <mc:Fallback>
              <p:blipFill>
                <a:blip r:embed="rId29"/>
                <a:stretch>
                  <a:fillRect/>
                </a:stretch>
              </p:blipFill>
            </mc:Fallback>
          </mc:AlternateContent>
          <p:spPr>
            <a:xfrm>
              <a:off x="4096845" y="4199320"/>
              <a:ext cx="635000" cy="228600"/>
            </a:xfrm>
            <a:prstGeom prst="rect">
              <a:avLst/>
            </a:prstGeom>
          </p:spPr>
        </p:pic>
        <p:pic>
          <p:nvPicPr>
            <p:cNvPr id="23" name="Picture 22" descr="simulation-2HAM-tile-3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0"/>
                <a:stretch>
                  <a:fillRect/>
                </a:stretch>
              </p:blipFill>
            </mc:Choice>
            <mc:Fallback>
              <p:blipFill>
                <a:blip r:embed="rId31"/>
                <a:stretch>
                  <a:fillRect/>
                </a:stretch>
              </p:blipFill>
            </mc:Fallback>
          </mc:AlternateContent>
          <p:spPr>
            <a:xfrm>
              <a:off x="3800804" y="4173044"/>
              <a:ext cx="228600" cy="228600"/>
            </a:xfrm>
            <a:prstGeom prst="rect">
              <a:avLst/>
            </a:prstGeom>
          </p:spPr>
        </p:pic>
        <p:pic>
          <p:nvPicPr>
            <p:cNvPr id="24" name="Picture 23" descr="simulation-2HAM-tile-4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2"/>
                <a:stretch>
                  <a:fillRect/>
                </a:stretch>
              </p:blipFill>
            </mc:Choice>
            <mc:Fallback>
              <p:blipFill>
                <a:blip r:embed="rId33"/>
                <a:stretch>
                  <a:fillRect/>
                </a:stretch>
              </p:blipFill>
            </mc:Fallback>
          </mc:AlternateContent>
          <p:spPr>
            <a:xfrm>
              <a:off x="3746500" y="1491155"/>
              <a:ext cx="635000" cy="635000"/>
            </a:xfrm>
            <a:prstGeom prst="rect">
              <a:avLst/>
            </a:prstGeom>
          </p:spPr>
        </p:pic>
        <p:pic>
          <p:nvPicPr>
            <p:cNvPr id="25" name="Picture 24" descr="simulation-2HAM-tile-4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4"/>
                <a:stretch>
                  <a:fillRect/>
                </a:stretch>
              </p:blipFill>
            </mc:Choice>
            <mc:Fallback>
              <p:blipFill>
                <a:blip r:embed="rId35"/>
                <a:stretch>
                  <a:fillRect/>
                </a:stretch>
              </p:blipFill>
            </mc:Fallback>
          </mc:AlternateContent>
          <p:spPr>
            <a:xfrm>
              <a:off x="3571328" y="1081252"/>
              <a:ext cx="635000" cy="228600"/>
            </a:xfrm>
            <a:prstGeom prst="rect">
              <a:avLst/>
            </a:prstGeom>
          </p:spPr>
        </p:pic>
        <p:pic>
          <p:nvPicPr>
            <p:cNvPr id="26" name="Picture 25" descr="simulation-2HAM-tile-4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6"/>
                <a:stretch>
                  <a:fillRect/>
                </a:stretch>
              </p:blipFill>
            </mc:Choice>
            <mc:Fallback>
              <p:blipFill>
                <a:blip r:embed="rId37"/>
                <a:stretch>
                  <a:fillRect/>
                </a:stretch>
              </p:blipFill>
            </mc:Fallback>
          </mc:AlternateContent>
          <p:spPr>
            <a:xfrm>
              <a:off x="4273768" y="1090010"/>
              <a:ext cx="228600" cy="228600"/>
            </a:xfrm>
            <a:prstGeom prst="rect">
              <a:avLst/>
            </a:prstGeom>
          </p:spPr>
        </p:pic>
        <p:pic>
          <p:nvPicPr>
            <p:cNvPr id="27" name="Picture 26" descr="simulation-2HAM-tile-4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8"/>
                <a:stretch>
                  <a:fillRect/>
                </a:stretch>
              </p:blipFill>
            </mc:Choice>
            <mc:Fallback>
              <p:blipFill>
                <a:blip r:embed="rId39"/>
                <a:stretch>
                  <a:fillRect/>
                </a:stretch>
              </p:blipFill>
            </mc:Fallback>
          </mc:AlternateContent>
          <p:spPr>
            <a:xfrm>
              <a:off x="3389149" y="1806465"/>
              <a:ext cx="228600" cy="635000"/>
            </a:xfrm>
            <a:prstGeom prst="rect">
              <a:avLst/>
            </a:prstGeom>
          </p:spPr>
        </p:pic>
        <p:pic>
          <p:nvPicPr>
            <p:cNvPr id="28" name="Picture 27" descr="simulation-2HAM-tile-4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0"/>
                <a:stretch>
                  <a:fillRect/>
                </a:stretch>
              </p:blipFill>
            </mc:Choice>
            <mc:Fallback>
              <p:blipFill>
                <a:blip r:embed="rId41"/>
                <a:stretch>
                  <a:fillRect/>
                </a:stretch>
              </p:blipFill>
            </mc:Fallback>
          </mc:AlternateContent>
          <p:spPr>
            <a:xfrm>
              <a:off x="3406666" y="1414079"/>
              <a:ext cx="228600" cy="228600"/>
            </a:xfrm>
            <a:prstGeom prst="rect">
              <a:avLst/>
            </a:prstGeom>
          </p:spPr>
        </p:pic>
        <p:pic>
          <p:nvPicPr>
            <p:cNvPr id="29" name="Picture 28" descr="simulation-2HAM-tile-5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2"/>
                <a:stretch>
                  <a:fillRect/>
                </a:stretch>
              </p:blipFill>
            </mc:Choice>
            <mc:Fallback>
              <p:blipFill>
                <a:blip r:embed="rId43"/>
                <a:stretch>
                  <a:fillRect/>
                </a:stretch>
              </p:blipFill>
            </mc:Fallback>
          </mc:AlternateContent>
          <p:spPr>
            <a:xfrm>
              <a:off x="6507217" y="3146534"/>
              <a:ext cx="228600" cy="635000"/>
            </a:xfrm>
            <a:prstGeom prst="rect">
              <a:avLst/>
            </a:prstGeom>
          </p:spPr>
        </p:pic>
        <p:pic>
          <p:nvPicPr>
            <p:cNvPr id="30" name="Picture 29" descr="simulation-2HAM-tile-5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4"/>
                <a:stretch>
                  <a:fillRect/>
                </a:stretch>
              </p:blipFill>
            </mc:Choice>
            <mc:Fallback>
              <p:blipFill>
                <a:blip r:embed="rId45"/>
                <a:stretch>
                  <a:fillRect/>
                </a:stretch>
              </p:blipFill>
            </mc:Fallback>
          </mc:AlternateContent>
          <p:spPr>
            <a:xfrm>
              <a:off x="6542251" y="3866493"/>
              <a:ext cx="228600" cy="228600"/>
            </a:xfrm>
            <a:prstGeom prst="rect">
              <a:avLst/>
            </a:prstGeom>
          </p:spPr>
        </p:pic>
        <p:pic>
          <p:nvPicPr>
            <p:cNvPr id="31" name="Picture 30" descr="simulation-2HAM-tile-5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6"/>
                <a:stretch>
                  <a:fillRect/>
                </a:stretch>
              </p:blipFill>
            </mc:Choice>
            <mc:Fallback>
              <p:blipFill>
                <a:blip r:embed="rId47"/>
                <a:stretch>
                  <a:fillRect/>
                </a:stretch>
              </p:blipFill>
            </mc:Fallback>
          </mc:AlternateContent>
          <p:spPr>
            <a:xfrm>
              <a:off x="6050018" y="4164287"/>
              <a:ext cx="635000" cy="228600"/>
            </a:xfrm>
            <a:prstGeom prst="rect">
              <a:avLst/>
            </a:prstGeom>
          </p:spPr>
        </p:pic>
        <p:pic>
          <p:nvPicPr>
            <p:cNvPr id="32" name="Picture 31" descr="simulation-2HAM-tile-5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8"/>
                <a:stretch>
                  <a:fillRect/>
                </a:stretch>
              </p:blipFill>
            </mc:Choice>
            <mc:Fallback>
              <p:blipFill>
                <a:blip r:embed="rId49"/>
                <a:stretch>
                  <a:fillRect/>
                </a:stretch>
              </p:blipFill>
            </mc:Fallback>
          </mc:AlternateContent>
          <p:spPr>
            <a:xfrm>
              <a:off x="5736459" y="4181804"/>
              <a:ext cx="228600" cy="228600"/>
            </a:xfrm>
            <a:prstGeom prst="rect">
              <a:avLst/>
            </a:prstGeom>
          </p:spPr>
        </p:pic>
        <p:pic>
          <p:nvPicPr>
            <p:cNvPr id="33" name="Picture 32" descr="simulation-2HAM-tile-5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0"/>
                <a:stretch>
                  <a:fillRect/>
                </a:stretch>
              </p:blipFill>
            </mc:Choice>
            <mc:Fallback>
              <p:blipFill>
                <a:blip r:embed="rId51"/>
                <a:stretch>
                  <a:fillRect/>
                </a:stretch>
              </p:blipFill>
            </mc:Fallback>
          </mc:AlternateContent>
          <p:spPr>
            <a:xfrm>
              <a:off x="5796017" y="3365501"/>
              <a:ext cx="635000" cy="635000"/>
            </a:xfrm>
            <a:prstGeom prst="rect">
              <a:avLst/>
            </a:prstGeom>
          </p:spPr>
        </p:pic>
        <p:pic>
          <p:nvPicPr>
            <p:cNvPr id="34" name="Picture 33" descr="simulation-2HAM-tile-6-bri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2"/>
                <a:stretch>
                  <a:fillRect/>
                </a:stretch>
              </p:blipFill>
            </mc:Choice>
            <mc:Fallback>
              <p:blipFill>
                <a:blip r:embed="rId53"/>
                <a:stretch>
                  <a:fillRect/>
                </a:stretch>
              </p:blipFill>
            </mc:Fallback>
          </mc:AlternateContent>
          <p:spPr>
            <a:xfrm>
              <a:off x="5804777" y="1587499"/>
              <a:ext cx="635000" cy="635000"/>
            </a:xfrm>
            <a:prstGeom prst="rect">
              <a:avLst/>
            </a:prstGeom>
          </p:spPr>
        </p:pic>
        <p:pic>
          <p:nvPicPr>
            <p:cNvPr id="35" name="Picture 34" descr="simulation-2HAM-tile-6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4"/>
                <a:stretch>
                  <a:fillRect/>
                </a:stretch>
              </p:blipFill>
            </mc:Choice>
            <mc:Fallback>
              <p:blipFill>
                <a:blip r:embed="rId55"/>
                <a:stretch>
                  <a:fillRect/>
                </a:stretch>
              </p:blipFill>
            </mc:Fallback>
          </mc:AlternateContent>
          <p:spPr>
            <a:xfrm>
              <a:off x="6524736" y="1324740"/>
              <a:ext cx="228600" cy="635000"/>
            </a:xfrm>
            <a:prstGeom prst="rect">
              <a:avLst/>
            </a:prstGeom>
          </p:spPr>
        </p:pic>
        <p:pic>
          <p:nvPicPr>
            <p:cNvPr id="36" name="Picture 35" descr="simulation-2HAM-tile-6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6"/>
                <a:stretch>
                  <a:fillRect/>
                </a:stretch>
              </p:blipFill>
            </mc:Choice>
            <mc:Fallback>
              <p:blipFill>
                <a:blip r:embed="rId57"/>
                <a:stretch>
                  <a:fillRect/>
                </a:stretch>
              </p:blipFill>
            </mc:Fallback>
          </mc:AlternateContent>
          <p:spPr>
            <a:xfrm>
              <a:off x="6533493" y="2044698"/>
              <a:ext cx="228600" cy="228600"/>
            </a:xfrm>
            <a:prstGeom prst="rect">
              <a:avLst/>
            </a:prstGeom>
          </p:spPr>
        </p:pic>
        <p:pic>
          <p:nvPicPr>
            <p:cNvPr id="37" name="Picture 36" descr="simulation-2HAM-tile-6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8"/>
                <a:stretch>
                  <a:fillRect/>
                </a:stretch>
              </p:blipFill>
            </mc:Choice>
            <mc:Fallback>
              <p:blipFill>
                <a:blip r:embed="rId59"/>
                <a:stretch>
                  <a:fillRect/>
                </a:stretch>
              </p:blipFill>
            </mc:Fallback>
          </mc:AlternateContent>
          <p:spPr>
            <a:xfrm>
              <a:off x="5331811" y="1177595"/>
              <a:ext cx="635000" cy="228600"/>
            </a:xfrm>
            <a:prstGeom prst="rect">
              <a:avLst/>
            </a:prstGeom>
          </p:spPr>
        </p:pic>
        <p:pic>
          <p:nvPicPr>
            <p:cNvPr id="38" name="Picture 37" descr="simulation-2HAM-tile-6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0"/>
                <a:stretch>
                  <a:fillRect/>
                </a:stretch>
              </p:blipFill>
            </mc:Choice>
            <mc:Fallback>
              <p:blipFill>
                <a:blip r:embed="rId61"/>
                <a:stretch>
                  <a:fillRect/>
                </a:stretch>
              </p:blipFill>
            </mc:Fallback>
          </mc:AlternateContent>
          <p:spPr>
            <a:xfrm>
              <a:off x="6113081" y="1177596"/>
              <a:ext cx="228600" cy="228600"/>
            </a:xfrm>
            <a:prstGeom prst="rect">
              <a:avLst/>
            </a:prstGeom>
          </p:spPr>
        </p:pic>
        <p:pic>
          <p:nvPicPr>
            <p:cNvPr id="39" name="Picture 38" descr="simulation-2HAM-tile-1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2"/>
                <a:stretch>
                  <a:fillRect/>
                </a:stretch>
              </p:blipFill>
            </mc:Choice>
            <mc:Fallback>
              <p:blipFill>
                <a:blip r:embed="rId63"/>
                <a:stretch>
                  <a:fillRect/>
                </a:stretch>
              </p:blipFill>
            </mc:Fallback>
          </mc:AlternateContent>
          <p:spPr>
            <a:xfrm>
              <a:off x="1898431" y="4751114"/>
              <a:ext cx="635000" cy="228600"/>
            </a:xfrm>
            <a:prstGeom prst="rect">
              <a:avLst/>
            </a:prstGeom>
          </p:spPr>
        </p:pic>
        <p:pic>
          <p:nvPicPr>
            <p:cNvPr id="40" name="Picture 39" descr="simulation-2HAM-tile-1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4"/>
                <a:stretch>
                  <a:fillRect/>
                </a:stretch>
              </p:blipFill>
            </mc:Choice>
            <mc:Fallback>
              <p:blipFill>
                <a:blip r:embed="rId65"/>
                <a:stretch>
                  <a:fillRect/>
                </a:stretch>
              </p:blipFill>
            </mc:Fallback>
          </mc:AlternateContent>
          <p:spPr>
            <a:xfrm>
              <a:off x="2679700" y="4812424"/>
              <a:ext cx="228600" cy="228600"/>
            </a:xfrm>
            <a:prstGeom prst="rect">
              <a:avLst/>
            </a:prstGeom>
          </p:spPr>
        </p:pic>
        <p:pic>
          <p:nvPicPr>
            <p:cNvPr id="41" name="Picture 40" descr="simulation-2HAM-tile-2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6"/>
                <a:stretch>
                  <a:fillRect/>
                </a:stretch>
              </p:blipFill>
            </mc:Choice>
            <mc:Fallback>
              <p:blipFill>
                <a:blip r:embed="rId67"/>
                <a:stretch>
                  <a:fillRect/>
                </a:stretch>
              </p:blipFill>
            </mc:Fallback>
          </mc:AlternateContent>
          <p:spPr>
            <a:xfrm>
              <a:off x="2520293" y="4111734"/>
              <a:ext cx="635000" cy="228600"/>
            </a:xfrm>
            <a:prstGeom prst="rect">
              <a:avLst/>
            </a:prstGeom>
          </p:spPr>
        </p:pic>
        <p:pic>
          <p:nvPicPr>
            <p:cNvPr id="42" name="Picture 41" descr="simulation-2HAM-tile-2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8"/>
                <a:stretch>
                  <a:fillRect/>
                </a:stretch>
              </p:blipFill>
            </mc:Choice>
            <mc:Fallback>
              <p:blipFill>
                <a:blip r:embed="rId69"/>
                <a:stretch>
                  <a:fillRect/>
                </a:stretch>
              </p:blipFill>
            </mc:Fallback>
          </mc:AlternateContent>
          <p:spPr>
            <a:xfrm>
              <a:off x="2110390" y="4024148"/>
              <a:ext cx="228600" cy="228600"/>
            </a:xfrm>
            <a:prstGeom prst="rect">
              <a:avLst/>
            </a:prstGeom>
          </p:spPr>
        </p:pic>
        <p:pic>
          <p:nvPicPr>
            <p:cNvPr id="43" name="Picture 42" descr="simulation-2HAM-tile-2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0"/>
                <a:stretch>
                  <a:fillRect/>
                </a:stretch>
              </p:blipFill>
            </mc:Choice>
            <mc:Fallback>
              <p:blipFill>
                <a:blip r:embed="rId71"/>
                <a:stretch>
                  <a:fillRect/>
                </a:stretch>
              </p:blipFill>
            </mc:Fallback>
          </mc:AlternateContent>
          <p:spPr>
            <a:xfrm>
              <a:off x="2916182" y="3770149"/>
              <a:ext cx="228600" cy="228600"/>
            </a:xfrm>
            <a:prstGeom prst="rect">
              <a:avLst/>
            </a:prstGeom>
          </p:spPr>
        </p:pic>
        <p:pic>
          <p:nvPicPr>
            <p:cNvPr id="44" name="Picture 43" descr="simulation-2HAM-tile-2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2"/>
                <a:stretch>
                  <a:fillRect/>
                </a:stretch>
              </p:blipFill>
            </mc:Choice>
            <mc:Fallback>
              <p:blipFill>
                <a:blip r:embed="rId73"/>
                <a:stretch>
                  <a:fillRect/>
                </a:stretch>
              </p:blipFill>
            </mc:Fallback>
          </mc:AlternateContent>
          <p:spPr>
            <a:xfrm>
              <a:off x="2951217" y="2988879"/>
              <a:ext cx="228600" cy="635000"/>
            </a:xfrm>
            <a:prstGeom prst="rect">
              <a:avLst/>
            </a:prstGeom>
          </p:spPr>
        </p:pic>
        <p:pic>
          <p:nvPicPr>
            <p:cNvPr id="45" name="Picture 44" descr="simulation-2HAM-tile-3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4"/>
                <a:stretch>
                  <a:fillRect/>
                </a:stretch>
              </p:blipFill>
            </mc:Choice>
            <mc:Fallback>
              <p:blipFill>
                <a:blip r:embed="rId75"/>
                <a:stretch>
                  <a:fillRect/>
                </a:stretch>
              </p:blipFill>
            </mc:Fallback>
          </mc:AlternateContent>
          <p:spPr>
            <a:xfrm>
              <a:off x="3503011" y="3514396"/>
              <a:ext cx="228600" cy="635000"/>
            </a:xfrm>
            <a:prstGeom prst="rect">
              <a:avLst/>
            </a:prstGeom>
          </p:spPr>
        </p:pic>
        <p:pic>
          <p:nvPicPr>
            <p:cNvPr id="46" name="Picture 45" descr="simulation-2HAM-tile-3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6"/>
                <a:stretch>
                  <a:fillRect/>
                </a:stretch>
              </p:blipFill>
            </mc:Choice>
            <mc:Fallback>
              <p:blipFill>
                <a:blip r:embed="rId77"/>
                <a:stretch>
                  <a:fillRect/>
                </a:stretch>
              </p:blipFill>
            </mc:Fallback>
          </mc:AlternateContent>
          <p:spPr>
            <a:xfrm>
              <a:off x="3564321" y="3183320"/>
              <a:ext cx="228600" cy="228600"/>
            </a:xfrm>
            <a:prstGeom prst="rect">
              <a:avLst/>
            </a:prstGeom>
          </p:spPr>
        </p:pic>
        <p:pic>
          <p:nvPicPr>
            <p:cNvPr id="47" name="Picture 46" descr="simulation-2HAM-tile-3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8"/>
                <a:stretch>
                  <a:fillRect/>
                </a:stretch>
              </p:blipFill>
            </mc:Choice>
            <mc:Fallback>
              <p:blipFill>
                <a:blip r:embed="rId79"/>
                <a:stretch>
                  <a:fillRect/>
                </a:stretch>
              </p:blipFill>
            </mc:Fallback>
          </mc:AlternateContent>
          <p:spPr>
            <a:xfrm>
              <a:off x="3623879" y="2885528"/>
              <a:ext cx="635000" cy="228600"/>
            </a:xfrm>
            <a:prstGeom prst="rect">
              <a:avLst/>
            </a:prstGeom>
          </p:spPr>
        </p:pic>
        <p:pic>
          <p:nvPicPr>
            <p:cNvPr id="48" name="Picture 47" descr="simulation-2HAM-tile-3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0"/>
                <a:stretch>
                  <a:fillRect/>
                </a:stretch>
              </p:blipFill>
            </mc:Choice>
            <mc:Fallback>
              <p:blipFill>
                <a:blip r:embed="rId81"/>
                <a:stretch>
                  <a:fillRect/>
                </a:stretch>
              </p:blipFill>
            </mc:Fallback>
          </mc:AlternateContent>
          <p:spPr>
            <a:xfrm>
              <a:off x="4326321" y="2894286"/>
              <a:ext cx="228600" cy="228600"/>
            </a:xfrm>
            <a:prstGeom prst="rect">
              <a:avLst/>
            </a:prstGeom>
          </p:spPr>
        </p:pic>
        <p:pic>
          <p:nvPicPr>
            <p:cNvPr id="49" name="Picture 48" descr="simulation-2HAM-tile-3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2"/>
                <a:stretch>
                  <a:fillRect/>
                </a:stretch>
              </p:blipFill>
            </mc:Choice>
            <mc:Fallback>
              <p:blipFill>
                <a:blip r:embed="rId83"/>
                <a:stretch>
                  <a:fillRect/>
                </a:stretch>
              </p:blipFill>
            </mc:Fallback>
          </mc:AlternateContent>
          <p:spPr>
            <a:xfrm>
              <a:off x="4632872" y="2988880"/>
              <a:ext cx="228600" cy="635000"/>
            </a:xfrm>
            <a:prstGeom prst="rect">
              <a:avLst/>
            </a:prstGeom>
          </p:spPr>
        </p:pic>
        <p:pic>
          <p:nvPicPr>
            <p:cNvPr id="50" name="Picture 49" descr="simulation-2HAM-tile-3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4"/>
                <a:stretch>
                  <a:fillRect/>
                </a:stretch>
              </p:blipFill>
            </mc:Choice>
            <mc:Fallback>
              <p:blipFill>
                <a:blip r:embed="rId85"/>
                <a:stretch>
                  <a:fillRect/>
                </a:stretch>
              </p:blipFill>
            </mc:Fallback>
          </mc:AlternateContent>
          <p:spPr>
            <a:xfrm>
              <a:off x="4580321" y="3901528"/>
              <a:ext cx="228600" cy="228600"/>
            </a:xfrm>
            <a:prstGeom prst="rect">
              <a:avLst/>
            </a:prstGeom>
          </p:spPr>
        </p:pic>
        <p:pic>
          <p:nvPicPr>
            <p:cNvPr id="51" name="Picture 50" descr="simulation-2HAM-tile-4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6"/>
                <a:stretch>
                  <a:fillRect/>
                </a:stretch>
              </p:blipFill>
            </mc:Choice>
            <mc:Fallback>
              <p:blipFill>
                <a:blip r:embed="rId87"/>
                <a:stretch>
                  <a:fillRect/>
                </a:stretch>
              </p:blipFill>
            </mc:Fallback>
          </mc:AlternateContent>
          <p:spPr>
            <a:xfrm>
              <a:off x="4096844" y="2263665"/>
              <a:ext cx="635000" cy="228600"/>
            </a:xfrm>
            <a:prstGeom prst="rect">
              <a:avLst/>
            </a:prstGeom>
          </p:spPr>
        </p:pic>
        <p:pic>
          <p:nvPicPr>
            <p:cNvPr id="52" name="Picture 51" descr="simulation-2HAM-tile-4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8"/>
                <a:stretch>
                  <a:fillRect/>
                </a:stretch>
              </p:blipFill>
            </mc:Choice>
            <mc:Fallback>
              <p:blipFill>
                <a:blip r:embed="rId89"/>
                <a:stretch>
                  <a:fillRect/>
                </a:stretch>
              </p:blipFill>
            </mc:Fallback>
          </mc:AlternateContent>
          <p:spPr>
            <a:xfrm>
              <a:off x="3748252" y="2237389"/>
              <a:ext cx="228600" cy="228600"/>
            </a:xfrm>
            <a:prstGeom prst="rect">
              <a:avLst/>
            </a:prstGeom>
          </p:spPr>
        </p:pic>
        <p:pic>
          <p:nvPicPr>
            <p:cNvPr id="53" name="Picture 52" descr="simulation-2HAM-tile-4-E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0"/>
                <a:stretch>
                  <a:fillRect/>
                </a:stretch>
              </p:blipFill>
            </mc:Choice>
            <mc:Fallback>
              <p:blipFill>
                <a:blip r:embed="rId91"/>
                <a:stretch>
                  <a:fillRect/>
                </a:stretch>
              </p:blipFill>
            </mc:Fallback>
          </mc:AlternateContent>
          <p:spPr>
            <a:xfrm>
              <a:off x="4554045" y="1193361"/>
              <a:ext cx="228600" cy="635000"/>
            </a:xfrm>
            <a:prstGeom prst="rect">
              <a:avLst/>
            </a:prstGeom>
          </p:spPr>
        </p:pic>
        <p:pic>
          <p:nvPicPr>
            <p:cNvPr id="54" name="Picture 53" descr="simulation-2HAM-tile-4-E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2"/>
                <a:stretch>
                  <a:fillRect/>
                </a:stretch>
              </p:blipFill>
            </mc:Choice>
            <mc:Fallback>
              <p:blipFill>
                <a:blip r:embed="rId93"/>
                <a:stretch>
                  <a:fillRect/>
                </a:stretch>
              </p:blipFill>
            </mc:Fallback>
          </mc:AlternateContent>
          <p:spPr>
            <a:xfrm>
              <a:off x="4536528" y="1939596"/>
              <a:ext cx="228600" cy="228600"/>
            </a:xfrm>
            <a:prstGeom prst="rect">
              <a:avLst/>
            </a:prstGeom>
          </p:spPr>
        </p:pic>
        <p:pic>
          <p:nvPicPr>
            <p:cNvPr id="55" name="Picture 54" descr="simulation-2HAM-tile-5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4"/>
                <a:stretch>
                  <a:fillRect/>
                </a:stretch>
              </p:blipFill>
            </mc:Choice>
            <mc:Fallback>
              <p:blipFill>
                <a:blip r:embed="rId95"/>
                <a:stretch>
                  <a:fillRect/>
                </a:stretch>
              </p:blipFill>
            </mc:Fallback>
          </mc:AlternateContent>
          <p:spPr>
            <a:xfrm>
              <a:off x="5430783" y="3566948"/>
              <a:ext cx="279400" cy="635000"/>
            </a:xfrm>
            <a:prstGeom prst="rect">
              <a:avLst/>
            </a:prstGeom>
          </p:spPr>
        </p:pic>
        <p:pic>
          <p:nvPicPr>
            <p:cNvPr id="56" name="Picture 55" descr="simulation-2HAM-tile-5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6"/>
                <a:stretch>
                  <a:fillRect/>
                </a:stretch>
              </p:blipFill>
            </mc:Choice>
            <mc:Fallback>
              <p:blipFill>
                <a:blip r:embed="rId97"/>
                <a:stretch>
                  <a:fillRect/>
                </a:stretch>
              </p:blipFill>
            </mc:Fallback>
          </mc:AlternateContent>
          <p:spPr>
            <a:xfrm>
              <a:off x="5447425" y="3244630"/>
              <a:ext cx="228600" cy="228600"/>
            </a:xfrm>
            <a:prstGeom prst="rect">
              <a:avLst/>
            </a:prstGeom>
          </p:spPr>
        </p:pic>
        <p:pic>
          <p:nvPicPr>
            <p:cNvPr id="57" name="Picture 56" descr="simulation-2HAM-tile-5-N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8"/>
                <a:stretch>
                  <a:fillRect/>
                </a:stretch>
              </p:blipFill>
            </mc:Choice>
            <mc:Fallback>
              <p:blipFill>
                <a:blip r:embed="rId99"/>
                <a:stretch>
                  <a:fillRect/>
                </a:stretch>
              </p:blipFill>
            </mc:Fallback>
          </mc:AlternateContent>
          <p:spPr>
            <a:xfrm>
              <a:off x="5436913" y="2938079"/>
              <a:ext cx="635000" cy="228600"/>
            </a:xfrm>
            <a:prstGeom prst="rect">
              <a:avLst/>
            </a:prstGeom>
          </p:spPr>
        </p:pic>
        <p:pic>
          <p:nvPicPr>
            <p:cNvPr id="58" name="Picture 57" descr="simulation-2HAM-tile-5-N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0"/>
                <a:stretch>
                  <a:fillRect/>
                </a:stretch>
              </p:blipFill>
            </mc:Choice>
            <mc:Fallback>
              <p:blipFill>
                <a:blip r:embed="rId101"/>
                <a:stretch>
                  <a:fillRect/>
                </a:stretch>
              </p:blipFill>
            </mc:Fallback>
          </mc:AlternateContent>
          <p:spPr>
            <a:xfrm>
              <a:off x="6156873" y="2973114"/>
              <a:ext cx="228600" cy="228600"/>
            </a:xfrm>
            <a:prstGeom prst="rect">
              <a:avLst/>
            </a:prstGeom>
          </p:spPr>
        </p:pic>
        <p:pic>
          <p:nvPicPr>
            <p:cNvPr id="59" name="Picture 58" descr="simulation-2HAM-tile-6-S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2"/>
                <a:stretch>
                  <a:fillRect/>
                </a:stretch>
              </p:blipFill>
            </mc:Choice>
            <mc:Fallback>
              <p:blipFill>
                <a:blip r:embed="rId103"/>
                <a:stretch>
                  <a:fillRect/>
                </a:stretch>
              </p:blipFill>
            </mc:Fallback>
          </mc:AlternateContent>
          <p:spPr>
            <a:xfrm>
              <a:off x="5605080" y="2421320"/>
              <a:ext cx="228600" cy="228600"/>
            </a:xfrm>
            <a:prstGeom prst="rect">
              <a:avLst/>
            </a:prstGeom>
          </p:spPr>
        </p:pic>
        <p:pic>
          <p:nvPicPr>
            <p:cNvPr id="61" name="Picture 60" descr="simulation-2HAM-tile-6-S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4"/>
                <a:stretch>
                  <a:fillRect/>
                </a:stretch>
              </p:blipFill>
            </mc:Choice>
            <mc:Fallback>
              <p:blipFill>
                <a:blip r:embed="rId105"/>
                <a:stretch>
                  <a:fillRect/>
                </a:stretch>
              </p:blipFill>
            </mc:Fallback>
          </mc:AlternateContent>
          <p:spPr>
            <a:xfrm>
              <a:off x="5971189" y="2351251"/>
              <a:ext cx="635000" cy="228600"/>
            </a:xfrm>
            <a:prstGeom prst="rect">
              <a:avLst/>
            </a:prstGeom>
          </p:spPr>
        </p:pic>
        <p:pic>
          <p:nvPicPr>
            <p:cNvPr id="62" name="Picture 61" descr="simulation-2HAM-tile-6-W-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6"/>
                <a:stretch>
                  <a:fillRect/>
                </a:stretch>
              </p:blipFill>
            </mc:Choice>
            <mc:Fallback>
              <p:blipFill>
                <a:blip r:embed="rId107"/>
                <a:stretch>
                  <a:fillRect/>
                </a:stretch>
              </p:blipFill>
            </mc:Fallback>
          </mc:AlternateContent>
          <p:spPr>
            <a:xfrm>
              <a:off x="5298527" y="1466630"/>
              <a:ext cx="228600" cy="228600"/>
            </a:xfrm>
            <a:prstGeom prst="rect">
              <a:avLst/>
            </a:prstGeom>
          </p:spPr>
        </p:pic>
        <p:pic>
          <p:nvPicPr>
            <p:cNvPr id="63" name="Picture 62" descr="simulation-2HAM-tile-6-W-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8"/>
                <a:stretch>
                  <a:fillRect/>
                </a:stretch>
              </p:blipFill>
            </mc:Choice>
            <mc:Fallback>
              <p:blipFill>
                <a:blip r:embed="rId109"/>
                <a:stretch>
                  <a:fillRect/>
                </a:stretch>
              </p:blipFill>
            </mc:Fallback>
          </mc:AlternateContent>
          <p:spPr>
            <a:xfrm>
              <a:off x="5368595" y="1753913"/>
              <a:ext cx="228600" cy="6350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7650" y="3161855"/>
            <a:ext cx="1994434" cy="2098315"/>
            <a:chOff x="1925798" y="1625375"/>
            <a:chExt cx="4204979" cy="4423997"/>
          </a:xfrm>
        </p:grpSpPr>
        <p:pic>
          <p:nvPicPr>
            <p:cNvPr id="65" name="Picture 64" descr="simulation-aTAM-til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0"/>
                <a:stretch>
                  <a:fillRect/>
                </a:stretch>
              </p:blipFill>
            </mc:Choice>
            <mc:Fallback>
              <p:blipFill>
                <a:blip r:embed="rId111"/>
                <a:stretch>
                  <a:fillRect/>
                </a:stretch>
              </p:blipFill>
            </mc:Fallback>
          </mc:AlternateContent>
          <p:spPr>
            <a:xfrm>
              <a:off x="1925798" y="4264128"/>
              <a:ext cx="1568120" cy="1785244"/>
            </a:xfrm>
            <a:prstGeom prst="rect">
              <a:avLst/>
            </a:prstGeom>
          </p:spPr>
        </p:pic>
        <p:pic>
          <p:nvPicPr>
            <p:cNvPr id="66" name="Picture 65" descr="simulation-aTAM-tile-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2"/>
                <a:stretch>
                  <a:fillRect/>
                </a:stretch>
              </p:blipFill>
            </mc:Choice>
            <mc:Fallback>
              <p:blipFill>
                <a:blip r:embed="rId113"/>
                <a:stretch>
                  <a:fillRect/>
                </a:stretch>
              </p:blipFill>
            </mc:Fallback>
          </mc:AlternateContent>
          <p:spPr>
            <a:xfrm>
              <a:off x="2691957" y="2947927"/>
              <a:ext cx="820247" cy="796122"/>
            </a:xfrm>
            <a:prstGeom prst="rect">
              <a:avLst/>
            </a:prstGeom>
          </p:spPr>
        </p:pic>
        <p:pic>
          <p:nvPicPr>
            <p:cNvPr id="67" name="Picture 66" descr="simulation-aTAM-tile-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4"/>
                <a:stretch>
                  <a:fillRect/>
                </a:stretch>
              </p:blipFill>
            </mc:Choice>
            <mc:Fallback>
              <p:blipFill>
                <a:blip r:embed="rId115"/>
                <a:stretch>
                  <a:fillRect/>
                </a:stretch>
              </p:blipFill>
            </mc:Fallback>
          </mc:AlternateContent>
          <p:spPr>
            <a:xfrm>
              <a:off x="4023267" y="2924059"/>
              <a:ext cx="820247" cy="820247"/>
            </a:xfrm>
            <a:prstGeom prst="rect">
              <a:avLst/>
            </a:prstGeom>
          </p:spPr>
        </p:pic>
        <p:pic>
          <p:nvPicPr>
            <p:cNvPr id="68" name="Picture 67" descr="simulation-aTAM-tile-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6"/>
                <a:stretch>
                  <a:fillRect/>
                </a:stretch>
              </p:blipFill>
            </mc:Choice>
            <mc:Fallback>
              <p:blipFill>
                <a:blip r:embed="rId117"/>
                <a:stretch>
                  <a:fillRect/>
                </a:stretch>
              </p:blipFill>
            </mc:Fallback>
          </mc:AlternateContent>
          <p:spPr>
            <a:xfrm>
              <a:off x="4023269" y="1634135"/>
              <a:ext cx="820247" cy="796122"/>
            </a:xfrm>
            <a:prstGeom prst="rect">
              <a:avLst/>
            </a:prstGeom>
          </p:spPr>
        </p:pic>
        <p:pic>
          <p:nvPicPr>
            <p:cNvPr id="69" name="Picture 68" descr="simulation-aTAM-tile-5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8"/>
                <a:stretch>
                  <a:fillRect/>
                </a:stretch>
              </p:blipFill>
            </mc:Choice>
            <mc:Fallback>
              <p:blipFill>
                <a:blip r:embed="rId119"/>
                <a:stretch>
                  <a:fillRect/>
                </a:stretch>
              </p:blipFill>
            </mc:Fallback>
          </mc:AlternateContent>
          <p:spPr>
            <a:xfrm>
              <a:off x="5334655" y="2924059"/>
              <a:ext cx="796122" cy="820247"/>
            </a:xfrm>
            <a:prstGeom prst="rect">
              <a:avLst/>
            </a:prstGeom>
          </p:spPr>
        </p:pic>
        <p:pic>
          <p:nvPicPr>
            <p:cNvPr id="70" name="Picture 69" descr="simulation-aTAM-tile-6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0"/>
                <a:stretch>
                  <a:fillRect/>
                </a:stretch>
              </p:blipFill>
            </mc:Choice>
            <mc:Fallback>
              <p:blipFill>
                <a:blip r:embed="rId121"/>
                <a:stretch>
                  <a:fillRect/>
                </a:stretch>
              </p:blipFill>
            </mc:Fallback>
          </mc:AlternateContent>
          <p:spPr>
            <a:xfrm>
              <a:off x="5334655" y="1625375"/>
              <a:ext cx="796122" cy="796122"/>
            </a:xfrm>
            <a:prstGeom prst="rect">
              <a:avLst/>
            </a:prstGeom>
          </p:spPr>
        </p:pic>
      </p:grpSp>
      <p:pic>
        <p:nvPicPr>
          <p:cNvPr id="73" name="Picture 72" descr="finished_separato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2"/>
              <a:stretch>
                <a:fillRect/>
              </a:stretch>
            </p:blipFill>
          </mc:Choice>
          <mc:Fallback>
            <p:blipFill>
              <a:blip r:embed="rId123"/>
              <a:stretch>
                <a:fillRect/>
              </a:stretch>
            </p:blipFill>
          </mc:Fallback>
        </mc:AlternateContent>
        <p:spPr>
          <a:xfrm>
            <a:off x="4820303" y="3344707"/>
            <a:ext cx="4010006" cy="138867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 rot="5400000">
            <a:off x="6011334" y="2040466"/>
            <a:ext cx="364067" cy="76200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6420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Acknowledgements</a:t>
            </a:r>
            <a:endParaRPr lang="en-US" sz="4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0" y="1568180"/>
            <a:ext cx="9144000" cy="2486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Joint work with:</a:t>
            </a:r>
          </a:p>
          <a:p>
            <a:pPr algn="ctr">
              <a:spcBef>
                <a:spcPct val="0"/>
              </a:spcBef>
            </a:pPr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Sarah Cannon, Erik and Martin </a:t>
            </a:r>
            <a:r>
              <a:rPr lang="en-US" sz="36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Demaine</a:t>
            </a:r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, </a:t>
            </a:r>
          </a:p>
          <a:p>
            <a:pPr algn="ctr">
              <a:spcBef>
                <a:spcPct val="0"/>
              </a:spcBef>
            </a:pPr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Sarah </a:t>
            </a:r>
            <a:r>
              <a:rPr lang="en-US" sz="36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Eisenstat</a:t>
            </a:r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, Matthew </a:t>
            </a:r>
            <a:r>
              <a:rPr lang="en-US" sz="36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Patitz</a:t>
            </a:r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, </a:t>
            </a:r>
          </a:p>
          <a:p>
            <a:pPr algn="ctr">
              <a:spcBef>
                <a:spcPct val="0"/>
              </a:spcBef>
            </a:pPr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Robert </a:t>
            </a:r>
            <a:r>
              <a:rPr lang="en-US" sz="36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Schweller</a:t>
            </a:r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, and Scott Summers.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351305"/>
            <a:ext cx="91439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Research funded in part by NSF grant CBET-0941538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artial_growth_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 rot="18900000">
            <a:off x="4904316" y="2847445"/>
            <a:ext cx="3213100" cy="3213100"/>
          </a:xfrm>
          <a:prstGeom prst="rect">
            <a:avLst/>
          </a:prstGeom>
        </p:spPr>
      </p:pic>
      <p:pic>
        <p:nvPicPr>
          <p:cNvPr id="10" name="Picture 9" descr="tileset_til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832639" y="2868723"/>
            <a:ext cx="1524000" cy="3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  <p:pic>
        <p:nvPicPr>
          <p:cNvPr id="12" name="Picture 11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8186712" y="6146800"/>
            <a:ext cx="833538" cy="60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leset_til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762570" y="2492102"/>
            <a:ext cx="1524000" cy="304800"/>
          </a:xfrm>
          <a:prstGeom prst="rect">
            <a:avLst/>
          </a:prstGeom>
        </p:spPr>
      </p:pic>
      <p:pic>
        <p:nvPicPr>
          <p:cNvPr id="8" name="Picture 7" descr="partial_growth_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 rot="18900000">
            <a:off x="4752446" y="2474383"/>
            <a:ext cx="3517900" cy="351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  <p:pic>
        <p:nvPicPr>
          <p:cNvPr id="11" name="Picture 10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8186712" y="6146800"/>
            <a:ext cx="833538" cy="60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leset_til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8915" y="1064447"/>
            <a:ext cx="1524000" cy="304800"/>
          </a:xfrm>
          <a:prstGeom prst="rect">
            <a:avLst/>
          </a:prstGeom>
        </p:spPr>
      </p:pic>
      <p:pic>
        <p:nvPicPr>
          <p:cNvPr id="7" name="Picture 6" descr="partial_growth_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 rot="18900000">
            <a:off x="4358739" y="1538289"/>
            <a:ext cx="50165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Tile Assembly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Screen shot 2012-06-05 at 1.01.38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4" y="1561571"/>
            <a:ext cx="4092746" cy="3628495"/>
          </a:xfrm>
          <a:prstGeom prst="rect">
            <a:avLst/>
          </a:prstGeom>
        </p:spPr>
      </p:pic>
      <p:pic>
        <p:nvPicPr>
          <p:cNvPr id="13" name="Picture 12" descr="fire-corner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8186712" y="6146800"/>
            <a:ext cx="833538" cy="60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2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2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2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2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21055</TotalTime>
  <Words>410</Words>
  <Application>Microsoft Macintosh PowerPoint</Application>
  <PresentationFormat>On-screen Show (4:3)</PresentationFormat>
  <Paragraphs>93</Paragraphs>
  <Slides>61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20</vt:i4>
      </vt:variant>
      <vt:variant>
        <vt:lpstr>Slide Titles</vt:lpstr>
      </vt:variant>
      <vt:variant>
        <vt:i4>61</vt:i4>
      </vt:variant>
    </vt:vector>
  </HeadingPairs>
  <TitlesOfParts>
    <vt:vector size="81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11_Office Theme</vt:lpstr>
      <vt:lpstr>13_Office Theme</vt:lpstr>
      <vt:lpstr>15_Office Theme</vt:lpstr>
      <vt:lpstr>17_Office Theme</vt:lpstr>
      <vt:lpstr>22_Office Theme</vt:lpstr>
      <vt:lpstr>23_Office Theme</vt:lpstr>
      <vt:lpstr>24_Office Theme</vt:lpstr>
      <vt:lpstr>25_Office Theme</vt:lpstr>
      <vt:lpstr>6_Office Theme</vt:lpstr>
      <vt:lpstr>10_Office Theme</vt:lpstr>
      <vt:lpstr>12_Office Theme</vt:lpstr>
      <vt:lpstr>The Power of Seeds in  Tile Self-Assembly</vt:lpstr>
      <vt:lpstr>Abstract Tile Assembly Model (aTAM)</vt:lpstr>
      <vt:lpstr>Slide 3</vt:lpstr>
      <vt:lpstr>Tile Assembly</vt:lpstr>
      <vt:lpstr>Tile Assembly</vt:lpstr>
      <vt:lpstr>Tile Assembly</vt:lpstr>
      <vt:lpstr>Tile Assembly</vt:lpstr>
      <vt:lpstr>Tile Assembly</vt:lpstr>
      <vt:lpstr>Tile Assembly</vt:lpstr>
      <vt:lpstr>Tile Assembly</vt:lpstr>
      <vt:lpstr>Tile Assembly</vt:lpstr>
      <vt:lpstr>Tile Assembly</vt:lpstr>
      <vt:lpstr>Tile Assembly</vt:lpstr>
      <vt:lpstr>Tile Assembly</vt:lpstr>
      <vt:lpstr>Tile Assembly</vt:lpstr>
      <vt:lpstr>Tile Assembly</vt:lpstr>
      <vt:lpstr>Slide 17</vt:lpstr>
      <vt:lpstr>A Seedless World?</vt:lpstr>
      <vt:lpstr>A Seedless World?</vt:lpstr>
      <vt:lpstr>A Seedless World?</vt:lpstr>
      <vt:lpstr>A Seedless World?</vt:lpstr>
      <vt:lpstr>A Seedless World?</vt:lpstr>
      <vt:lpstr>Two-Handed Assembly Model (2HAM)</vt:lpstr>
      <vt:lpstr>Two-Handed Assembly Model (2HAM)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Simulating 2HAM dynamics with aTAM?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One-dimensional Staged  Self-Assembly</dc:title>
  <dc:creator>Andrew Winslow</dc:creator>
  <cp:lastModifiedBy>Andrew Winslow</cp:lastModifiedBy>
  <cp:revision>679</cp:revision>
  <dcterms:created xsi:type="dcterms:W3CDTF">2012-06-15T18:18:56Z</dcterms:created>
  <dcterms:modified xsi:type="dcterms:W3CDTF">2012-06-15T18:26:54Z</dcterms:modified>
</cp:coreProperties>
</file>