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343" r:id="rId4"/>
    <p:sldId id="394" r:id="rId5"/>
    <p:sldId id="395" r:id="rId6"/>
    <p:sldId id="396" r:id="rId7"/>
    <p:sldId id="397" r:id="rId8"/>
    <p:sldId id="331" r:id="rId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p:cViewPr>
        <p:scale>
          <a:sx n="53" d="100"/>
          <a:sy n="53" d="100"/>
        </p:scale>
        <p:origin x="160" y="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Ming Ho Wu" userId="620d876fccae6a25" providerId="LiveId" clId="{8D95BC2E-E60E-4FD5-876E-32CDD0C5DA03}"/>
    <pc:docChg chg="undo custSel delSld modSld">
      <pc:chgData name="Andrew Ming Ho Wu" userId="620d876fccae6a25" providerId="LiveId" clId="{8D95BC2E-E60E-4FD5-876E-32CDD0C5DA03}" dt="2020-12-15T11:25:47.892" v="1483" actId="20577"/>
      <pc:docMkLst>
        <pc:docMk/>
      </pc:docMkLst>
      <pc:sldChg chg="modSp mod">
        <pc:chgData name="Andrew Ming Ho Wu" userId="620d876fccae6a25" providerId="LiveId" clId="{8D95BC2E-E60E-4FD5-876E-32CDD0C5DA03}" dt="2020-12-15T10:56:47.236" v="1373" actId="20577"/>
        <pc:sldMkLst>
          <pc:docMk/>
          <pc:sldMk cId="0" sldId="256"/>
        </pc:sldMkLst>
        <pc:spChg chg="mod">
          <ac:chgData name="Andrew Ming Ho Wu" userId="620d876fccae6a25" providerId="LiveId" clId="{8D95BC2E-E60E-4FD5-876E-32CDD0C5DA03}" dt="2020-12-15T10:56:47.236" v="1373" actId="20577"/>
          <ac:spMkLst>
            <pc:docMk/>
            <pc:sldMk cId="0" sldId="256"/>
            <ac:spMk id="6" creationId="{00000000-0000-0000-0000-000000000000}"/>
          </ac:spMkLst>
        </pc:spChg>
      </pc:sldChg>
      <pc:sldChg chg="delSp modSp mod">
        <pc:chgData name="Andrew Ming Ho Wu" userId="620d876fccae6a25" providerId="LiveId" clId="{8D95BC2E-E60E-4FD5-876E-32CDD0C5DA03}" dt="2020-12-15T10:44:19.901" v="811" actId="478"/>
        <pc:sldMkLst>
          <pc:docMk/>
          <pc:sldMk cId="2818220858" sldId="343"/>
        </pc:sldMkLst>
        <pc:spChg chg="mod">
          <ac:chgData name="Andrew Ming Ho Wu" userId="620d876fccae6a25" providerId="LiveId" clId="{8D95BC2E-E60E-4FD5-876E-32CDD0C5DA03}" dt="2020-12-15T10:44:12.133" v="810" actId="313"/>
          <ac:spMkLst>
            <pc:docMk/>
            <pc:sldMk cId="2818220858" sldId="343"/>
            <ac:spMk id="5" creationId="{81D7F47C-B22C-46A9-BD87-E2FA064EC20F}"/>
          </ac:spMkLst>
        </pc:spChg>
        <pc:spChg chg="del mod">
          <ac:chgData name="Andrew Ming Ho Wu" userId="620d876fccae6a25" providerId="LiveId" clId="{8D95BC2E-E60E-4FD5-876E-32CDD0C5DA03}" dt="2020-12-15T10:44:19.901" v="811" actId="478"/>
          <ac:spMkLst>
            <pc:docMk/>
            <pc:sldMk cId="2818220858" sldId="343"/>
            <ac:spMk id="16" creationId="{9776CE46-BCD9-4FBA-A83A-BE5C5D29A965}"/>
          </ac:spMkLst>
        </pc:spChg>
      </pc:sldChg>
      <pc:sldChg chg="modSp mod">
        <pc:chgData name="Andrew Ming Ho Wu" userId="620d876fccae6a25" providerId="LiveId" clId="{8D95BC2E-E60E-4FD5-876E-32CDD0C5DA03}" dt="2020-12-15T11:25:47.892" v="1483" actId="20577"/>
        <pc:sldMkLst>
          <pc:docMk/>
          <pc:sldMk cId="1734700085" sldId="386"/>
        </pc:sldMkLst>
        <pc:spChg chg="mod">
          <ac:chgData name="Andrew Ming Ho Wu" userId="620d876fccae6a25" providerId="LiveId" clId="{8D95BC2E-E60E-4FD5-876E-32CDD0C5DA03}" dt="2020-12-15T11:25:47.892" v="1483" actId="20577"/>
          <ac:spMkLst>
            <pc:docMk/>
            <pc:sldMk cId="1734700085" sldId="386"/>
            <ac:spMk id="5" creationId="{00000000-0000-0000-0000-000000000000}"/>
          </ac:spMkLst>
        </pc:spChg>
        <pc:spChg chg="mod">
          <ac:chgData name="Andrew Ming Ho Wu" userId="620d876fccae6a25" providerId="LiveId" clId="{8D95BC2E-E60E-4FD5-876E-32CDD0C5DA03}" dt="2020-12-15T10:45:13.384" v="862" actId="20577"/>
          <ac:spMkLst>
            <pc:docMk/>
            <pc:sldMk cId="1734700085" sldId="386"/>
            <ac:spMk id="12" creationId="{7E70BACB-1CF0-4DEE-923B-205A7D88BC2B}"/>
          </ac:spMkLst>
        </pc:spChg>
      </pc:sldChg>
      <pc:sldChg chg="modSp mod">
        <pc:chgData name="Andrew Ming Ho Wu" userId="620d876fccae6a25" providerId="LiveId" clId="{8D95BC2E-E60E-4FD5-876E-32CDD0C5DA03}" dt="2020-12-15T11:14:00.247" v="1447" actId="20577"/>
        <pc:sldMkLst>
          <pc:docMk/>
          <pc:sldMk cId="2049264590" sldId="388"/>
        </pc:sldMkLst>
        <pc:spChg chg="mod">
          <ac:chgData name="Andrew Ming Ho Wu" userId="620d876fccae6a25" providerId="LiveId" clId="{8D95BC2E-E60E-4FD5-876E-32CDD0C5DA03}" dt="2020-12-15T11:14:00.247" v="1447" actId="20577"/>
          <ac:spMkLst>
            <pc:docMk/>
            <pc:sldMk cId="2049264590" sldId="388"/>
            <ac:spMk id="5" creationId="{00000000-0000-0000-0000-000000000000}"/>
          </ac:spMkLst>
        </pc:spChg>
        <pc:spChg chg="mod">
          <ac:chgData name="Andrew Ming Ho Wu" userId="620d876fccae6a25" providerId="LiveId" clId="{8D95BC2E-E60E-4FD5-876E-32CDD0C5DA03}" dt="2020-12-15T10:28:32.905" v="193" actId="1076"/>
          <ac:spMkLst>
            <pc:docMk/>
            <pc:sldMk cId="2049264590" sldId="388"/>
            <ac:spMk id="10" creationId="{00000000-0000-0000-0000-000000000000}"/>
          </ac:spMkLst>
        </pc:spChg>
        <pc:spChg chg="mod">
          <ac:chgData name="Andrew Ming Ho Wu" userId="620d876fccae6a25" providerId="LiveId" clId="{8D95BC2E-E60E-4FD5-876E-32CDD0C5DA03}" dt="2020-12-15T10:45:47.750" v="869" actId="20577"/>
          <ac:spMkLst>
            <pc:docMk/>
            <pc:sldMk cId="2049264590" sldId="388"/>
            <ac:spMk id="12" creationId="{11F2B6B6-0466-4FF3-9677-694F0F61AE7C}"/>
          </ac:spMkLst>
        </pc:spChg>
        <pc:grpChg chg="mod">
          <ac:chgData name="Andrew Ming Ho Wu" userId="620d876fccae6a25" providerId="LiveId" clId="{8D95BC2E-E60E-4FD5-876E-32CDD0C5DA03}" dt="2020-12-14T20:42:36.315" v="26" actId="1076"/>
          <ac:grpSpMkLst>
            <pc:docMk/>
            <pc:sldMk cId="2049264590" sldId="388"/>
            <ac:grpSpMk id="2" creationId="{00000000-0000-0000-0000-000000000000}"/>
          </ac:grpSpMkLst>
        </pc:grpChg>
        <pc:grpChg chg="mod">
          <ac:chgData name="Andrew Ming Ho Wu" userId="620d876fccae6a25" providerId="LiveId" clId="{8D95BC2E-E60E-4FD5-876E-32CDD0C5DA03}" dt="2020-12-15T10:28:30.753" v="192" actId="1076"/>
          <ac:grpSpMkLst>
            <pc:docMk/>
            <pc:sldMk cId="2049264590" sldId="388"/>
            <ac:grpSpMk id="8" creationId="{00000000-0000-0000-0000-000000000000}"/>
          </ac:grpSpMkLst>
        </pc:grpChg>
      </pc:sldChg>
      <pc:sldChg chg="modSp mod">
        <pc:chgData name="Andrew Ming Ho Wu" userId="620d876fccae6a25" providerId="LiveId" clId="{8D95BC2E-E60E-4FD5-876E-32CDD0C5DA03}" dt="2020-12-15T10:48:55.055" v="1011" actId="1076"/>
        <pc:sldMkLst>
          <pc:docMk/>
          <pc:sldMk cId="2782934202" sldId="390"/>
        </pc:sldMkLst>
        <pc:spChg chg="mod">
          <ac:chgData name="Andrew Ming Ho Wu" userId="620d876fccae6a25" providerId="LiveId" clId="{8D95BC2E-E60E-4FD5-876E-32CDD0C5DA03}" dt="2020-12-15T10:48:53.043" v="1010" actId="20577"/>
          <ac:spMkLst>
            <pc:docMk/>
            <pc:sldMk cId="2782934202" sldId="390"/>
            <ac:spMk id="12" creationId="{11F2B6B6-0466-4FF3-9677-694F0F61AE7C}"/>
          </ac:spMkLst>
        </pc:spChg>
        <pc:grpChg chg="mod">
          <ac:chgData name="Andrew Ming Ho Wu" userId="620d876fccae6a25" providerId="LiveId" clId="{8D95BC2E-E60E-4FD5-876E-32CDD0C5DA03}" dt="2020-12-15T10:48:55.055" v="1011" actId="1076"/>
          <ac:grpSpMkLst>
            <pc:docMk/>
            <pc:sldMk cId="2782934202" sldId="390"/>
            <ac:grpSpMk id="2" creationId="{00000000-0000-0000-0000-000000000000}"/>
          </ac:grpSpMkLst>
        </pc:grpChg>
      </pc:sldChg>
      <pc:sldChg chg="modSp mod">
        <pc:chgData name="Andrew Ming Ho Wu" userId="620d876fccae6a25" providerId="LiveId" clId="{8D95BC2E-E60E-4FD5-876E-32CDD0C5DA03}" dt="2020-12-15T11:19:07.868" v="1468" actId="20577"/>
        <pc:sldMkLst>
          <pc:docMk/>
          <pc:sldMk cId="2582986712" sldId="391"/>
        </pc:sldMkLst>
        <pc:spChg chg="mod">
          <ac:chgData name="Andrew Ming Ho Wu" userId="620d876fccae6a25" providerId="LiveId" clId="{8D95BC2E-E60E-4FD5-876E-32CDD0C5DA03}" dt="2020-12-15T11:19:07.868" v="1468" actId="20577"/>
          <ac:spMkLst>
            <pc:docMk/>
            <pc:sldMk cId="2582986712" sldId="391"/>
            <ac:spMk id="5" creationId="{00000000-0000-0000-0000-000000000000}"/>
          </ac:spMkLst>
        </pc:spChg>
        <pc:spChg chg="mod">
          <ac:chgData name="Andrew Ming Ho Wu" userId="620d876fccae6a25" providerId="LiveId" clId="{8D95BC2E-E60E-4FD5-876E-32CDD0C5DA03}" dt="2020-12-15T10:50:56.635" v="1350" actId="20577"/>
          <ac:spMkLst>
            <pc:docMk/>
            <pc:sldMk cId="2582986712" sldId="391"/>
            <ac:spMk id="12" creationId="{11F2B6B6-0466-4FF3-9677-694F0F61AE7C}"/>
          </ac:spMkLst>
        </pc:spChg>
      </pc:sldChg>
      <pc:sldChg chg="modSp mod">
        <pc:chgData name="Andrew Ming Ho Wu" userId="620d876fccae6a25" providerId="LiveId" clId="{8D95BC2E-E60E-4FD5-876E-32CDD0C5DA03}" dt="2020-12-14T20:44:19.614" v="65" actId="1076"/>
        <pc:sldMkLst>
          <pc:docMk/>
          <pc:sldMk cId="161672857" sldId="392"/>
        </pc:sldMkLst>
        <pc:spChg chg="mod">
          <ac:chgData name="Andrew Ming Ho Wu" userId="620d876fccae6a25" providerId="LiveId" clId="{8D95BC2E-E60E-4FD5-876E-32CDD0C5DA03}" dt="2020-12-14T20:44:19.614" v="65" actId="1076"/>
          <ac:spMkLst>
            <pc:docMk/>
            <pc:sldMk cId="161672857" sldId="392"/>
            <ac:spMk id="12" creationId="{11F2B6B6-0466-4FF3-9677-694F0F61AE7C}"/>
          </ac:spMkLst>
        </pc:spChg>
      </pc:sldChg>
      <pc:sldChg chg="modSp del mod">
        <pc:chgData name="Andrew Ming Ho Wu" userId="620d876fccae6a25" providerId="LiveId" clId="{8D95BC2E-E60E-4FD5-876E-32CDD0C5DA03}" dt="2020-12-15T10:42:20.840" v="703" actId="2696"/>
        <pc:sldMkLst>
          <pc:docMk/>
          <pc:sldMk cId="226674003" sldId="393"/>
        </pc:sldMkLst>
        <pc:spChg chg="mod">
          <ac:chgData name="Andrew Ming Ho Wu" userId="620d876fccae6a25" providerId="LiveId" clId="{8D95BC2E-E60E-4FD5-876E-32CDD0C5DA03}" dt="2020-12-15T10:35:43.478" v="225" actId="20577"/>
          <ac:spMkLst>
            <pc:docMk/>
            <pc:sldMk cId="226674003" sldId="393"/>
            <ac:spMk id="5" creationId="{00000000-0000-0000-0000-000000000000}"/>
          </ac:spMkLst>
        </pc:spChg>
        <pc:spChg chg="mod">
          <ac:chgData name="Andrew Ming Ho Wu" userId="620d876fccae6a25" providerId="LiveId" clId="{8D95BC2E-E60E-4FD5-876E-32CDD0C5DA03}" dt="2020-12-15T10:38:45.439" v="702" actId="20577"/>
          <ac:spMkLst>
            <pc:docMk/>
            <pc:sldMk cId="226674003" sldId="393"/>
            <ac:spMk id="12" creationId="{11F2B6B6-0466-4FF3-9677-694F0F61AE7C}"/>
          </ac:spMkLst>
        </pc:spChg>
      </pc:sldChg>
      <pc:sldChg chg="modSp mod">
        <pc:chgData name="Andrew Ming Ho Wu" userId="620d876fccae6a25" providerId="LiveId" clId="{8D95BC2E-E60E-4FD5-876E-32CDD0C5DA03}" dt="2020-12-15T11:11:55.686" v="1434" actId="313"/>
        <pc:sldMkLst>
          <pc:docMk/>
          <pc:sldMk cId="1602353451" sldId="394"/>
        </pc:sldMkLst>
        <pc:spChg chg="mod">
          <ac:chgData name="Andrew Ming Ho Wu" userId="620d876fccae6a25" providerId="LiveId" clId="{8D95BC2E-E60E-4FD5-876E-32CDD0C5DA03}" dt="2020-12-15T11:11:55.686" v="1434" actId="313"/>
          <ac:spMkLst>
            <pc:docMk/>
            <pc:sldMk cId="1602353451" sldId="394"/>
            <ac:spMk id="5" creationId="{00000000-0000-0000-0000-000000000000}"/>
          </ac:spMkLst>
        </pc:spChg>
        <pc:spChg chg="mod">
          <ac:chgData name="Andrew Ming Ho Wu" userId="620d876fccae6a25" providerId="LiveId" clId="{8D95BC2E-E60E-4FD5-876E-32CDD0C5DA03}" dt="2020-12-15T10:42:47.636" v="704" actId="1076"/>
          <ac:spMkLst>
            <pc:docMk/>
            <pc:sldMk cId="1602353451" sldId="394"/>
            <ac:spMk id="10" creationId="{00000000-0000-0000-0000-000000000000}"/>
          </ac:spMkLst>
        </pc:spChg>
        <pc:spChg chg="mod">
          <ac:chgData name="Andrew Ming Ho Wu" userId="620d876fccae6a25" providerId="LiveId" clId="{8D95BC2E-E60E-4FD5-876E-32CDD0C5DA03}" dt="2020-12-15T10:43:20.529" v="780" actId="1076"/>
          <ac:spMkLst>
            <pc:docMk/>
            <pc:sldMk cId="1602353451" sldId="394"/>
            <ac:spMk id="12" creationId="{11F2B6B6-0466-4FF3-9677-694F0F61AE7C}"/>
          </ac:spMkLst>
        </pc:spChg>
        <pc:grpChg chg="mod">
          <ac:chgData name="Andrew Ming Ho Wu" userId="620d876fccae6a25" providerId="LiveId" clId="{8D95BC2E-E60E-4FD5-876E-32CDD0C5DA03}" dt="2020-12-14T20:42:26.140" v="24" actId="1036"/>
          <ac:grpSpMkLst>
            <pc:docMk/>
            <pc:sldMk cId="1602353451" sldId="394"/>
            <ac:grpSpMk id="2" creationId="{00000000-0000-0000-0000-000000000000}"/>
          </ac:grpSpMkLst>
        </pc:grpChg>
      </pc:sldChg>
    </pc:docChg>
  </pc:docChgLst>
  <pc:docChgLst>
    <pc:chgData name="Andrew Ming Ho Wu" userId="620d876fccae6a25" providerId="LiveId" clId="{E191625E-B584-4D88-8A49-B08B8C12577A}"/>
    <pc:docChg chg="undo redo custSel addSld delSld modSld sldOrd">
      <pc:chgData name="Andrew Ming Ho Wu" userId="620d876fccae6a25" providerId="LiveId" clId="{E191625E-B584-4D88-8A49-B08B8C12577A}" dt="2020-08-27T10:44:10.907" v="6395" actId="1076"/>
      <pc:docMkLst>
        <pc:docMk/>
      </pc:docMkLst>
      <pc:sldChg chg="modSp mod modNotesTx">
        <pc:chgData name="Andrew Ming Ho Wu" userId="620d876fccae6a25" providerId="LiveId" clId="{E191625E-B584-4D88-8A49-B08B8C12577A}" dt="2020-08-27T10:33:09.190" v="5752" actId="1076"/>
        <pc:sldMkLst>
          <pc:docMk/>
          <pc:sldMk cId="0" sldId="256"/>
        </pc:sldMkLst>
        <pc:spChg chg="mod">
          <ac:chgData name="Andrew Ming Ho Wu" userId="620d876fccae6a25" providerId="LiveId" clId="{E191625E-B584-4D88-8A49-B08B8C12577A}" dt="2020-08-27T10:30:09.466" v="5734" actId="14100"/>
          <ac:spMkLst>
            <pc:docMk/>
            <pc:sldMk cId="0" sldId="256"/>
            <ac:spMk id="7" creationId="{00000000-0000-0000-0000-000000000000}"/>
          </ac:spMkLst>
        </pc:spChg>
        <pc:spChg chg="mod">
          <ac:chgData name="Andrew Ming Ho Wu" userId="620d876fccae6a25" providerId="LiveId" clId="{E191625E-B584-4D88-8A49-B08B8C12577A}" dt="2020-08-27T10:33:04.992" v="5751" actId="20577"/>
          <ac:spMkLst>
            <pc:docMk/>
            <pc:sldMk cId="0" sldId="256"/>
            <ac:spMk id="13" creationId="{0477D28A-3F44-4405-BD2B-4F00158DB1B3}"/>
          </ac:spMkLst>
        </pc:spChg>
        <pc:grpChg chg="mod">
          <ac:chgData name="Andrew Ming Ho Wu" userId="620d876fccae6a25" providerId="LiveId" clId="{E191625E-B584-4D88-8A49-B08B8C12577A}" dt="2020-08-27T10:33:09.190" v="5752" actId="1076"/>
          <ac:grpSpMkLst>
            <pc:docMk/>
            <pc:sldMk cId="0" sldId="256"/>
            <ac:grpSpMk id="2" creationId="{00000000-0000-0000-0000-000000000000}"/>
          </ac:grpSpMkLst>
        </pc:grpChg>
      </pc:sldChg>
      <pc:sldChg chg="modSp mod">
        <pc:chgData name="Andrew Ming Ho Wu" userId="620d876fccae6a25" providerId="LiveId" clId="{E191625E-B584-4D88-8A49-B08B8C12577A}" dt="2020-08-27T10:17:24.791" v="5091" actId="20577"/>
        <pc:sldMkLst>
          <pc:docMk/>
          <pc:sldMk cId="0" sldId="257"/>
        </pc:sldMkLst>
        <pc:spChg chg="mod">
          <ac:chgData name="Andrew Ming Ho Wu" userId="620d876fccae6a25" providerId="LiveId" clId="{E191625E-B584-4D88-8A49-B08B8C12577A}" dt="2020-08-27T10:17:24.791" v="5091" actId="20577"/>
          <ac:spMkLst>
            <pc:docMk/>
            <pc:sldMk cId="0" sldId="257"/>
            <ac:spMk id="17" creationId="{F1986DA0-A256-4DC4-89BA-D9AF3A5992F1}"/>
          </ac:spMkLst>
        </pc:spChg>
      </pc:sldChg>
      <pc:sldChg chg="modSp del mod">
        <pc:chgData name="Andrew Ming Ho Wu" userId="620d876fccae6a25" providerId="LiveId" clId="{E191625E-B584-4D88-8A49-B08B8C12577A}" dt="2020-08-27T09:58:33.080" v="3262" actId="2696"/>
        <pc:sldMkLst>
          <pc:docMk/>
          <pc:sldMk cId="0" sldId="258"/>
        </pc:sldMkLst>
        <pc:spChg chg="mod">
          <ac:chgData name="Andrew Ming Ho Wu" userId="620d876fccae6a25" providerId="LiveId" clId="{E191625E-B584-4D88-8A49-B08B8C12577A}" dt="2020-08-27T09:58:30.521" v="3261" actId="1076"/>
          <ac:spMkLst>
            <pc:docMk/>
            <pc:sldMk cId="0" sldId="258"/>
            <ac:spMk id="9" creationId="{00000000-0000-0000-0000-000000000000}"/>
          </ac:spMkLst>
        </pc:spChg>
      </pc:sldChg>
      <pc:sldChg chg="delSp modSp mod">
        <pc:chgData name="Andrew Ming Ho Wu" userId="620d876fccae6a25" providerId="LiveId" clId="{E191625E-B584-4D88-8A49-B08B8C12577A}" dt="2020-08-27T09:54:19.867" v="2842" actId="20577"/>
        <pc:sldMkLst>
          <pc:docMk/>
          <pc:sldMk cId="0" sldId="259"/>
        </pc:sldMkLst>
        <pc:spChg chg="mod">
          <ac:chgData name="Andrew Ming Ho Wu" userId="620d876fccae6a25" providerId="LiveId" clId="{E191625E-B584-4D88-8A49-B08B8C12577A}" dt="2020-08-27T09:29:31.146" v="251" actId="14100"/>
          <ac:spMkLst>
            <pc:docMk/>
            <pc:sldMk cId="0" sldId="259"/>
            <ac:spMk id="5" creationId="{00000000-0000-0000-0000-000000000000}"/>
          </ac:spMkLst>
        </pc:spChg>
        <pc:spChg chg="del mod">
          <ac:chgData name="Andrew Ming Ho Wu" userId="620d876fccae6a25" providerId="LiveId" clId="{E191625E-B584-4D88-8A49-B08B8C12577A}" dt="2020-08-27T09:29:43.428" v="253" actId="478"/>
          <ac:spMkLst>
            <pc:docMk/>
            <pc:sldMk cId="0" sldId="259"/>
            <ac:spMk id="6" creationId="{00000000-0000-0000-0000-000000000000}"/>
          </ac:spMkLst>
        </pc:spChg>
        <pc:spChg chg="mod">
          <ac:chgData name="Andrew Ming Ho Wu" userId="620d876fccae6a25" providerId="LiveId" clId="{E191625E-B584-4D88-8A49-B08B8C12577A}" dt="2020-08-27T09:54:19.867" v="2842" actId="20577"/>
          <ac:spMkLst>
            <pc:docMk/>
            <pc:sldMk cId="0" sldId="259"/>
            <ac:spMk id="12" creationId="{7E70BACB-1CF0-4DEE-923B-205A7D88BC2B}"/>
          </ac:spMkLst>
        </pc:spChg>
      </pc:sldChg>
      <pc:sldChg chg="modSp del mod">
        <pc:chgData name="Andrew Ming Ho Wu" userId="620d876fccae6a25" providerId="LiveId" clId="{E191625E-B584-4D88-8A49-B08B8C12577A}" dt="2020-08-27T09:58:50.544" v="3270" actId="2696"/>
        <pc:sldMkLst>
          <pc:docMk/>
          <pc:sldMk cId="0" sldId="261"/>
        </pc:sldMkLst>
        <pc:spChg chg="mod">
          <ac:chgData name="Andrew Ming Ho Wu" userId="620d876fccae6a25" providerId="LiveId" clId="{E191625E-B584-4D88-8A49-B08B8C12577A}" dt="2020-08-27T09:58:42.909" v="3269" actId="20577"/>
          <ac:spMkLst>
            <pc:docMk/>
            <pc:sldMk cId="0" sldId="261"/>
            <ac:spMk id="7" creationId="{00000000-0000-0000-0000-000000000000}"/>
          </ac:spMkLst>
        </pc:spChg>
      </pc:sldChg>
      <pc:sldChg chg="del">
        <pc:chgData name="Andrew Ming Ho Wu" userId="620d876fccae6a25" providerId="LiveId" clId="{E191625E-B584-4D88-8A49-B08B8C12577A}" dt="2020-08-27T09:59:03.412" v="3271" actId="47"/>
        <pc:sldMkLst>
          <pc:docMk/>
          <pc:sldMk cId="0" sldId="262"/>
        </pc:sldMkLst>
      </pc:sldChg>
      <pc:sldChg chg="del">
        <pc:chgData name="Andrew Ming Ho Wu" userId="620d876fccae6a25" providerId="LiveId" clId="{E191625E-B584-4D88-8A49-B08B8C12577A}" dt="2020-08-27T09:59:03.412" v="3271" actId="47"/>
        <pc:sldMkLst>
          <pc:docMk/>
          <pc:sldMk cId="0" sldId="263"/>
        </pc:sldMkLst>
      </pc:sldChg>
      <pc:sldChg chg="del">
        <pc:chgData name="Andrew Ming Ho Wu" userId="620d876fccae6a25" providerId="LiveId" clId="{E191625E-B584-4D88-8A49-B08B8C12577A}" dt="2020-08-27T09:59:03.412" v="3271" actId="47"/>
        <pc:sldMkLst>
          <pc:docMk/>
          <pc:sldMk cId="0" sldId="264"/>
        </pc:sldMkLst>
      </pc:sldChg>
      <pc:sldChg chg="del">
        <pc:chgData name="Andrew Ming Ho Wu" userId="620d876fccae6a25" providerId="LiveId" clId="{E191625E-B584-4D88-8A49-B08B8C12577A}" dt="2020-08-27T09:59:03.412" v="3271" actId="47"/>
        <pc:sldMkLst>
          <pc:docMk/>
          <pc:sldMk cId="0" sldId="265"/>
        </pc:sldMkLst>
      </pc:sldChg>
      <pc:sldChg chg="del">
        <pc:chgData name="Andrew Ming Ho Wu" userId="620d876fccae6a25" providerId="LiveId" clId="{E191625E-B584-4D88-8A49-B08B8C12577A}" dt="2020-08-27T09:59:03.412" v="3271" actId="47"/>
        <pc:sldMkLst>
          <pc:docMk/>
          <pc:sldMk cId="0" sldId="266"/>
        </pc:sldMkLst>
      </pc:sldChg>
      <pc:sldChg chg="del">
        <pc:chgData name="Andrew Ming Ho Wu" userId="620d876fccae6a25" providerId="LiveId" clId="{E191625E-B584-4D88-8A49-B08B8C12577A}" dt="2020-08-27T09:59:03.412" v="3271" actId="47"/>
        <pc:sldMkLst>
          <pc:docMk/>
          <pc:sldMk cId="0" sldId="267"/>
        </pc:sldMkLst>
      </pc:sldChg>
      <pc:sldChg chg="del">
        <pc:chgData name="Andrew Ming Ho Wu" userId="620d876fccae6a25" providerId="LiveId" clId="{E191625E-B584-4D88-8A49-B08B8C12577A}" dt="2020-08-27T09:59:03.412" v="3271" actId="47"/>
        <pc:sldMkLst>
          <pc:docMk/>
          <pc:sldMk cId="0" sldId="268"/>
        </pc:sldMkLst>
      </pc:sldChg>
      <pc:sldChg chg="del">
        <pc:chgData name="Andrew Ming Ho Wu" userId="620d876fccae6a25" providerId="LiveId" clId="{E191625E-B584-4D88-8A49-B08B8C12577A}" dt="2020-08-27T09:59:03.412" v="3271" actId="47"/>
        <pc:sldMkLst>
          <pc:docMk/>
          <pc:sldMk cId="0" sldId="269"/>
        </pc:sldMkLst>
      </pc:sldChg>
      <pc:sldChg chg="del">
        <pc:chgData name="Andrew Ming Ho Wu" userId="620d876fccae6a25" providerId="LiveId" clId="{E191625E-B584-4D88-8A49-B08B8C12577A}" dt="2020-08-27T09:59:03.412" v="3271" actId="47"/>
        <pc:sldMkLst>
          <pc:docMk/>
          <pc:sldMk cId="0" sldId="270"/>
        </pc:sldMkLst>
      </pc:sldChg>
      <pc:sldChg chg="del">
        <pc:chgData name="Andrew Ming Ho Wu" userId="620d876fccae6a25" providerId="LiveId" clId="{E191625E-B584-4D88-8A49-B08B8C12577A}" dt="2020-08-27T09:59:03.412" v="3271" actId="47"/>
        <pc:sldMkLst>
          <pc:docMk/>
          <pc:sldMk cId="0" sldId="271"/>
        </pc:sldMkLst>
      </pc:sldChg>
      <pc:sldChg chg="del">
        <pc:chgData name="Andrew Ming Ho Wu" userId="620d876fccae6a25" providerId="LiveId" clId="{E191625E-B584-4D88-8A49-B08B8C12577A}" dt="2020-08-27T09:59:03.412" v="3271" actId="47"/>
        <pc:sldMkLst>
          <pc:docMk/>
          <pc:sldMk cId="0" sldId="272"/>
        </pc:sldMkLst>
      </pc:sldChg>
      <pc:sldChg chg="del">
        <pc:chgData name="Andrew Ming Ho Wu" userId="620d876fccae6a25" providerId="LiveId" clId="{E191625E-B584-4D88-8A49-B08B8C12577A}" dt="2020-08-27T09:59:03.412" v="3271" actId="47"/>
        <pc:sldMkLst>
          <pc:docMk/>
          <pc:sldMk cId="0" sldId="273"/>
        </pc:sldMkLst>
      </pc:sldChg>
      <pc:sldChg chg="del">
        <pc:chgData name="Andrew Ming Ho Wu" userId="620d876fccae6a25" providerId="LiveId" clId="{E191625E-B584-4D88-8A49-B08B8C12577A}" dt="2020-08-27T09:59:03.412" v="3271" actId="47"/>
        <pc:sldMkLst>
          <pc:docMk/>
          <pc:sldMk cId="0" sldId="274"/>
        </pc:sldMkLst>
      </pc:sldChg>
      <pc:sldChg chg="del">
        <pc:chgData name="Andrew Ming Ho Wu" userId="620d876fccae6a25" providerId="LiveId" clId="{E191625E-B584-4D88-8A49-B08B8C12577A}" dt="2020-08-27T09:59:03.412" v="3271" actId="47"/>
        <pc:sldMkLst>
          <pc:docMk/>
          <pc:sldMk cId="0" sldId="275"/>
        </pc:sldMkLst>
      </pc:sldChg>
      <pc:sldChg chg="del">
        <pc:chgData name="Andrew Ming Ho Wu" userId="620d876fccae6a25" providerId="LiveId" clId="{E191625E-B584-4D88-8A49-B08B8C12577A}" dt="2020-08-27T09:59:03.412" v="3271" actId="47"/>
        <pc:sldMkLst>
          <pc:docMk/>
          <pc:sldMk cId="0" sldId="276"/>
        </pc:sldMkLst>
      </pc:sldChg>
      <pc:sldChg chg="del">
        <pc:chgData name="Andrew Ming Ho Wu" userId="620d876fccae6a25" providerId="LiveId" clId="{E191625E-B584-4D88-8A49-B08B8C12577A}" dt="2020-08-27T09:59:03.412" v="3271" actId="47"/>
        <pc:sldMkLst>
          <pc:docMk/>
          <pc:sldMk cId="0" sldId="277"/>
        </pc:sldMkLst>
      </pc:sldChg>
      <pc:sldChg chg="del">
        <pc:chgData name="Andrew Ming Ho Wu" userId="620d876fccae6a25" providerId="LiveId" clId="{E191625E-B584-4D88-8A49-B08B8C12577A}" dt="2020-08-27T09:59:03.412" v="3271" actId="47"/>
        <pc:sldMkLst>
          <pc:docMk/>
          <pc:sldMk cId="0" sldId="278"/>
        </pc:sldMkLst>
      </pc:sldChg>
      <pc:sldChg chg="del">
        <pc:chgData name="Andrew Ming Ho Wu" userId="620d876fccae6a25" providerId="LiveId" clId="{E191625E-B584-4D88-8A49-B08B8C12577A}" dt="2020-08-27T09:59:03.412" v="3271" actId="47"/>
        <pc:sldMkLst>
          <pc:docMk/>
          <pc:sldMk cId="0" sldId="279"/>
        </pc:sldMkLst>
      </pc:sldChg>
      <pc:sldChg chg="del">
        <pc:chgData name="Andrew Ming Ho Wu" userId="620d876fccae6a25" providerId="LiveId" clId="{E191625E-B584-4D88-8A49-B08B8C12577A}" dt="2020-08-27T09:59:03.412" v="3271" actId="47"/>
        <pc:sldMkLst>
          <pc:docMk/>
          <pc:sldMk cId="0" sldId="280"/>
        </pc:sldMkLst>
      </pc:sldChg>
      <pc:sldChg chg="modSp mod">
        <pc:chgData name="Andrew Ming Ho Wu" userId="620d876fccae6a25" providerId="LiveId" clId="{E191625E-B584-4D88-8A49-B08B8C12577A}" dt="2020-08-27T09:37:26.496" v="758" actId="20577"/>
        <pc:sldMkLst>
          <pc:docMk/>
          <pc:sldMk cId="3477520416" sldId="281"/>
        </pc:sldMkLst>
        <pc:spChg chg="mod">
          <ac:chgData name="Andrew Ming Ho Wu" userId="620d876fccae6a25" providerId="LiveId" clId="{E191625E-B584-4D88-8A49-B08B8C12577A}" dt="2020-08-27T09:37:26.496" v="758" actId="20577"/>
          <ac:spMkLst>
            <pc:docMk/>
            <pc:sldMk cId="3477520416" sldId="281"/>
            <ac:spMk id="6" creationId="{00000000-0000-0000-0000-000000000000}"/>
          </ac:spMkLst>
        </pc:spChg>
        <pc:spChg chg="mod">
          <ac:chgData name="Andrew Ming Ho Wu" userId="620d876fccae6a25" providerId="LiveId" clId="{E191625E-B584-4D88-8A49-B08B8C12577A}" dt="2020-08-27T09:31:14.478" v="371" actId="313"/>
          <ac:spMkLst>
            <pc:docMk/>
            <pc:sldMk cId="3477520416" sldId="281"/>
            <ac:spMk id="7" creationId="{00000000-0000-0000-0000-000000000000}"/>
          </ac:spMkLst>
        </pc:spChg>
      </pc:sldChg>
      <pc:sldChg chg="addSp delSp modSp add mod">
        <pc:chgData name="Andrew Ming Ho Wu" userId="620d876fccae6a25" providerId="LiveId" clId="{E191625E-B584-4D88-8A49-B08B8C12577A}" dt="2020-08-27T09:36:55.353" v="753" actId="20577"/>
        <pc:sldMkLst>
          <pc:docMk/>
          <pc:sldMk cId="2614168572" sldId="282"/>
        </pc:sldMkLst>
        <pc:spChg chg="del mod">
          <ac:chgData name="Andrew Ming Ho Wu" userId="620d876fccae6a25" providerId="LiveId" clId="{E191625E-B584-4D88-8A49-B08B8C12577A}" dt="2020-08-27T09:32:51.597" v="425" actId="478"/>
          <ac:spMkLst>
            <pc:docMk/>
            <pc:sldMk cId="2614168572" sldId="282"/>
            <ac:spMk id="6" creationId="{00000000-0000-0000-0000-000000000000}"/>
          </ac:spMkLst>
        </pc:spChg>
        <pc:spChg chg="add del mod">
          <ac:chgData name="Andrew Ming Ho Wu" userId="620d876fccae6a25" providerId="LiveId" clId="{E191625E-B584-4D88-8A49-B08B8C12577A}" dt="2020-08-27T09:32:29.304" v="421" actId="47"/>
          <ac:spMkLst>
            <pc:docMk/>
            <pc:sldMk cId="2614168572" sldId="282"/>
            <ac:spMk id="7" creationId="{00000000-0000-0000-0000-000000000000}"/>
          </ac:spMkLst>
        </pc:spChg>
        <pc:spChg chg="add mod">
          <ac:chgData name="Andrew Ming Ho Wu" userId="620d876fccae6a25" providerId="LiveId" clId="{E191625E-B584-4D88-8A49-B08B8C12577A}" dt="2020-08-27T09:32:43.193" v="424" actId="1076"/>
          <ac:spMkLst>
            <pc:docMk/>
            <pc:sldMk cId="2614168572" sldId="282"/>
            <ac:spMk id="13" creationId="{69CF4EEB-ADC9-4068-B7B7-D36841F39D3C}"/>
          </ac:spMkLst>
        </pc:spChg>
        <pc:spChg chg="add del mod">
          <ac:chgData name="Andrew Ming Ho Wu" userId="620d876fccae6a25" providerId="LiveId" clId="{E191625E-B584-4D88-8A49-B08B8C12577A}" dt="2020-08-27T09:32:54.637" v="426" actId="478"/>
          <ac:spMkLst>
            <pc:docMk/>
            <pc:sldMk cId="2614168572" sldId="282"/>
            <ac:spMk id="15" creationId="{75CF7248-6250-46DE-BDDE-3ACF1EDE0A62}"/>
          </ac:spMkLst>
        </pc:spChg>
        <pc:spChg chg="add mod">
          <ac:chgData name="Andrew Ming Ho Wu" userId="620d876fccae6a25" providerId="LiveId" clId="{E191625E-B584-4D88-8A49-B08B8C12577A}" dt="2020-08-27T09:36:55.353" v="753" actId="20577"/>
          <ac:spMkLst>
            <pc:docMk/>
            <pc:sldMk cId="2614168572" sldId="282"/>
            <ac:spMk id="17" creationId="{48FA683B-0C92-4884-BB36-9239C11A9F11}"/>
          </ac:spMkLst>
        </pc:spChg>
      </pc:sldChg>
      <pc:sldChg chg="modSp add mod">
        <pc:chgData name="Andrew Ming Ho Wu" userId="620d876fccae6a25" providerId="LiveId" clId="{E191625E-B584-4D88-8A49-B08B8C12577A}" dt="2020-08-27T09:55:15.784" v="2916" actId="1076"/>
        <pc:sldMkLst>
          <pc:docMk/>
          <pc:sldMk cId="2263646774" sldId="283"/>
        </pc:sldMkLst>
        <pc:spChg chg="mod">
          <ac:chgData name="Andrew Ming Ho Wu" userId="620d876fccae6a25" providerId="LiveId" clId="{E191625E-B584-4D88-8A49-B08B8C12577A}" dt="2020-08-27T09:55:07.974" v="2913" actId="1076"/>
          <ac:spMkLst>
            <pc:docMk/>
            <pc:sldMk cId="2263646774" sldId="283"/>
            <ac:spMk id="6" creationId="{00000000-0000-0000-0000-000000000000}"/>
          </ac:spMkLst>
        </pc:spChg>
        <pc:spChg chg="mod">
          <ac:chgData name="Andrew Ming Ho Wu" userId="620d876fccae6a25" providerId="LiveId" clId="{E191625E-B584-4D88-8A49-B08B8C12577A}" dt="2020-08-27T09:55:15.784" v="2916" actId="1076"/>
          <ac:spMkLst>
            <pc:docMk/>
            <pc:sldMk cId="2263646774" sldId="283"/>
            <ac:spMk id="7" creationId="{00000000-0000-0000-0000-000000000000}"/>
          </ac:spMkLst>
        </pc:spChg>
      </pc:sldChg>
      <pc:sldChg chg="modSp add mod">
        <pc:chgData name="Andrew Ming Ho Wu" userId="620d876fccae6a25" providerId="LiveId" clId="{E191625E-B584-4D88-8A49-B08B8C12577A}" dt="2020-08-27T10:35:10.631" v="5798" actId="1076"/>
        <pc:sldMkLst>
          <pc:docMk/>
          <pc:sldMk cId="1442798169" sldId="284"/>
        </pc:sldMkLst>
        <pc:spChg chg="mod">
          <ac:chgData name="Andrew Ming Ho Wu" userId="620d876fccae6a25" providerId="LiveId" clId="{E191625E-B584-4D88-8A49-B08B8C12577A}" dt="2020-08-27T10:35:07.524" v="5797" actId="1076"/>
          <ac:spMkLst>
            <pc:docMk/>
            <pc:sldMk cId="1442798169" sldId="284"/>
            <ac:spMk id="6" creationId="{00000000-0000-0000-0000-000000000000}"/>
          </ac:spMkLst>
        </pc:spChg>
        <pc:spChg chg="mod">
          <ac:chgData name="Andrew Ming Ho Wu" userId="620d876fccae6a25" providerId="LiveId" clId="{E191625E-B584-4D88-8A49-B08B8C12577A}" dt="2020-08-27T10:35:10.631" v="5798" actId="1076"/>
          <ac:spMkLst>
            <pc:docMk/>
            <pc:sldMk cId="1442798169" sldId="284"/>
            <ac:spMk id="7" creationId="{00000000-0000-0000-0000-000000000000}"/>
          </ac:spMkLst>
        </pc:spChg>
      </pc:sldChg>
      <pc:sldChg chg="modSp add mod ord">
        <pc:chgData name="Andrew Ming Ho Wu" userId="620d876fccae6a25" providerId="LiveId" clId="{E191625E-B584-4D88-8A49-B08B8C12577A}" dt="2020-08-27T09:51:31.312" v="2466" actId="20577"/>
        <pc:sldMkLst>
          <pc:docMk/>
          <pc:sldMk cId="2354016084" sldId="285"/>
        </pc:sldMkLst>
        <pc:spChg chg="mod">
          <ac:chgData name="Andrew Ming Ho Wu" userId="620d876fccae6a25" providerId="LiveId" clId="{E191625E-B584-4D88-8A49-B08B8C12577A}" dt="2020-08-27T09:45:53.757" v="1763" actId="20577"/>
          <ac:spMkLst>
            <pc:docMk/>
            <pc:sldMk cId="2354016084" sldId="285"/>
            <ac:spMk id="5" creationId="{00000000-0000-0000-0000-000000000000}"/>
          </ac:spMkLst>
        </pc:spChg>
        <pc:spChg chg="mod">
          <ac:chgData name="Andrew Ming Ho Wu" userId="620d876fccae6a25" providerId="LiveId" clId="{E191625E-B584-4D88-8A49-B08B8C12577A}" dt="2020-08-27T09:51:31.312" v="2466" actId="20577"/>
          <ac:spMkLst>
            <pc:docMk/>
            <pc:sldMk cId="2354016084" sldId="285"/>
            <ac:spMk id="12" creationId="{7E70BACB-1CF0-4DEE-923B-205A7D88BC2B}"/>
          </ac:spMkLst>
        </pc:spChg>
      </pc:sldChg>
      <pc:sldChg chg="modSp add mod ord">
        <pc:chgData name="Andrew Ming Ho Wu" userId="620d876fccae6a25" providerId="LiveId" clId="{E191625E-B584-4D88-8A49-B08B8C12577A}" dt="2020-08-27T09:51:13.174" v="2449" actId="20577"/>
        <pc:sldMkLst>
          <pc:docMk/>
          <pc:sldMk cId="399849162" sldId="286"/>
        </pc:sldMkLst>
        <pc:spChg chg="mod">
          <ac:chgData name="Andrew Ming Ho Wu" userId="620d876fccae6a25" providerId="LiveId" clId="{E191625E-B584-4D88-8A49-B08B8C12577A}" dt="2020-08-27T09:50:26.312" v="2421" actId="1076"/>
          <ac:spMkLst>
            <pc:docMk/>
            <pc:sldMk cId="399849162" sldId="286"/>
            <ac:spMk id="6" creationId="{00000000-0000-0000-0000-000000000000}"/>
          </ac:spMkLst>
        </pc:spChg>
        <pc:spChg chg="mod">
          <ac:chgData name="Andrew Ming Ho Wu" userId="620d876fccae6a25" providerId="LiveId" clId="{E191625E-B584-4D88-8A49-B08B8C12577A}" dt="2020-08-27T09:51:13.174" v="2449" actId="20577"/>
          <ac:spMkLst>
            <pc:docMk/>
            <pc:sldMk cId="399849162" sldId="286"/>
            <ac:spMk id="7" creationId="{00000000-0000-0000-0000-000000000000}"/>
          </ac:spMkLst>
        </pc:spChg>
      </pc:sldChg>
      <pc:sldChg chg="modSp add mod">
        <pc:chgData name="Andrew Ming Ho Wu" userId="620d876fccae6a25" providerId="LiveId" clId="{E191625E-B584-4D88-8A49-B08B8C12577A}" dt="2020-08-27T09:53:47.728" v="2821" actId="20577"/>
        <pc:sldMkLst>
          <pc:docMk/>
          <pc:sldMk cId="2878566895" sldId="287"/>
        </pc:sldMkLst>
        <pc:spChg chg="mod">
          <ac:chgData name="Andrew Ming Ho Wu" userId="620d876fccae6a25" providerId="LiveId" clId="{E191625E-B584-4D88-8A49-B08B8C12577A}" dt="2020-08-27T09:51:42.162" v="2490" actId="20577"/>
          <ac:spMkLst>
            <pc:docMk/>
            <pc:sldMk cId="2878566895" sldId="287"/>
            <ac:spMk id="6" creationId="{00000000-0000-0000-0000-000000000000}"/>
          </ac:spMkLst>
        </pc:spChg>
        <pc:spChg chg="mod">
          <ac:chgData name="Andrew Ming Ho Wu" userId="620d876fccae6a25" providerId="LiveId" clId="{E191625E-B584-4D88-8A49-B08B8C12577A}" dt="2020-08-27T09:53:47.728" v="2821" actId="20577"/>
          <ac:spMkLst>
            <pc:docMk/>
            <pc:sldMk cId="2878566895" sldId="287"/>
            <ac:spMk id="7" creationId="{00000000-0000-0000-0000-000000000000}"/>
          </ac:spMkLst>
        </pc:spChg>
      </pc:sldChg>
      <pc:sldChg chg="modSp add mod">
        <pc:chgData name="Andrew Ming Ho Wu" userId="620d876fccae6a25" providerId="LiveId" clId="{E191625E-B584-4D88-8A49-B08B8C12577A}" dt="2020-08-27T09:58:00.647" v="3260" actId="20577"/>
        <pc:sldMkLst>
          <pc:docMk/>
          <pc:sldMk cId="2066083013" sldId="288"/>
        </pc:sldMkLst>
        <pc:spChg chg="mod">
          <ac:chgData name="Andrew Ming Ho Wu" userId="620d876fccae6a25" providerId="LiveId" clId="{E191625E-B584-4D88-8A49-B08B8C12577A}" dt="2020-08-27T09:54:11.176" v="2835" actId="20577"/>
          <ac:spMkLst>
            <pc:docMk/>
            <pc:sldMk cId="2066083013" sldId="288"/>
            <ac:spMk id="6" creationId="{00000000-0000-0000-0000-000000000000}"/>
          </ac:spMkLst>
        </pc:spChg>
        <pc:spChg chg="mod">
          <ac:chgData name="Andrew Ming Ho Wu" userId="620d876fccae6a25" providerId="LiveId" clId="{E191625E-B584-4D88-8A49-B08B8C12577A}" dt="2020-08-27T09:58:00.647" v="3260" actId="20577"/>
          <ac:spMkLst>
            <pc:docMk/>
            <pc:sldMk cId="2066083013" sldId="288"/>
            <ac:spMk id="7" creationId="{00000000-0000-0000-0000-000000000000}"/>
          </ac:spMkLst>
        </pc:spChg>
      </pc:sldChg>
      <pc:sldChg chg="modSp add mod">
        <pc:chgData name="Andrew Ming Ho Wu" userId="620d876fccae6a25" providerId="LiveId" clId="{E191625E-B584-4D88-8A49-B08B8C12577A}" dt="2020-08-27T10:13:48.076" v="4827" actId="20577"/>
        <pc:sldMkLst>
          <pc:docMk/>
          <pc:sldMk cId="229956835" sldId="289"/>
        </pc:sldMkLst>
        <pc:spChg chg="mod">
          <ac:chgData name="Andrew Ming Ho Wu" userId="620d876fccae6a25" providerId="LiveId" clId="{E191625E-B584-4D88-8A49-B08B8C12577A}" dt="2020-08-27T10:13:48.076" v="4827" actId="20577"/>
          <ac:spMkLst>
            <pc:docMk/>
            <pc:sldMk cId="229956835" sldId="289"/>
            <ac:spMk id="5" creationId="{00000000-0000-0000-0000-000000000000}"/>
          </ac:spMkLst>
        </pc:spChg>
        <pc:spChg chg="mod">
          <ac:chgData name="Andrew Ming Ho Wu" userId="620d876fccae6a25" providerId="LiveId" clId="{E191625E-B584-4D88-8A49-B08B8C12577A}" dt="2020-08-27T10:01:05.853" v="3457" actId="1076"/>
          <ac:spMkLst>
            <pc:docMk/>
            <pc:sldMk cId="229956835" sldId="289"/>
            <ac:spMk id="12" creationId="{7E70BACB-1CF0-4DEE-923B-205A7D88BC2B}"/>
          </ac:spMkLst>
        </pc:spChg>
      </pc:sldChg>
      <pc:sldChg chg="modSp add mod">
        <pc:chgData name="Andrew Ming Ho Wu" userId="620d876fccae6a25" providerId="LiveId" clId="{E191625E-B584-4D88-8A49-B08B8C12577A}" dt="2020-08-27T10:06:08.225" v="4051" actId="20577"/>
        <pc:sldMkLst>
          <pc:docMk/>
          <pc:sldMk cId="3410851458" sldId="290"/>
        </pc:sldMkLst>
        <pc:spChg chg="mod">
          <ac:chgData name="Andrew Ming Ho Wu" userId="620d876fccae6a25" providerId="LiveId" clId="{E191625E-B584-4D88-8A49-B08B8C12577A}" dt="2020-08-27T10:04:38.869" v="3925" actId="1076"/>
          <ac:spMkLst>
            <pc:docMk/>
            <pc:sldMk cId="3410851458" sldId="290"/>
            <ac:spMk id="6" creationId="{00000000-0000-0000-0000-000000000000}"/>
          </ac:spMkLst>
        </pc:spChg>
        <pc:spChg chg="mod">
          <ac:chgData name="Andrew Ming Ho Wu" userId="620d876fccae6a25" providerId="LiveId" clId="{E191625E-B584-4D88-8A49-B08B8C12577A}" dt="2020-08-27T10:06:08.225" v="4051" actId="20577"/>
          <ac:spMkLst>
            <pc:docMk/>
            <pc:sldMk cId="3410851458" sldId="290"/>
            <ac:spMk id="7" creationId="{00000000-0000-0000-0000-000000000000}"/>
          </ac:spMkLst>
        </pc:spChg>
      </pc:sldChg>
      <pc:sldChg chg="modSp add mod">
        <pc:chgData name="Andrew Ming Ho Wu" userId="620d876fccae6a25" providerId="LiveId" clId="{E191625E-B584-4D88-8A49-B08B8C12577A}" dt="2020-08-27T10:09:44.805" v="4393" actId="20577"/>
        <pc:sldMkLst>
          <pc:docMk/>
          <pc:sldMk cId="413486627" sldId="291"/>
        </pc:sldMkLst>
        <pc:spChg chg="mod">
          <ac:chgData name="Andrew Ming Ho Wu" userId="620d876fccae6a25" providerId="LiveId" clId="{E191625E-B584-4D88-8A49-B08B8C12577A}" dt="2020-08-27T10:07:03.608" v="4072" actId="20577"/>
          <ac:spMkLst>
            <pc:docMk/>
            <pc:sldMk cId="413486627" sldId="291"/>
            <ac:spMk id="6" creationId="{00000000-0000-0000-0000-000000000000}"/>
          </ac:spMkLst>
        </pc:spChg>
        <pc:spChg chg="mod">
          <ac:chgData name="Andrew Ming Ho Wu" userId="620d876fccae6a25" providerId="LiveId" clId="{E191625E-B584-4D88-8A49-B08B8C12577A}" dt="2020-08-27T10:09:44.805" v="4393" actId="20577"/>
          <ac:spMkLst>
            <pc:docMk/>
            <pc:sldMk cId="413486627" sldId="291"/>
            <ac:spMk id="7" creationId="{00000000-0000-0000-0000-000000000000}"/>
          </ac:spMkLst>
        </pc:spChg>
      </pc:sldChg>
      <pc:sldChg chg="modSp add mod">
        <pc:chgData name="Andrew Ming Ho Wu" userId="620d876fccae6a25" providerId="LiveId" clId="{E191625E-B584-4D88-8A49-B08B8C12577A}" dt="2020-08-27T10:13:38.298" v="4809" actId="20577"/>
        <pc:sldMkLst>
          <pc:docMk/>
          <pc:sldMk cId="2556687725" sldId="292"/>
        </pc:sldMkLst>
        <pc:spChg chg="mod">
          <ac:chgData name="Andrew Ming Ho Wu" userId="620d876fccae6a25" providerId="LiveId" clId="{E191625E-B584-4D88-8A49-B08B8C12577A}" dt="2020-08-27T10:10:09.880" v="4438" actId="20577"/>
          <ac:spMkLst>
            <pc:docMk/>
            <pc:sldMk cId="2556687725" sldId="292"/>
            <ac:spMk id="6" creationId="{00000000-0000-0000-0000-000000000000}"/>
          </ac:spMkLst>
        </pc:spChg>
        <pc:spChg chg="mod">
          <ac:chgData name="Andrew Ming Ho Wu" userId="620d876fccae6a25" providerId="LiveId" clId="{E191625E-B584-4D88-8A49-B08B8C12577A}" dt="2020-08-27T10:13:38.298" v="4809" actId="20577"/>
          <ac:spMkLst>
            <pc:docMk/>
            <pc:sldMk cId="2556687725" sldId="292"/>
            <ac:spMk id="7" creationId="{00000000-0000-0000-0000-000000000000}"/>
          </ac:spMkLst>
        </pc:spChg>
      </pc:sldChg>
      <pc:sldChg chg="modSp add mod">
        <pc:chgData name="Andrew Ming Ho Wu" userId="620d876fccae6a25" providerId="LiveId" clId="{E191625E-B584-4D88-8A49-B08B8C12577A}" dt="2020-08-27T10:40:15.889" v="6151" actId="20577"/>
        <pc:sldMkLst>
          <pc:docMk/>
          <pc:sldMk cId="3512316335" sldId="293"/>
        </pc:sldMkLst>
        <pc:spChg chg="mod">
          <ac:chgData name="Andrew Ming Ho Wu" userId="620d876fccae6a25" providerId="LiveId" clId="{E191625E-B584-4D88-8A49-B08B8C12577A}" dt="2020-08-27T10:35:56.790" v="5841" actId="20577"/>
          <ac:spMkLst>
            <pc:docMk/>
            <pc:sldMk cId="3512316335" sldId="293"/>
            <ac:spMk id="5" creationId="{00000000-0000-0000-0000-000000000000}"/>
          </ac:spMkLst>
        </pc:spChg>
        <pc:spChg chg="mod">
          <ac:chgData name="Andrew Ming Ho Wu" userId="620d876fccae6a25" providerId="LiveId" clId="{E191625E-B584-4D88-8A49-B08B8C12577A}" dt="2020-08-27T10:40:15.889" v="6151" actId="20577"/>
          <ac:spMkLst>
            <pc:docMk/>
            <pc:sldMk cId="3512316335" sldId="293"/>
            <ac:spMk id="12" creationId="{7E70BACB-1CF0-4DEE-923B-205A7D88BC2B}"/>
          </ac:spMkLst>
        </pc:spChg>
        <pc:grpChg chg="mod">
          <ac:chgData name="Andrew Ming Ho Wu" userId="620d876fccae6a25" providerId="LiveId" clId="{E191625E-B584-4D88-8A49-B08B8C12577A}" dt="2020-08-27T10:14:08.942" v="4830" actId="1076"/>
          <ac:grpSpMkLst>
            <pc:docMk/>
            <pc:sldMk cId="3512316335" sldId="293"/>
            <ac:grpSpMk id="2" creationId="{00000000-0000-0000-0000-000000000000}"/>
          </ac:grpSpMkLst>
        </pc:grpChg>
      </pc:sldChg>
      <pc:sldChg chg="modSp add mod">
        <pc:chgData name="Andrew Ming Ho Wu" userId="620d876fccae6a25" providerId="LiveId" clId="{E191625E-B584-4D88-8A49-B08B8C12577A}" dt="2020-08-27T10:26:47.572" v="5577" actId="1076"/>
        <pc:sldMkLst>
          <pc:docMk/>
          <pc:sldMk cId="1612569936" sldId="294"/>
        </pc:sldMkLst>
        <pc:spChg chg="mod">
          <ac:chgData name="Andrew Ming Ho Wu" userId="620d876fccae6a25" providerId="LiveId" clId="{E191625E-B584-4D88-8A49-B08B8C12577A}" dt="2020-08-27T10:26:47.572" v="5577" actId="1076"/>
          <ac:spMkLst>
            <pc:docMk/>
            <pc:sldMk cId="1612569936" sldId="294"/>
            <ac:spMk id="5" creationId="{00000000-0000-0000-0000-000000000000}"/>
          </ac:spMkLst>
        </pc:spChg>
        <pc:spChg chg="mod">
          <ac:chgData name="Andrew Ming Ho Wu" userId="620d876fccae6a25" providerId="LiveId" clId="{E191625E-B584-4D88-8A49-B08B8C12577A}" dt="2020-08-27T10:26:27.977" v="5571" actId="1076"/>
          <ac:spMkLst>
            <pc:docMk/>
            <pc:sldMk cId="1612569936" sldId="294"/>
            <ac:spMk id="12" creationId="{7E70BACB-1CF0-4DEE-923B-205A7D88BC2B}"/>
          </ac:spMkLst>
        </pc:spChg>
      </pc:sldChg>
      <pc:sldChg chg="delSp modSp add mod">
        <pc:chgData name="Andrew Ming Ho Wu" userId="620d876fccae6a25" providerId="LiveId" clId="{E191625E-B584-4D88-8A49-B08B8C12577A}" dt="2020-08-27T10:27:43.336" v="5627" actId="1076"/>
        <pc:sldMkLst>
          <pc:docMk/>
          <pc:sldMk cId="3959471124" sldId="295"/>
        </pc:sldMkLst>
        <pc:spChg chg="mod">
          <ac:chgData name="Andrew Ming Ho Wu" userId="620d876fccae6a25" providerId="LiveId" clId="{E191625E-B584-4D88-8A49-B08B8C12577A}" dt="2020-08-27T10:27:43.336" v="5627" actId="1076"/>
          <ac:spMkLst>
            <pc:docMk/>
            <pc:sldMk cId="3959471124" sldId="295"/>
            <ac:spMk id="5" creationId="{00000000-0000-0000-0000-000000000000}"/>
          </ac:spMkLst>
        </pc:spChg>
        <pc:spChg chg="del mod">
          <ac:chgData name="Andrew Ming Ho Wu" userId="620d876fccae6a25" providerId="LiveId" clId="{E191625E-B584-4D88-8A49-B08B8C12577A}" dt="2020-08-27T10:26:34.723" v="5573" actId="478"/>
          <ac:spMkLst>
            <pc:docMk/>
            <pc:sldMk cId="3959471124" sldId="295"/>
            <ac:spMk id="12" creationId="{7E70BACB-1CF0-4DEE-923B-205A7D88BC2B}"/>
          </ac:spMkLst>
        </pc:spChg>
      </pc:sldChg>
      <pc:sldChg chg="modSp add mod">
        <pc:chgData name="Andrew Ming Ho Wu" userId="620d876fccae6a25" providerId="LiveId" clId="{E191625E-B584-4D88-8A49-B08B8C12577A}" dt="2020-08-27T10:44:10.907" v="6395" actId="1076"/>
        <pc:sldMkLst>
          <pc:docMk/>
          <pc:sldMk cId="1824351165" sldId="296"/>
        </pc:sldMkLst>
        <pc:spChg chg="mod">
          <ac:chgData name="Andrew Ming Ho Wu" userId="620d876fccae6a25" providerId="LiveId" clId="{E191625E-B584-4D88-8A49-B08B8C12577A}" dt="2020-08-27T10:44:10.907" v="6395" actId="1076"/>
          <ac:spMkLst>
            <pc:docMk/>
            <pc:sldMk cId="1824351165" sldId="296"/>
            <ac:spMk id="12" creationId="{7E70BACB-1CF0-4DEE-923B-205A7D88BC2B}"/>
          </ac:spMkLst>
        </pc:spChg>
      </pc:sldChg>
      <pc:sldChg chg="modSp add mod">
        <pc:chgData name="Andrew Ming Ho Wu" userId="620d876fccae6a25" providerId="LiveId" clId="{E191625E-B584-4D88-8A49-B08B8C12577A}" dt="2020-08-27T10:42:22.059" v="6295" actId="1076"/>
        <pc:sldMkLst>
          <pc:docMk/>
          <pc:sldMk cId="4058345036" sldId="297"/>
        </pc:sldMkLst>
        <pc:spChg chg="mod">
          <ac:chgData name="Andrew Ming Ho Wu" userId="620d876fccae6a25" providerId="LiveId" clId="{E191625E-B584-4D88-8A49-B08B8C12577A}" dt="2020-08-27T10:42:22.059" v="6295" actId="1076"/>
          <ac:spMkLst>
            <pc:docMk/>
            <pc:sldMk cId="4058345036" sldId="297"/>
            <ac:spMk id="12" creationId="{7E70BACB-1CF0-4DEE-923B-205A7D88BC2B}"/>
          </ac:spMkLst>
        </pc:spChg>
      </pc:sldChg>
    </pc:docChg>
  </pc:docChgLst>
  <pc:docChgLst>
    <pc:chgData name="Andrew Ming Ho Wu" userId="620d876fccae6a25" providerId="LiveId" clId="{4F6CFE45-0C68-4DA1-9660-1641D66CDA9C}"/>
    <pc:docChg chg="modSld">
      <pc:chgData name="Andrew Ming Ho Wu" userId="620d876fccae6a25" providerId="LiveId" clId="{4F6CFE45-0C68-4DA1-9660-1641D66CDA9C}" dt="2020-11-25T10:52:59.587" v="13" actId="1035"/>
      <pc:docMkLst>
        <pc:docMk/>
      </pc:docMkLst>
      <pc:sldChg chg="modSp mod">
        <pc:chgData name="Andrew Ming Ho Wu" userId="620d876fccae6a25" providerId="LiveId" clId="{4F6CFE45-0C68-4DA1-9660-1641D66CDA9C}" dt="2020-11-23T11:14:45.952" v="9" actId="20577"/>
        <pc:sldMkLst>
          <pc:docMk/>
          <pc:sldMk cId="0" sldId="256"/>
        </pc:sldMkLst>
        <pc:spChg chg="mod">
          <ac:chgData name="Andrew Ming Ho Wu" userId="620d876fccae6a25" providerId="LiveId" clId="{4F6CFE45-0C68-4DA1-9660-1641D66CDA9C}" dt="2020-11-23T11:14:45.952" v="9" actId="20577"/>
          <ac:spMkLst>
            <pc:docMk/>
            <pc:sldMk cId="0" sldId="256"/>
            <ac:spMk id="7" creationId="{00000000-0000-0000-0000-000000000000}"/>
          </ac:spMkLst>
        </pc:spChg>
      </pc:sldChg>
      <pc:sldChg chg="modSp mod">
        <pc:chgData name="Andrew Ming Ho Wu" userId="620d876fccae6a25" providerId="LiveId" clId="{4F6CFE45-0C68-4DA1-9660-1641D66CDA9C}" dt="2020-11-25T10:52:59.587" v="13" actId="1035"/>
        <pc:sldMkLst>
          <pc:docMk/>
          <pc:sldMk cId="1457112152" sldId="348"/>
        </pc:sldMkLst>
        <pc:spChg chg="mod">
          <ac:chgData name="Andrew Ming Ho Wu" userId="620d876fccae6a25" providerId="LiveId" clId="{4F6CFE45-0C68-4DA1-9660-1641D66CDA9C}" dt="2020-11-24T20:39:50.703" v="12"/>
          <ac:spMkLst>
            <pc:docMk/>
            <pc:sldMk cId="1457112152" sldId="348"/>
            <ac:spMk id="5" creationId="{00000000-0000-0000-0000-000000000000}"/>
          </ac:spMkLst>
        </pc:spChg>
        <pc:grpChg chg="mod">
          <ac:chgData name="Andrew Ming Ho Wu" userId="620d876fccae6a25" providerId="LiveId" clId="{4F6CFE45-0C68-4DA1-9660-1641D66CDA9C}" dt="2020-11-24T20:39:44.759" v="10" actId="1076"/>
          <ac:grpSpMkLst>
            <pc:docMk/>
            <pc:sldMk cId="1457112152" sldId="348"/>
            <ac:grpSpMk id="2" creationId="{00000000-0000-0000-0000-000000000000}"/>
          </ac:grpSpMkLst>
        </pc:grpChg>
        <pc:grpChg chg="mod">
          <ac:chgData name="Andrew Ming Ho Wu" userId="620d876fccae6a25" providerId="LiveId" clId="{4F6CFE45-0C68-4DA1-9660-1641D66CDA9C}" dt="2020-11-24T20:39:45.126" v="11" actId="1076"/>
          <ac:grpSpMkLst>
            <pc:docMk/>
            <pc:sldMk cId="1457112152" sldId="348"/>
            <ac:grpSpMk id="8" creationId="{00000000-0000-0000-0000-000000000000}"/>
          </ac:grpSpMkLst>
        </pc:grpChg>
        <pc:picChg chg="mod">
          <ac:chgData name="Andrew Ming Ho Wu" userId="620d876fccae6a25" providerId="LiveId" clId="{4F6CFE45-0C68-4DA1-9660-1641D66CDA9C}" dt="2020-11-25T10:52:59.587" v="13" actId="1035"/>
          <ac:picMkLst>
            <pc:docMk/>
            <pc:sldMk cId="1457112152" sldId="348"/>
            <ac:picMk id="7" creationId="{DD9D45D1-7E13-4325-B052-4B19792A28D3}"/>
          </ac:picMkLst>
        </pc:picChg>
      </pc:sldChg>
    </pc:docChg>
  </pc:docChgLst>
  <pc:docChgLst>
    <pc:chgData name="Andrew Ming Ho Wu" userId="620d876fccae6a25" providerId="LiveId" clId="{F03C6DA6-1082-49BD-ABAF-37CFD7C0D00A}"/>
    <pc:docChg chg="undo custSel addSld delSld modSld sldOrd">
      <pc:chgData name="Andrew Ming Ho Wu" userId="620d876fccae6a25" providerId="LiveId" clId="{F03C6DA6-1082-49BD-ABAF-37CFD7C0D00A}" dt="2020-10-07T20:07:07.840" v="4203" actId="1076"/>
      <pc:docMkLst>
        <pc:docMk/>
      </pc:docMkLst>
      <pc:sldChg chg="addSp modSp mod">
        <pc:chgData name="Andrew Ming Ho Wu" userId="620d876fccae6a25" providerId="LiveId" clId="{F03C6DA6-1082-49BD-ABAF-37CFD7C0D00A}" dt="2020-10-07T19:53:19.393" v="3602" actId="20577"/>
        <pc:sldMkLst>
          <pc:docMk/>
          <pc:sldMk cId="0" sldId="256"/>
        </pc:sldMkLst>
        <pc:spChg chg="mod">
          <ac:chgData name="Andrew Ming Ho Wu" userId="620d876fccae6a25" providerId="LiveId" clId="{F03C6DA6-1082-49BD-ABAF-37CFD7C0D00A}" dt="2020-10-05T18:54:54.756" v="3215" actId="1076"/>
          <ac:spMkLst>
            <pc:docMk/>
            <pc:sldMk cId="0" sldId="256"/>
            <ac:spMk id="6" creationId="{00000000-0000-0000-0000-000000000000}"/>
          </ac:spMkLst>
        </pc:spChg>
        <pc:spChg chg="mod">
          <ac:chgData name="Andrew Ming Ho Wu" userId="620d876fccae6a25" providerId="LiveId" clId="{F03C6DA6-1082-49BD-ABAF-37CFD7C0D00A}" dt="2020-10-05T18:54:32.524" v="3198" actId="20577"/>
          <ac:spMkLst>
            <pc:docMk/>
            <pc:sldMk cId="0" sldId="256"/>
            <ac:spMk id="7" creationId="{00000000-0000-0000-0000-000000000000}"/>
          </ac:spMkLst>
        </pc:spChg>
        <pc:spChg chg="add mod">
          <ac:chgData name="Andrew Ming Ho Wu" userId="620d876fccae6a25" providerId="LiveId" clId="{F03C6DA6-1082-49BD-ABAF-37CFD7C0D00A}" dt="2020-10-07T19:53:19.393" v="3602" actId="20577"/>
          <ac:spMkLst>
            <pc:docMk/>
            <pc:sldMk cId="0" sldId="256"/>
            <ac:spMk id="12" creationId="{9A5C5996-C506-42D4-8B45-0190C0F5159A}"/>
          </ac:spMkLst>
        </pc:spChg>
        <pc:spChg chg="mod">
          <ac:chgData name="Andrew Ming Ho Wu" userId="620d876fccae6a25" providerId="LiveId" clId="{F03C6DA6-1082-49BD-ABAF-37CFD7C0D00A}" dt="2020-09-30T11:21:27.039" v="1087" actId="20577"/>
          <ac:spMkLst>
            <pc:docMk/>
            <pc:sldMk cId="0" sldId="256"/>
            <ac:spMk id="13" creationId="{0477D28A-3F44-4405-BD2B-4F00158DB1B3}"/>
          </ac:spMkLst>
        </pc:spChg>
        <pc:grpChg chg="mod">
          <ac:chgData name="Andrew Ming Ho Wu" userId="620d876fccae6a25" providerId="LiveId" clId="{F03C6DA6-1082-49BD-ABAF-37CFD7C0D00A}" dt="2020-10-05T18:54:58.866" v="3216" actId="1076"/>
          <ac:grpSpMkLst>
            <pc:docMk/>
            <pc:sldMk cId="0" sldId="256"/>
            <ac:grpSpMk id="2" creationId="{00000000-0000-0000-0000-000000000000}"/>
          </ac:grpSpMkLst>
        </pc:grpChg>
      </pc:sldChg>
      <pc:sldChg chg="delSp modSp mod">
        <pc:chgData name="Andrew Ming Ho Wu" userId="620d876fccae6a25" providerId="LiveId" clId="{F03C6DA6-1082-49BD-ABAF-37CFD7C0D00A}" dt="2020-10-07T20:00:40.942" v="4016" actId="14100"/>
        <pc:sldMkLst>
          <pc:docMk/>
          <pc:sldMk cId="0" sldId="257"/>
        </pc:sldMkLst>
        <pc:spChg chg="del">
          <ac:chgData name="Andrew Ming Ho Wu" userId="620d876fccae6a25" providerId="LiveId" clId="{F03C6DA6-1082-49BD-ABAF-37CFD7C0D00A}" dt="2020-10-07T20:00:27.869" v="3998" actId="478"/>
          <ac:spMkLst>
            <pc:docMk/>
            <pc:sldMk cId="0" sldId="257"/>
            <ac:spMk id="5" creationId="{81D7F47C-B22C-46A9-BD87-E2FA064EC20F}"/>
          </ac:spMkLst>
        </pc:spChg>
        <pc:spChg chg="mod">
          <ac:chgData name="Andrew Ming Ho Wu" userId="620d876fccae6a25" providerId="LiveId" clId="{F03C6DA6-1082-49BD-ABAF-37CFD7C0D00A}" dt="2020-10-07T20:00:40.942" v="4016" actId="14100"/>
          <ac:spMkLst>
            <pc:docMk/>
            <pc:sldMk cId="0" sldId="257"/>
            <ac:spMk id="6" creationId="{00000000-0000-0000-0000-000000000000}"/>
          </ac:spMkLst>
        </pc:spChg>
        <pc:spChg chg="del">
          <ac:chgData name="Andrew Ming Ho Wu" userId="620d876fccae6a25" providerId="LiveId" clId="{F03C6DA6-1082-49BD-ABAF-37CFD7C0D00A}" dt="2020-10-07T20:00:21.854" v="3996" actId="478"/>
          <ac:spMkLst>
            <pc:docMk/>
            <pc:sldMk cId="0" sldId="257"/>
            <ac:spMk id="7" creationId="{8F1A7018-DAB3-4DD6-9851-CCE349574926}"/>
          </ac:spMkLst>
        </pc:spChg>
        <pc:spChg chg="del">
          <ac:chgData name="Andrew Ming Ho Wu" userId="620d876fccae6a25" providerId="LiveId" clId="{F03C6DA6-1082-49BD-ABAF-37CFD7C0D00A}" dt="2020-10-07T20:00:30.487" v="3999" actId="478"/>
          <ac:spMkLst>
            <pc:docMk/>
            <pc:sldMk cId="0" sldId="257"/>
            <ac:spMk id="15" creationId="{5FC8DCBF-4CCE-4C22-8B9F-CC50B4D8446D}"/>
          </ac:spMkLst>
        </pc:spChg>
        <pc:spChg chg="del">
          <ac:chgData name="Andrew Ming Ho Wu" userId="620d876fccae6a25" providerId="LiveId" clId="{F03C6DA6-1082-49BD-ABAF-37CFD7C0D00A}" dt="2020-10-07T20:00:24.088" v="3997" actId="478"/>
          <ac:spMkLst>
            <pc:docMk/>
            <pc:sldMk cId="0" sldId="257"/>
            <ac:spMk id="20" creationId="{A6F76399-04DE-46A8-BF2C-99ED8D141BD3}"/>
          </ac:spMkLst>
        </pc:spChg>
      </pc:sldChg>
      <pc:sldChg chg="modSp mod">
        <pc:chgData name="Andrew Ming Ho Wu" userId="620d876fccae6a25" providerId="LiveId" clId="{F03C6DA6-1082-49BD-ABAF-37CFD7C0D00A}" dt="2020-09-30T13:15:37.287" v="1707" actId="20577"/>
        <pc:sldMkLst>
          <pc:docMk/>
          <pc:sldMk cId="0" sldId="259"/>
        </pc:sldMkLst>
        <pc:spChg chg="mod">
          <ac:chgData name="Andrew Ming Ho Wu" userId="620d876fccae6a25" providerId="LiveId" clId="{F03C6DA6-1082-49BD-ABAF-37CFD7C0D00A}" dt="2020-09-30T13:15:37.287" v="1707" actId="20577"/>
          <ac:spMkLst>
            <pc:docMk/>
            <pc:sldMk cId="0" sldId="259"/>
            <ac:spMk id="12" creationId="{7E70BACB-1CF0-4DEE-923B-205A7D88BC2B}"/>
          </ac:spMkLst>
        </pc:spChg>
      </pc:sldChg>
      <pc:sldChg chg="del">
        <pc:chgData name="Andrew Ming Ho Wu" userId="620d876fccae6a25" providerId="LiveId" clId="{F03C6DA6-1082-49BD-ABAF-37CFD7C0D00A}" dt="2020-09-30T11:14:21.383" v="16" actId="47"/>
        <pc:sldMkLst>
          <pc:docMk/>
          <pc:sldMk cId="0" sldId="260"/>
        </pc:sldMkLst>
      </pc:sldChg>
      <pc:sldChg chg="del">
        <pc:chgData name="Andrew Ming Ho Wu" userId="620d876fccae6a25" providerId="LiveId" clId="{F03C6DA6-1082-49BD-ABAF-37CFD7C0D00A}" dt="2020-09-30T11:14:21.732" v="17" actId="47"/>
        <pc:sldMkLst>
          <pc:docMk/>
          <pc:sldMk cId="2614168572" sldId="282"/>
        </pc:sldMkLst>
      </pc:sldChg>
      <pc:sldChg chg="modSp mod">
        <pc:chgData name="Andrew Ming Ho Wu" userId="620d876fccae6a25" providerId="LiveId" clId="{F03C6DA6-1082-49BD-ABAF-37CFD7C0D00A}" dt="2020-10-05T18:59:58.272" v="3482" actId="1076"/>
        <pc:sldMkLst>
          <pc:docMk/>
          <pc:sldMk cId="4141595128" sldId="301"/>
        </pc:sldMkLst>
        <pc:spChg chg="mod">
          <ac:chgData name="Andrew Ming Ho Wu" userId="620d876fccae6a25" providerId="LiveId" clId="{F03C6DA6-1082-49BD-ABAF-37CFD7C0D00A}" dt="2020-10-05T18:59:58.272" v="3482" actId="1076"/>
          <ac:spMkLst>
            <pc:docMk/>
            <pc:sldMk cId="4141595128" sldId="301"/>
            <ac:spMk id="12" creationId="{7E70BACB-1CF0-4DEE-923B-205A7D88BC2B}"/>
          </ac:spMkLst>
        </pc:spChg>
      </pc:sldChg>
      <pc:sldChg chg="del">
        <pc:chgData name="Andrew Ming Ho Wu" userId="620d876fccae6a25" providerId="LiveId" clId="{F03C6DA6-1082-49BD-ABAF-37CFD7C0D00A}" dt="2020-09-30T11:14:22.126" v="18" actId="47"/>
        <pc:sldMkLst>
          <pc:docMk/>
          <pc:sldMk cId="1181641107" sldId="302"/>
        </pc:sldMkLst>
      </pc:sldChg>
      <pc:sldChg chg="del">
        <pc:chgData name="Andrew Ming Ho Wu" userId="620d876fccae6a25" providerId="LiveId" clId="{F03C6DA6-1082-49BD-ABAF-37CFD7C0D00A}" dt="2020-09-30T11:14:22.485" v="19" actId="47"/>
        <pc:sldMkLst>
          <pc:docMk/>
          <pc:sldMk cId="695323835" sldId="303"/>
        </pc:sldMkLst>
      </pc:sldChg>
      <pc:sldChg chg="del">
        <pc:chgData name="Andrew Ming Ho Wu" userId="620d876fccae6a25" providerId="LiveId" clId="{F03C6DA6-1082-49BD-ABAF-37CFD7C0D00A}" dt="2020-09-30T11:14:22.820" v="20" actId="47"/>
        <pc:sldMkLst>
          <pc:docMk/>
          <pc:sldMk cId="1731435901" sldId="304"/>
        </pc:sldMkLst>
      </pc:sldChg>
      <pc:sldChg chg="del">
        <pc:chgData name="Andrew Ming Ho Wu" userId="620d876fccae6a25" providerId="LiveId" clId="{F03C6DA6-1082-49BD-ABAF-37CFD7C0D00A}" dt="2020-09-30T11:14:23.190" v="21" actId="47"/>
        <pc:sldMkLst>
          <pc:docMk/>
          <pc:sldMk cId="3921722384" sldId="305"/>
        </pc:sldMkLst>
      </pc:sldChg>
      <pc:sldChg chg="del">
        <pc:chgData name="Andrew Ming Ho Wu" userId="620d876fccae6a25" providerId="LiveId" clId="{F03C6DA6-1082-49BD-ABAF-37CFD7C0D00A}" dt="2020-09-30T11:14:23.562" v="22" actId="47"/>
        <pc:sldMkLst>
          <pc:docMk/>
          <pc:sldMk cId="393541412" sldId="306"/>
        </pc:sldMkLst>
      </pc:sldChg>
      <pc:sldChg chg="del">
        <pc:chgData name="Andrew Ming Ho Wu" userId="620d876fccae6a25" providerId="LiveId" clId="{F03C6DA6-1082-49BD-ABAF-37CFD7C0D00A}" dt="2020-09-30T11:14:23.925" v="23" actId="47"/>
        <pc:sldMkLst>
          <pc:docMk/>
          <pc:sldMk cId="696112063" sldId="307"/>
        </pc:sldMkLst>
      </pc:sldChg>
      <pc:sldChg chg="del">
        <pc:chgData name="Andrew Ming Ho Wu" userId="620d876fccae6a25" providerId="LiveId" clId="{F03C6DA6-1082-49BD-ABAF-37CFD7C0D00A}" dt="2020-09-30T11:14:24.411" v="24" actId="47"/>
        <pc:sldMkLst>
          <pc:docMk/>
          <pc:sldMk cId="2138515264" sldId="308"/>
        </pc:sldMkLst>
      </pc:sldChg>
      <pc:sldChg chg="del">
        <pc:chgData name="Andrew Ming Ho Wu" userId="620d876fccae6a25" providerId="LiveId" clId="{F03C6DA6-1082-49BD-ABAF-37CFD7C0D00A}" dt="2020-09-30T11:14:24.812" v="25" actId="47"/>
        <pc:sldMkLst>
          <pc:docMk/>
          <pc:sldMk cId="2113135599" sldId="309"/>
        </pc:sldMkLst>
      </pc:sldChg>
      <pc:sldChg chg="del">
        <pc:chgData name="Andrew Ming Ho Wu" userId="620d876fccae6a25" providerId="LiveId" clId="{F03C6DA6-1082-49BD-ABAF-37CFD7C0D00A}" dt="2020-09-30T11:14:25.181" v="26" actId="47"/>
        <pc:sldMkLst>
          <pc:docMk/>
          <pc:sldMk cId="3619567919" sldId="310"/>
        </pc:sldMkLst>
      </pc:sldChg>
      <pc:sldChg chg="del">
        <pc:chgData name="Andrew Ming Ho Wu" userId="620d876fccae6a25" providerId="LiveId" clId="{F03C6DA6-1082-49BD-ABAF-37CFD7C0D00A}" dt="2020-09-30T11:14:25.635" v="27" actId="47"/>
        <pc:sldMkLst>
          <pc:docMk/>
          <pc:sldMk cId="4241162783" sldId="311"/>
        </pc:sldMkLst>
      </pc:sldChg>
      <pc:sldChg chg="del">
        <pc:chgData name="Andrew Ming Ho Wu" userId="620d876fccae6a25" providerId="LiveId" clId="{F03C6DA6-1082-49BD-ABAF-37CFD7C0D00A}" dt="2020-09-30T11:14:26.150" v="28" actId="47"/>
        <pc:sldMkLst>
          <pc:docMk/>
          <pc:sldMk cId="1035541448" sldId="312"/>
        </pc:sldMkLst>
      </pc:sldChg>
      <pc:sldChg chg="del">
        <pc:chgData name="Andrew Ming Ho Wu" userId="620d876fccae6a25" providerId="LiveId" clId="{F03C6DA6-1082-49BD-ABAF-37CFD7C0D00A}" dt="2020-09-30T11:14:16.343" v="14" actId="47"/>
        <pc:sldMkLst>
          <pc:docMk/>
          <pc:sldMk cId="1627687639" sldId="313"/>
        </pc:sldMkLst>
      </pc:sldChg>
      <pc:sldChg chg="del">
        <pc:chgData name="Andrew Ming Ho Wu" userId="620d876fccae6a25" providerId="LiveId" clId="{F03C6DA6-1082-49BD-ABAF-37CFD7C0D00A}" dt="2020-09-30T11:14:16.913" v="15" actId="47"/>
        <pc:sldMkLst>
          <pc:docMk/>
          <pc:sldMk cId="1950776556" sldId="314"/>
        </pc:sldMkLst>
      </pc:sldChg>
      <pc:sldChg chg="del">
        <pc:chgData name="Andrew Ming Ho Wu" userId="620d876fccae6a25" providerId="LiveId" clId="{F03C6DA6-1082-49BD-ABAF-37CFD7C0D00A}" dt="2020-09-30T11:14:15.360" v="13" actId="47"/>
        <pc:sldMkLst>
          <pc:docMk/>
          <pc:sldMk cId="3899163142" sldId="315"/>
        </pc:sldMkLst>
      </pc:sldChg>
      <pc:sldChg chg="del">
        <pc:chgData name="Andrew Ming Ho Wu" userId="620d876fccae6a25" providerId="LiveId" clId="{F03C6DA6-1082-49BD-ABAF-37CFD7C0D00A}" dt="2020-09-30T11:14:14.968" v="12" actId="47"/>
        <pc:sldMkLst>
          <pc:docMk/>
          <pc:sldMk cId="2313566969" sldId="316"/>
        </pc:sldMkLst>
      </pc:sldChg>
      <pc:sldChg chg="del">
        <pc:chgData name="Andrew Ming Ho Wu" userId="620d876fccae6a25" providerId="LiveId" clId="{F03C6DA6-1082-49BD-ABAF-37CFD7C0D00A}" dt="2020-09-30T11:14:14.459" v="11" actId="47"/>
        <pc:sldMkLst>
          <pc:docMk/>
          <pc:sldMk cId="525558553" sldId="317"/>
        </pc:sldMkLst>
      </pc:sldChg>
      <pc:sldChg chg="del">
        <pc:chgData name="Andrew Ming Ho Wu" userId="620d876fccae6a25" providerId="LiveId" clId="{F03C6DA6-1082-49BD-ABAF-37CFD7C0D00A}" dt="2020-09-30T11:14:13.879" v="10" actId="47"/>
        <pc:sldMkLst>
          <pc:docMk/>
          <pc:sldMk cId="2450840084" sldId="318"/>
        </pc:sldMkLst>
      </pc:sldChg>
      <pc:sldChg chg="del">
        <pc:chgData name="Andrew Ming Ho Wu" userId="620d876fccae6a25" providerId="LiveId" clId="{F03C6DA6-1082-49BD-ABAF-37CFD7C0D00A}" dt="2020-09-30T11:14:13.309" v="9" actId="47"/>
        <pc:sldMkLst>
          <pc:docMk/>
          <pc:sldMk cId="3241138585" sldId="319"/>
        </pc:sldMkLst>
      </pc:sldChg>
      <pc:sldChg chg="del">
        <pc:chgData name="Andrew Ming Ho Wu" userId="620d876fccae6a25" providerId="LiveId" clId="{F03C6DA6-1082-49BD-ABAF-37CFD7C0D00A}" dt="2020-09-30T11:14:12.724" v="8" actId="47"/>
        <pc:sldMkLst>
          <pc:docMk/>
          <pc:sldMk cId="597090878" sldId="320"/>
        </pc:sldMkLst>
      </pc:sldChg>
      <pc:sldChg chg="del">
        <pc:chgData name="Andrew Ming Ho Wu" userId="620d876fccae6a25" providerId="LiveId" clId="{F03C6DA6-1082-49BD-ABAF-37CFD7C0D00A}" dt="2020-09-30T11:14:12.186" v="7" actId="47"/>
        <pc:sldMkLst>
          <pc:docMk/>
          <pc:sldMk cId="3935872265" sldId="321"/>
        </pc:sldMkLst>
      </pc:sldChg>
      <pc:sldChg chg="del">
        <pc:chgData name="Andrew Ming Ho Wu" userId="620d876fccae6a25" providerId="LiveId" clId="{F03C6DA6-1082-49BD-ABAF-37CFD7C0D00A}" dt="2020-09-30T11:14:11.679" v="6" actId="47"/>
        <pc:sldMkLst>
          <pc:docMk/>
          <pc:sldMk cId="2428145897" sldId="322"/>
        </pc:sldMkLst>
      </pc:sldChg>
      <pc:sldChg chg="del">
        <pc:chgData name="Andrew Ming Ho Wu" userId="620d876fccae6a25" providerId="LiveId" clId="{F03C6DA6-1082-49BD-ABAF-37CFD7C0D00A}" dt="2020-09-30T11:14:11.177" v="5" actId="47"/>
        <pc:sldMkLst>
          <pc:docMk/>
          <pc:sldMk cId="3584881285" sldId="323"/>
        </pc:sldMkLst>
      </pc:sldChg>
      <pc:sldChg chg="del">
        <pc:chgData name="Andrew Ming Ho Wu" userId="620d876fccae6a25" providerId="LiveId" clId="{F03C6DA6-1082-49BD-ABAF-37CFD7C0D00A}" dt="2020-09-30T11:14:10.679" v="4" actId="47"/>
        <pc:sldMkLst>
          <pc:docMk/>
          <pc:sldMk cId="1769369266" sldId="324"/>
        </pc:sldMkLst>
      </pc:sldChg>
      <pc:sldChg chg="del">
        <pc:chgData name="Andrew Ming Ho Wu" userId="620d876fccae6a25" providerId="LiveId" clId="{F03C6DA6-1082-49BD-ABAF-37CFD7C0D00A}" dt="2020-09-30T11:14:10.151" v="3" actId="47"/>
        <pc:sldMkLst>
          <pc:docMk/>
          <pc:sldMk cId="3774335670" sldId="325"/>
        </pc:sldMkLst>
      </pc:sldChg>
      <pc:sldChg chg="del">
        <pc:chgData name="Andrew Ming Ho Wu" userId="620d876fccae6a25" providerId="LiveId" clId="{F03C6DA6-1082-49BD-ABAF-37CFD7C0D00A}" dt="2020-09-30T11:14:09.649" v="2" actId="47"/>
        <pc:sldMkLst>
          <pc:docMk/>
          <pc:sldMk cId="1449775771" sldId="326"/>
        </pc:sldMkLst>
      </pc:sldChg>
      <pc:sldChg chg="del">
        <pc:chgData name="Andrew Ming Ho Wu" userId="620d876fccae6a25" providerId="LiveId" clId="{F03C6DA6-1082-49BD-ABAF-37CFD7C0D00A}" dt="2020-09-30T11:14:09.119" v="1" actId="47"/>
        <pc:sldMkLst>
          <pc:docMk/>
          <pc:sldMk cId="4259034908" sldId="327"/>
        </pc:sldMkLst>
      </pc:sldChg>
      <pc:sldChg chg="del">
        <pc:chgData name="Andrew Ming Ho Wu" userId="620d876fccae6a25" providerId="LiveId" clId="{F03C6DA6-1082-49BD-ABAF-37CFD7C0D00A}" dt="2020-09-30T11:14:08.273" v="0" actId="47"/>
        <pc:sldMkLst>
          <pc:docMk/>
          <pc:sldMk cId="2174425840" sldId="328"/>
        </pc:sldMkLst>
      </pc:sldChg>
      <pc:sldChg chg="modSp mod">
        <pc:chgData name="Andrew Ming Ho Wu" userId="620d876fccae6a25" providerId="LiveId" clId="{F03C6DA6-1082-49BD-ABAF-37CFD7C0D00A}" dt="2020-10-05T17:39:42.369" v="2393" actId="5793"/>
        <pc:sldMkLst>
          <pc:docMk/>
          <pc:sldMk cId="428898620" sldId="329"/>
        </pc:sldMkLst>
        <pc:spChg chg="mod">
          <ac:chgData name="Andrew Ming Ho Wu" userId="620d876fccae6a25" providerId="LiveId" clId="{F03C6DA6-1082-49BD-ABAF-37CFD7C0D00A}" dt="2020-10-05T17:39:42.369" v="2393" actId="5793"/>
          <ac:spMkLst>
            <pc:docMk/>
            <pc:sldMk cId="428898620" sldId="329"/>
            <ac:spMk id="12" creationId="{7E70BACB-1CF0-4DEE-923B-205A7D88BC2B}"/>
          </ac:spMkLst>
        </pc:spChg>
      </pc:sldChg>
      <pc:sldChg chg="modSp mod">
        <pc:chgData name="Andrew Ming Ho Wu" userId="620d876fccae6a25" providerId="LiveId" clId="{F03C6DA6-1082-49BD-ABAF-37CFD7C0D00A}" dt="2020-10-07T19:55:03.818" v="3670" actId="20577"/>
        <pc:sldMkLst>
          <pc:docMk/>
          <pc:sldMk cId="3627176467" sldId="330"/>
        </pc:sldMkLst>
        <pc:spChg chg="mod">
          <ac:chgData name="Andrew Ming Ho Wu" userId="620d876fccae6a25" providerId="LiveId" clId="{F03C6DA6-1082-49BD-ABAF-37CFD7C0D00A}" dt="2020-10-07T19:55:03.818" v="3670" actId="20577"/>
          <ac:spMkLst>
            <pc:docMk/>
            <pc:sldMk cId="3627176467" sldId="330"/>
            <ac:spMk id="12" creationId="{7E70BACB-1CF0-4DEE-923B-205A7D88BC2B}"/>
          </ac:spMkLst>
        </pc:spChg>
      </pc:sldChg>
      <pc:sldChg chg="modSp mod">
        <pc:chgData name="Andrew Ming Ho Wu" userId="620d876fccae6a25" providerId="LiveId" clId="{F03C6DA6-1082-49BD-ABAF-37CFD7C0D00A}" dt="2020-10-05T18:57:09.822" v="3301" actId="20577"/>
        <pc:sldMkLst>
          <pc:docMk/>
          <pc:sldMk cId="311588258" sldId="331"/>
        </pc:sldMkLst>
        <pc:spChg chg="mod">
          <ac:chgData name="Andrew Ming Ho Wu" userId="620d876fccae6a25" providerId="LiveId" clId="{F03C6DA6-1082-49BD-ABAF-37CFD7C0D00A}" dt="2020-10-05T18:57:09.822" v="3301" actId="20577"/>
          <ac:spMkLst>
            <pc:docMk/>
            <pc:sldMk cId="311588258" sldId="331"/>
            <ac:spMk id="12" creationId="{7E70BACB-1CF0-4DEE-923B-205A7D88BC2B}"/>
          </ac:spMkLst>
        </pc:spChg>
      </pc:sldChg>
      <pc:sldChg chg="addSp delSp modSp mod">
        <pc:chgData name="Andrew Ming Ho Wu" userId="620d876fccae6a25" providerId="LiveId" clId="{F03C6DA6-1082-49BD-ABAF-37CFD7C0D00A}" dt="2020-10-07T20:04:44.610" v="4027" actId="20577"/>
        <pc:sldMkLst>
          <pc:docMk/>
          <pc:sldMk cId="1678336179" sldId="332"/>
        </pc:sldMkLst>
        <pc:spChg chg="mod">
          <ac:chgData name="Andrew Ming Ho Wu" userId="620d876fccae6a25" providerId="LiveId" clId="{F03C6DA6-1082-49BD-ABAF-37CFD7C0D00A}" dt="2020-10-07T20:04:44.610" v="4027" actId="20577"/>
          <ac:spMkLst>
            <pc:docMk/>
            <pc:sldMk cId="1678336179" sldId="332"/>
            <ac:spMk id="5" creationId="{00000000-0000-0000-0000-000000000000}"/>
          </ac:spMkLst>
        </pc:spChg>
        <pc:spChg chg="add mod">
          <ac:chgData name="Andrew Ming Ho Wu" userId="620d876fccae6a25" providerId="LiveId" clId="{F03C6DA6-1082-49BD-ABAF-37CFD7C0D00A}" dt="2020-10-05T17:49:56.510" v="2642" actId="20577"/>
          <ac:spMkLst>
            <pc:docMk/>
            <pc:sldMk cId="1678336179" sldId="332"/>
            <ac:spMk id="6" creationId="{E0D64A27-A324-423E-AE12-E7A7A57E23BD}"/>
          </ac:spMkLst>
        </pc:spChg>
        <pc:spChg chg="del mod">
          <ac:chgData name="Andrew Ming Ho Wu" userId="620d876fccae6a25" providerId="LiveId" clId="{F03C6DA6-1082-49BD-ABAF-37CFD7C0D00A}" dt="2020-09-30T11:21:03.580" v="1069"/>
          <ac:spMkLst>
            <pc:docMk/>
            <pc:sldMk cId="1678336179" sldId="332"/>
            <ac:spMk id="12" creationId="{7E70BACB-1CF0-4DEE-923B-205A7D88BC2B}"/>
          </ac:spMkLst>
        </pc:spChg>
      </pc:sldChg>
      <pc:sldChg chg="modSp add mod ord">
        <pc:chgData name="Andrew Ming Ho Wu" userId="620d876fccae6a25" providerId="LiveId" clId="{F03C6DA6-1082-49BD-ABAF-37CFD7C0D00A}" dt="2020-10-07T19:53:48.264" v="3639" actId="20577"/>
        <pc:sldMkLst>
          <pc:docMk/>
          <pc:sldMk cId="2206058006" sldId="333"/>
        </pc:sldMkLst>
        <pc:spChg chg="mod">
          <ac:chgData name="Andrew Ming Ho Wu" userId="620d876fccae6a25" providerId="LiveId" clId="{F03C6DA6-1082-49BD-ABAF-37CFD7C0D00A}" dt="2020-09-30T11:14:36.391" v="30" actId="20577"/>
          <ac:spMkLst>
            <pc:docMk/>
            <pc:sldMk cId="2206058006" sldId="333"/>
            <ac:spMk id="5" creationId="{00000000-0000-0000-0000-000000000000}"/>
          </ac:spMkLst>
        </pc:spChg>
        <pc:spChg chg="mod">
          <ac:chgData name="Andrew Ming Ho Wu" userId="620d876fccae6a25" providerId="LiveId" clId="{F03C6DA6-1082-49BD-ABAF-37CFD7C0D00A}" dt="2020-10-07T19:53:48.264" v="3639" actId="20577"/>
          <ac:spMkLst>
            <pc:docMk/>
            <pc:sldMk cId="2206058006" sldId="333"/>
            <ac:spMk id="12" creationId="{7E70BACB-1CF0-4DEE-923B-205A7D88BC2B}"/>
          </ac:spMkLst>
        </pc:spChg>
      </pc:sldChg>
      <pc:sldChg chg="addSp modSp add del mod">
        <pc:chgData name="Andrew Ming Ho Wu" userId="620d876fccae6a25" providerId="LiveId" clId="{F03C6DA6-1082-49BD-ABAF-37CFD7C0D00A}" dt="2020-09-30T13:12:01.776" v="1335" actId="47"/>
        <pc:sldMkLst>
          <pc:docMk/>
          <pc:sldMk cId="1061892981" sldId="334"/>
        </pc:sldMkLst>
        <pc:spChg chg="mod">
          <ac:chgData name="Andrew Ming Ho Wu" userId="620d876fccae6a25" providerId="LiveId" clId="{F03C6DA6-1082-49BD-ABAF-37CFD7C0D00A}" dt="2020-09-30T11:21:18.756" v="1086" actId="20577"/>
          <ac:spMkLst>
            <pc:docMk/>
            <pc:sldMk cId="1061892981" sldId="334"/>
            <ac:spMk id="5" creationId="{00000000-0000-0000-0000-000000000000}"/>
          </ac:spMkLst>
        </pc:spChg>
        <pc:spChg chg="add mod">
          <ac:chgData name="Andrew Ming Ho Wu" userId="620d876fccae6a25" providerId="LiveId" clId="{F03C6DA6-1082-49BD-ABAF-37CFD7C0D00A}" dt="2020-09-30T11:23:02.118" v="1230" actId="20577"/>
          <ac:spMkLst>
            <pc:docMk/>
            <pc:sldMk cId="1061892981" sldId="334"/>
            <ac:spMk id="11" creationId="{4ED10552-5122-4F13-ABA0-682625F1162B}"/>
          </ac:spMkLst>
        </pc:spChg>
      </pc:sldChg>
      <pc:sldChg chg="addSp delSp modSp add mod">
        <pc:chgData name="Andrew Ming Ho Wu" userId="620d876fccae6a25" providerId="LiveId" clId="{F03C6DA6-1082-49BD-ABAF-37CFD7C0D00A}" dt="2020-10-05T19:00:50.563" v="3501" actId="478"/>
        <pc:sldMkLst>
          <pc:docMk/>
          <pc:sldMk cId="1994449026" sldId="335"/>
        </pc:sldMkLst>
        <pc:spChg chg="add mod">
          <ac:chgData name="Andrew Ming Ho Wu" userId="620d876fccae6a25" providerId="LiveId" clId="{F03C6DA6-1082-49BD-ABAF-37CFD7C0D00A}" dt="2020-10-05T18:55:48.428" v="3277" actId="20577"/>
          <ac:spMkLst>
            <pc:docMk/>
            <pc:sldMk cId="1994449026" sldId="335"/>
            <ac:spMk id="5" creationId="{394C5056-B43B-4747-BF2B-CF6FE8CAC9F7}"/>
          </ac:spMkLst>
        </pc:spChg>
        <pc:spChg chg="del">
          <ac:chgData name="Andrew Ming Ho Wu" userId="620d876fccae6a25" providerId="LiveId" clId="{F03C6DA6-1082-49BD-ABAF-37CFD7C0D00A}" dt="2020-09-30T13:11:26.928" v="1307" actId="478"/>
          <ac:spMkLst>
            <pc:docMk/>
            <pc:sldMk cId="1994449026" sldId="335"/>
            <ac:spMk id="5" creationId="{81D7F47C-B22C-46A9-BD87-E2FA064EC20F}"/>
          </ac:spMkLst>
        </pc:spChg>
        <pc:spChg chg="add del mod">
          <ac:chgData name="Andrew Ming Ho Wu" userId="620d876fccae6a25" providerId="LiveId" clId="{F03C6DA6-1082-49BD-ABAF-37CFD7C0D00A}" dt="2020-10-05T19:00:50.563" v="3501" actId="478"/>
          <ac:spMkLst>
            <pc:docMk/>
            <pc:sldMk cId="1994449026" sldId="335"/>
            <ac:spMk id="7" creationId="{42739726-46D7-4F89-A378-3A25B5B4FA43}"/>
          </ac:spMkLst>
        </pc:spChg>
        <pc:spChg chg="del mod">
          <ac:chgData name="Andrew Ming Ho Wu" userId="620d876fccae6a25" providerId="LiveId" clId="{F03C6DA6-1082-49BD-ABAF-37CFD7C0D00A}" dt="2020-09-30T13:11:21.330" v="1306"/>
          <ac:spMkLst>
            <pc:docMk/>
            <pc:sldMk cId="1994449026" sldId="335"/>
            <ac:spMk id="7" creationId="{8F1A7018-DAB3-4DD6-9851-CCE349574926}"/>
          </ac:spMkLst>
        </pc:spChg>
        <pc:spChg chg="mod">
          <ac:chgData name="Andrew Ming Ho Wu" userId="620d876fccae6a25" providerId="LiveId" clId="{F03C6DA6-1082-49BD-ABAF-37CFD7C0D00A}" dt="2020-10-05T18:55:45.080" v="3275" actId="20577"/>
          <ac:spMkLst>
            <pc:docMk/>
            <pc:sldMk cId="1994449026" sldId="335"/>
            <ac:spMk id="15" creationId="{5FC8DCBF-4CCE-4C22-8B9F-CC50B4D8446D}"/>
          </ac:spMkLst>
        </pc:spChg>
        <pc:spChg chg="del">
          <ac:chgData name="Andrew Ming Ho Wu" userId="620d876fccae6a25" providerId="LiveId" clId="{F03C6DA6-1082-49BD-ABAF-37CFD7C0D00A}" dt="2020-09-30T13:11:21.329" v="1304" actId="478"/>
          <ac:spMkLst>
            <pc:docMk/>
            <pc:sldMk cId="1994449026" sldId="335"/>
            <ac:spMk id="20" creationId="{A6F76399-04DE-46A8-BF2C-99ED8D141BD3}"/>
          </ac:spMkLst>
        </pc:spChg>
        <pc:grpChg chg="mod">
          <ac:chgData name="Andrew Ming Ho Wu" userId="620d876fccae6a25" providerId="LiveId" clId="{F03C6DA6-1082-49BD-ABAF-37CFD7C0D00A}" dt="2020-09-30T13:11:02.473" v="1301" actId="1076"/>
          <ac:grpSpMkLst>
            <pc:docMk/>
            <pc:sldMk cId="1994449026" sldId="335"/>
            <ac:grpSpMk id="2" creationId="{00000000-0000-0000-0000-000000000000}"/>
          </ac:grpSpMkLst>
        </pc:grpChg>
      </pc:sldChg>
      <pc:sldChg chg="addSp modSp add mod">
        <pc:chgData name="Andrew Ming Ho Wu" userId="620d876fccae6a25" providerId="LiveId" clId="{F03C6DA6-1082-49BD-ABAF-37CFD7C0D00A}" dt="2020-10-07T20:06:46.313" v="4202" actId="20577"/>
        <pc:sldMkLst>
          <pc:docMk/>
          <pc:sldMk cId="491446009" sldId="336"/>
        </pc:sldMkLst>
        <pc:spChg chg="mod">
          <ac:chgData name="Andrew Ming Ho Wu" userId="620d876fccae6a25" providerId="LiveId" clId="{F03C6DA6-1082-49BD-ABAF-37CFD7C0D00A}" dt="2020-09-30T13:12:17.669" v="1363" actId="20577"/>
          <ac:spMkLst>
            <pc:docMk/>
            <pc:sldMk cId="491446009" sldId="336"/>
            <ac:spMk id="5" creationId="{00000000-0000-0000-0000-000000000000}"/>
          </ac:spMkLst>
        </pc:spChg>
        <pc:spChg chg="add mod">
          <ac:chgData name="Andrew Ming Ho Wu" userId="620d876fccae6a25" providerId="LiveId" clId="{F03C6DA6-1082-49BD-ABAF-37CFD7C0D00A}" dt="2020-10-07T20:06:46.313" v="4202" actId="20577"/>
          <ac:spMkLst>
            <pc:docMk/>
            <pc:sldMk cId="491446009" sldId="336"/>
            <ac:spMk id="6" creationId="{C37302D2-588B-470D-AE39-AD096CE99DA6}"/>
          </ac:spMkLst>
        </pc:spChg>
      </pc:sldChg>
      <pc:sldChg chg="add del">
        <pc:chgData name="Andrew Ming Ho Wu" userId="620d876fccae6a25" providerId="LiveId" clId="{F03C6DA6-1082-49BD-ABAF-37CFD7C0D00A}" dt="2020-09-30T13:12:20.449" v="1365"/>
        <pc:sldMkLst>
          <pc:docMk/>
          <pc:sldMk cId="2275997285" sldId="337"/>
        </pc:sldMkLst>
      </pc:sldChg>
      <pc:sldChg chg="modSp add mod">
        <pc:chgData name="Andrew Ming Ho Wu" userId="620d876fccae6a25" providerId="LiveId" clId="{F03C6DA6-1082-49BD-ABAF-37CFD7C0D00A}" dt="2020-10-07T20:05:33.128" v="4038" actId="20577"/>
        <pc:sldMkLst>
          <pc:docMk/>
          <pc:sldMk cId="3153837584" sldId="337"/>
        </pc:sldMkLst>
        <pc:spChg chg="mod">
          <ac:chgData name="Andrew Ming Ho Wu" userId="620d876fccae6a25" providerId="LiveId" clId="{F03C6DA6-1082-49BD-ABAF-37CFD7C0D00A}" dt="2020-10-07T20:05:33.128" v="4038" actId="20577"/>
          <ac:spMkLst>
            <pc:docMk/>
            <pc:sldMk cId="3153837584" sldId="337"/>
            <ac:spMk id="5" creationId="{00000000-0000-0000-0000-000000000000}"/>
          </ac:spMkLst>
        </pc:spChg>
        <pc:spChg chg="mod">
          <ac:chgData name="Andrew Ming Ho Wu" userId="620d876fccae6a25" providerId="LiveId" clId="{F03C6DA6-1082-49BD-ABAF-37CFD7C0D00A}" dt="2020-10-07T19:56:29.674" v="3743" actId="20577"/>
          <ac:spMkLst>
            <pc:docMk/>
            <pc:sldMk cId="3153837584" sldId="337"/>
            <ac:spMk id="6" creationId="{E0D64A27-A324-423E-AE12-E7A7A57E23BD}"/>
          </ac:spMkLst>
        </pc:spChg>
      </pc:sldChg>
      <pc:sldChg chg="modSp add mod">
        <pc:chgData name="Andrew Ming Ho Wu" userId="620d876fccae6a25" providerId="LiveId" clId="{F03C6DA6-1082-49BD-ABAF-37CFD7C0D00A}" dt="2020-10-07T20:05:38.035" v="4058" actId="20577"/>
        <pc:sldMkLst>
          <pc:docMk/>
          <pc:sldMk cId="1064973513" sldId="338"/>
        </pc:sldMkLst>
        <pc:spChg chg="mod">
          <ac:chgData name="Andrew Ming Ho Wu" userId="620d876fccae6a25" providerId="LiveId" clId="{F03C6DA6-1082-49BD-ABAF-37CFD7C0D00A}" dt="2020-10-07T20:05:38.035" v="4058" actId="20577"/>
          <ac:spMkLst>
            <pc:docMk/>
            <pc:sldMk cId="1064973513" sldId="338"/>
            <ac:spMk id="5" creationId="{00000000-0000-0000-0000-000000000000}"/>
          </ac:spMkLst>
        </pc:spChg>
        <pc:spChg chg="mod">
          <ac:chgData name="Andrew Ming Ho Wu" userId="620d876fccae6a25" providerId="LiveId" clId="{F03C6DA6-1082-49BD-ABAF-37CFD7C0D00A}" dt="2020-10-05T17:38:37.826" v="2259" actId="20577"/>
          <ac:spMkLst>
            <pc:docMk/>
            <pc:sldMk cId="1064973513" sldId="338"/>
            <ac:spMk id="6" creationId="{E0D64A27-A324-423E-AE12-E7A7A57E23BD}"/>
          </ac:spMkLst>
        </pc:spChg>
      </pc:sldChg>
      <pc:sldChg chg="modSp add mod">
        <pc:chgData name="Andrew Ming Ho Wu" userId="620d876fccae6a25" providerId="LiveId" clId="{F03C6DA6-1082-49BD-ABAF-37CFD7C0D00A}" dt="2020-10-07T20:05:44.764" v="4078" actId="20577"/>
        <pc:sldMkLst>
          <pc:docMk/>
          <pc:sldMk cId="3865668538" sldId="339"/>
        </pc:sldMkLst>
        <pc:spChg chg="mod">
          <ac:chgData name="Andrew Ming Ho Wu" userId="620d876fccae6a25" providerId="LiveId" clId="{F03C6DA6-1082-49BD-ABAF-37CFD7C0D00A}" dt="2020-10-07T20:05:44.764" v="4078" actId="20577"/>
          <ac:spMkLst>
            <pc:docMk/>
            <pc:sldMk cId="3865668538" sldId="339"/>
            <ac:spMk id="5" creationId="{00000000-0000-0000-0000-000000000000}"/>
          </ac:spMkLst>
        </pc:spChg>
        <pc:spChg chg="mod">
          <ac:chgData name="Andrew Ming Ho Wu" userId="620d876fccae6a25" providerId="LiveId" clId="{F03C6DA6-1082-49BD-ABAF-37CFD7C0D00A}" dt="2020-10-07T19:56:46.628" v="3780" actId="20577"/>
          <ac:spMkLst>
            <pc:docMk/>
            <pc:sldMk cId="3865668538" sldId="339"/>
            <ac:spMk id="6" creationId="{E0D64A27-A324-423E-AE12-E7A7A57E23BD}"/>
          </ac:spMkLst>
        </pc:spChg>
      </pc:sldChg>
      <pc:sldChg chg="modSp add mod">
        <pc:chgData name="Andrew Ming Ho Wu" userId="620d876fccae6a25" providerId="LiveId" clId="{F03C6DA6-1082-49BD-ABAF-37CFD7C0D00A}" dt="2020-10-05T18:59:10.104" v="3451" actId="1076"/>
        <pc:sldMkLst>
          <pc:docMk/>
          <pc:sldMk cId="1140042678" sldId="340"/>
        </pc:sldMkLst>
        <pc:spChg chg="mod">
          <ac:chgData name="Andrew Ming Ho Wu" userId="620d876fccae6a25" providerId="LiveId" clId="{F03C6DA6-1082-49BD-ABAF-37CFD7C0D00A}" dt="2020-10-05T18:58:36.397" v="3332" actId="14100"/>
          <ac:spMkLst>
            <pc:docMk/>
            <pc:sldMk cId="1140042678" sldId="340"/>
            <ac:spMk id="5" creationId="{00000000-0000-0000-0000-000000000000}"/>
          </ac:spMkLst>
        </pc:spChg>
        <pc:spChg chg="mod">
          <ac:chgData name="Andrew Ming Ho Wu" userId="620d876fccae6a25" providerId="LiveId" clId="{F03C6DA6-1082-49BD-ABAF-37CFD7C0D00A}" dt="2020-10-05T18:59:10.104" v="3451" actId="1076"/>
          <ac:spMkLst>
            <pc:docMk/>
            <pc:sldMk cId="1140042678" sldId="340"/>
            <ac:spMk id="6" creationId="{C37302D2-588B-470D-AE39-AD096CE99DA6}"/>
          </ac:spMkLst>
        </pc:spChg>
      </pc:sldChg>
      <pc:sldChg chg="addSp delSp modSp add del mod">
        <pc:chgData name="Andrew Ming Ho Wu" userId="620d876fccae6a25" providerId="LiveId" clId="{F03C6DA6-1082-49BD-ABAF-37CFD7C0D00A}" dt="2020-10-05T18:39:35.216" v="2692" actId="2696"/>
        <pc:sldMkLst>
          <pc:docMk/>
          <pc:sldMk cId="3108415524" sldId="340"/>
        </pc:sldMkLst>
        <pc:spChg chg="add del mod">
          <ac:chgData name="Andrew Ming Ho Wu" userId="620d876fccae6a25" providerId="LiveId" clId="{F03C6DA6-1082-49BD-ABAF-37CFD7C0D00A}" dt="2020-10-05T18:35:12.658" v="2673" actId="47"/>
          <ac:spMkLst>
            <pc:docMk/>
            <pc:sldMk cId="3108415524" sldId="340"/>
            <ac:spMk id="6" creationId="{E0D64A27-A324-423E-AE12-E7A7A57E23BD}"/>
          </ac:spMkLst>
        </pc:spChg>
        <pc:spChg chg="add mod">
          <ac:chgData name="Andrew Ming Ho Wu" userId="620d876fccae6a25" providerId="LiveId" clId="{F03C6DA6-1082-49BD-ABAF-37CFD7C0D00A}" dt="2020-10-05T18:39:29.592" v="2691" actId="20577"/>
          <ac:spMkLst>
            <pc:docMk/>
            <pc:sldMk cId="3108415524" sldId="340"/>
            <ac:spMk id="7" creationId="{0AD17B5A-5F27-42E2-B520-A7CC1DC331CB}"/>
          </ac:spMkLst>
        </pc:spChg>
      </pc:sldChg>
      <pc:sldChg chg="modSp add mod">
        <pc:chgData name="Andrew Ming Ho Wu" userId="620d876fccae6a25" providerId="LiveId" clId="{F03C6DA6-1082-49BD-ABAF-37CFD7C0D00A}" dt="2020-10-07T20:07:07.840" v="4203" actId="1076"/>
        <pc:sldMkLst>
          <pc:docMk/>
          <pc:sldMk cId="2792681432" sldId="341"/>
        </pc:sldMkLst>
        <pc:spChg chg="mod">
          <ac:chgData name="Andrew Ming Ho Wu" userId="620d876fccae6a25" providerId="LiveId" clId="{F03C6DA6-1082-49BD-ABAF-37CFD7C0D00A}" dt="2020-10-05T19:02:55.969" v="3511" actId="20577"/>
          <ac:spMkLst>
            <pc:docMk/>
            <pc:sldMk cId="2792681432" sldId="341"/>
            <ac:spMk id="5" creationId="{00000000-0000-0000-0000-000000000000}"/>
          </ac:spMkLst>
        </pc:spChg>
        <pc:spChg chg="mod">
          <ac:chgData name="Andrew Ming Ho Wu" userId="620d876fccae6a25" providerId="LiveId" clId="{F03C6DA6-1082-49BD-ABAF-37CFD7C0D00A}" dt="2020-10-07T20:07:07.840" v="4203" actId="1076"/>
          <ac:spMkLst>
            <pc:docMk/>
            <pc:sldMk cId="2792681432" sldId="341"/>
            <ac:spMk id="6" creationId="{C37302D2-588B-470D-AE39-AD096CE99DA6}"/>
          </ac:spMkLst>
        </pc:spChg>
      </pc:sldChg>
      <pc:sldChg chg="delSp modSp add mod">
        <pc:chgData name="Andrew Ming Ho Wu" userId="620d876fccae6a25" providerId="LiveId" clId="{F03C6DA6-1082-49BD-ABAF-37CFD7C0D00A}" dt="2020-10-05T19:04:09.107" v="3523" actId="255"/>
        <pc:sldMkLst>
          <pc:docMk/>
          <pc:sldMk cId="3458398597" sldId="342"/>
        </pc:sldMkLst>
        <pc:spChg chg="mod">
          <ac:chgData name="Andrew Ming Ho Wu" userId="620d876fccae6a25" providerId="LiveId" clId="{F03C6DA6-1082-49BD-ABAF-37CFD7C0D00A}" dt="2020-10-05T19:04:09.107" v="3523" actId="255"/>
          <ac:spMkLst>
            <pc:docMk/>
            <pc:sldMk cId="3458398597" sldId="342"/>
            <ac:spMk id="5" creationId="{00000000-0000-0000-0000-000000000000}"/>
          </ac:spMkLst>
        </pc:spChg>
        <pc:spChg chg="del mod">
          <ac:chgData name="Andrew Ming Ho Wu" userId="620d876fccae6a25" providerId="LiveId" clId="{F03C6DA6-1082-49BD-ABAF-37CFD7C0D00A}" dt="2020-10-05T19:03:56.112" v="3519" actId="478"/>
          <ac:spMkLst>
            <pc:docMk/>
            <pc:sldMk cId="3458398597" sldId="342"/>
            <ac:spMk id="6" creationId="{C37302D2-588B-470D-AE39-AD096CE99DA6}"/>
          </ac:spMkLst>
        </pc:spChg>
        <pc:grpChg chg="mod">
          <ac:chgData name="Andrew Ming Ho Wu" userId="620d876fccae6a25" providerId="LiveId" clId="{F03C6DA6-1082-49BD-ABAF-37CFD7C0D00A}" dt="2020-10-05T19:03:59.371" v="3521" actId="1076"/>
          <ac:grpSpMkLst>
            <pc:docMk/>
            <pc:sldMk cId="3458398597" sldId="342"/>
            <ac:grpSpMk id="8" creationId="{00000000-0000-0000-0000-000000000000}"/>
          </ac:grpSpMkLst>
        </pc:grpChg>
      </pc:sldChg>
      <pc:sldChg chg="add">
        <pc:chgData name="Andrew Ming Ho Wu" userId="620d876fccae6a25" providerId="LiveId" clId="{F03C6DA6-1082-49BD-ABAF-37CFD7C0D00A}" dt="2020-10-07T20:00:15.448" v="3995" actId="2890"/>
        <pc:sldMkLst>
          <pc:docMk/>
          <pc:sldMk cId="2818220858" sldId="343"/>
        </pc:sldMkLst>
      </pc:sldChg>
    </pc:docChg>
  </pc:docChgLst>
  <pc:docChgLst>
    <pc:chgData name="Andrew Ming Ho Wu" userId="620d876fccae6a25" providerId="LiveId" clId="{4CAC8269-6B0F-4198-B261-2CBCFD6E8737}"/>
    <pc:docChg chg="undo redo custSel addSld delSld modSld sldOrd">
      <pc:chgData name="Andrew Ming Ho Wu" userId="620d876fccae6a25" providerId="LiveId" clId="{4CAC8269-6B0F-4198-B261-2CBCFD6E8737}" dt="2020-11-05T09:48:59.971" v="3494" actId="20577"/>
      <pc:docMkLst>
        <pc:docMk/>
      </pc:docMkLst>
      <pc:sldChg chg="modSp mod">
        <pc:chgData name="Andrew Ming Ho Wu" userId="620d876fccae6a25" providerId="LiveId" clId="{4CAC8269-6B0F-4198-B261-2CBCFD6E8737}" dt="2020-10-28T15:50:50.284" v="3179" actId="20577"/>
        <pc:sldMkLst>
          <pc:docMk/>
          <pc:sldMk cId="0" sldId="256"/>
        </pc:sldMkLst>
        <pc:spChg chg="mod">
          <ac:chgData name="Andrew Ming Ho Wu" userId="620d876fccae6a25" providerId="LiveId" clId="{4CAC8269-6B0F-4198-B261-2CBCFD6E8737}" dt="2020-10-19T18:38:50.552" v="1631" actId="20577"/>
          <ac:spMkLst>
            <pc:docMk/>
            <pc:sldMk cId="0" sldId="256"/>
            <ac:spMk id="7" creationId="{00000000-0000-0000-0000-000000000000}"/>
          </ac:spMkLst>
        </pc:spChg>
        <pc:spChg chg="mod">
          <ac:chgData name="Andrew Ming Ho Wu" userId="620d876fccae6a25" providerId="LiveId" clId="{4CAC8269-6B0F-4198-B261-2CBCFD6E8737}" dt="2020-10-28T15:50:50.284" v="3179" actId="20577"/>
          <ac:spMkLst>
            <pc:docMk/>
            <pc:sldMk cId="0" sldId="256"/>
            <ac:spMk id="12" creationId="{9A5C5996-C506-42D4-8B45-0190C0F5159A}"/>
          </ac:spMkLst>
        </pc:spChg>
      </pc:sldChg>
      <pc:sldChg chg="del">
        <pc:chgData name="Andrew Ming Ho Wu" userId="620d876fccae6a25" providerId="LiveId" clId="{4CAC8269-6B0F-4198-B261-2CBCFD6E8737}" dt="2020-10-18T16:13:14.684" v="805" actId="2696"/>
        <pc:sldMkLst>
          <pc:docMk/>
          <pc:sldMk cId="0" sldId="259"/>
        </pc:sldMkLst>
      </pc:sldChg>
      <pc:sldChg chg="addSp delSp modSp mod ord">
        <pc:chgData name="Andrew Ming Ho Wu" userId="620d876fccae6a25" providerId="LiveId" clId="{4CAC8269-6B0F-4198-B261-2CBCFD6E8737}" dt="2020-10-23T08:19:50.804" v="3175" actId="20577"/>
        <pc:sldMkLst>
          <pc:docMk/>
          <pc:sldMk cId="428898620" sldId="329"/>
        </pc:sldMkLst>
        <pc:spChg chg="mod">
          <ac:chgData name="Andrew Ming Ho Wu" userId="620d876fccae6a25" providerId="LiveId" clId="{4CAC8269-6B0F-4198-B261-2CBCFD6E8737}" dt="2020-10-22T08:27:32.318" v="1832" actId="20577"/>
          <ac:spMkLst>
            <pc:docMk/>
            <pc:sldMk cId="428898620" sldId="329"/>
            <ac:spMk id="5" creationId="{00000000-0000-0000-0000-000000000000}"/>
          </ac:spMkLst>
        </pc:spChg>
        <pc:spChg chg="add del mod">
          <ac:chgData name="Andrew Ming Ho Wu" userId="620d876fccae6a25" providerId="LiveId" clId="{4CAC8269-6B0F-4198-B261-2CBCFD6E8737}" dt="2020-10-23T08:19:50.804" v="3175" actId="20577"/>
          <ac:spMkLst>
            <pc:docMk/>
            <pc:sldMk cId="428898620" sldId="329"/>
            <ac:spMk id="12" creationId="{7E70BACB-1CF0-4DEE-923B-205A7D88BC2B}"/>
          </ac:spMkLst>
        </pc:spChg>
      </pc:sldChg>
      <pc:sldChg chg="addSp delSp modSp mod">
        <pc:chgData name="Andrew Ming Ho Wu" userId="620d876fccae6a25" providerId="LiveId" clId="{4CAC8269-6B0F-4198-B261-2CBCFD6E8737}" dt="2020-10-18T16:16:08.368" v="1115" actId="1076"/>
        <pc:sldMkLst>
          <pc:docMk/>
          <pc:sldMk cId="3627176467" sldId="330"/>
        </pc:sldMkLst>
        <pc:spChg chg="mod">
          <ac:chgData name="Andrew Ming Ho Wu" userId="620d876fccae6a25" providerId="LiveId" clId="{4CAC8269-6B0F-4198-B261-2CBCFD6E8737}" dt="2020-10-18T16:16:08.368" v="1115" actId="1076"/>
          <ac:spMkLst>
            <pc:docMk/>
            <pc:sldMk cId="3627176467" sldId="330"/>
            <ac:spMk id="5" creationId="{00000000-0000-0000-0000-000000000000}"/>
          </ac:spMkLst>
        </pc:spChg>
        <pc:spChg chg="add del mod">
          <ac:chgData name="Andrew Ming Ho Wu" userId="620d876fccae6a25" providerId="LiveId" clId="{4CAC8269-6B0F-4198-B261-2CBCFD6E8737}" dt="2020-10-18T16:16:05.523" v="1114" actId="478"/>
          <ac:spMkLst>
            <pc:docMk/>
            <pc:sldMk cId="3627176467" sldId="330"/>
            <ac:spMk id="6" creationId="{192B4E70-6617-4A27-9558-608292D94E43}"/>
          </ac:spMkLst>
        </pc:spChg>
      </pc:sldChg>
      <pc:sldChg chg="modSp mod">
        <pc:chgData name="Andrew Ming Ho Wu" userId="620d876fccae6a25" providerId="LiveId" clId="{4CAC8269-6B0F-4198-B261-2CBCFD6E8737}" dt="2020-10-22T08:31:02.161" v="2208" actId="20577"/>
        <pc:sldMkLst>
          <pc:docMk/>
          <pc:sldMk cId="2206058006" sldId="333"/>
        </pc:sldMkLst>
        <pc:spChg chg="mod">
          <ac:chgData name="Andrew Ming Ho Wu" userId="620d876fccae6a25" providerId="LiveId" clId="{4CAC8269-6B0F-4198-B261-2CBCFD6E8737}" dt="2020-10-18T16:11:47.339" v="653" actId="113"/>
          <ac:spMkLst>
            <pc:docMk/>
            <pc:sldMk cId="2206058006" sldId="333"/>
            <ac:spMk id="5" creationId="{00000000-0000-0000-0000-000000000000}"/>
          </ac:spMkLst>
        </pc:spChg>
        <pc:spChg chg="mod">
          <ac:chgData name="Andrew Ming Ho Wu" userId="620d876fccae6a25" providerId="LiveId" clId="{4CAC8269-6B0F-4198-B261-2CBCFD6E8737}" dt="2020-10-22T08:31:02.161" v="2208" actId="20577"/>
          <ac:spMkLst>
            <pc:docMk/>
            <pc:sldMk cId="2206058006" sldId="333"/>
            <ac:spMk id="12" creationId="{7E70BACB-1CF0-4DEE-923B-205A7D88BC2B}"/>
          </ac:spMkLst>
        </pc:spChg>
      </pc:sldChg>
      <pc:sldChg chg="addSp modSp mod">
        <pc:chgData name="Andrew Ming Ho Wu" userId="620d876fccae6a25" providerId="LiveId" clId="{4CAC8269-6B0F-4198-B261-2CBCFD6E8737}" dt="2020-10-22T08:30:21.925" v="2118" actId="20577"/>
        <pc:sldMkLst>
          <pc:docMk/>
          <pc:sldMk cId="2818220858" sldId="343"/>
        </pc:sldMkLst>
        <pc:spChg chg="mod">
          <ac:chgData name="Andrew Ming Ho Wu" userId="620d876fccae6a25" providerId="LiveId" clId="{4CAC8269-6B0F-4198-B261-2CBCFD6E8737}" dt="2020-10-18T16:11:11.386" v="647" actId="1076"/>
          <ac:spMkLst>
            <pc:docMk/>
            <pc:sldMk cId="2818220858" sldId="343"/>
            <ac:spMk id="5" creationId="{81D7F47C-B22C-46A9-BD87-E2FA064EC20F}"/>
          </ac:spMkLst>
        </pc:spChg>
        <pc:spChg chg="add mod">
          <ac:chgData name="Andrew Ming Ho Wu" userId="620d876fccae6a25" providerId="LiveId" clId="{4CAC8269-6B0F-4198-B261-2CBCFD6E8737}" dt="2020-10-22T08:29:56.457" v="2091" actId="20577"/>
          <ac:spMkLst>
            <pc:docMk/>
            <pc:sldMk cId="2818220858" sldId="343"/>
            <ac:spMk id="7" creationId="{1392A199-A877-423D-866C-20FBCD6607E5}"/>
          </ac:spMkLst>
        </pc:spChg>
        <pc:spChg chg="add mod">
          <ac:chgData name="Andrew Ming Ho Wu" userId="620d876fccae6a25" providerId="LiveId" clId="{4CAC8269-6B0F-4198-B261-2CBCFD6E8737}" dt="2020-10-22T08:30:21.925" v="2118" actId="20577"/>
          <ac:spMkLst>
            <pc:docMk/>
            <pc:sldMk cId="2818220858" sldId="343"/>
            <ac:spMk id="8" creationId="{9D42ABF8-029E-4F29-B608-8C118D28ABA1}"/>
          </ac:spMkLst>
        </pc:spChg>
        <pc:spChg chg="mod">
          <ac:chgData name="Andrew Ming Ho Wu" userId="620d876fccae6a25" providerId="LiveId" clId="{4CAC8269-6B0F-4198-B261-2CBCFD6E8737}" dt="2020-10-18T16:11:03.733" v="645" actId="1076"/>
          <ac:spMkLst>
            <pc:docMk/>
            <pc:sldMk cId="2818220858" sldId="343"/>
            <ac:spMk id="15" creationId="{5FC8DCBF-4CCE-4C22-8B9F-CC50B4D8446D}"/>
          </ac:spMkLst>
        </pc:spChg>
        <pc:grpChg chg="mod">
          <ac:chgData name="Andrew Ming Ho Wu" userId="620d876fccae6a25" providerId="LiveId" clId="{4CAC8269-6B0F-4198-B261-2CBCFD6E8737}" dt="2020-10-18T16:08:15.832" v="610" actId="1076"/>
          <ac:grpSpMkLst>
            <pc:docMk/>
            <pc:sldMk cId="2818220858" sldId="343"/>
            <ac:grpSpMk id="2" creationId="{00000000-0000-0000-0000-000000000000}"/>
          </ac:grpSpMkLst>
        </pc:grpChg>
      </pc:sldChg>
      <pc:sldChg chg="modSp mod">
        <pc:chgData name="Andrew Ming Ho Wu" userId="620d876fccae6a25" providerId="LiveId" clId="{4CAC8269-6B0F-4198-B261-2CBCFD6E8737}" dt="2020-10-22T08:31:23.575" v="2259" actId="20577"/>
        <pc:sldMkLst>
          <pc:docMk/>
          <pc:sldMk cId="3427335621" sldId="344"/>
        </pc:sldMkLst>
        <pc:spChg chg="mod">
          <ac:chgData name="Andrew Ming Ho Wu" userId="620d876fccae6a25" providerId="LiveId" clId="{4CAC8269-6B0F-4198-B261-2CBCFD6E8737}" dt="2020-10-18T16:11:43.561" v="652" actId="113"/>
          <ac:spMkLst>
            <pc:docMk/>
            <pc:sldMk cId="3427335621" sldId="344"/>
            <ac:spMk id="5" creationId="{00000000-0000-0000-0000-000000000000}"/>
          </ac:spMkLst>
        </pc:spChg>
        <pc:spChg chg="mod">
          <ac:chgData name="Andrew Ming Ho Wu" userId="620d876fccae6a25" providerId="LiveId" clId="{4CAC8269-6B0F-4198-B261-2CBCFD6E8737}" dt="2020-10-22T08:31:23.575" v="2259" actId="20577"/>
          <ac:spMkLst>
            <pc:docMk/>
            <pc:sldMk cId="3427335621" sldId="344"/>
            <ac:spMk id="12" creationId="{7E70BACB-1CF0-4DEE-923B-205A7D88BC2B}"/>
          </ac:spMkLst>
        </pc:spChg>
      </pc:sldChg>
      <pc:sldChg chg="modSp add mod ord">
        <pc:chgData name="Andrew Ming Ho Wu" userId="620d876fccae6a25" providerId="LiveId" clId="{4CAC8269-6B0F-4198-B261-2CBCFD6E8737}" dt="2020-10-22T08:29:15.633" v="1970"/>
        <pc:sldMkLst>
          <pc:docMk/>
          <pc:sldMk cId="2393119807" sldId="345"/>
        </pc:sldMkLst>
        <pc:spChg chg="mod">
          <ac:chgData name="Andrew Ming Ho Wu" userId="620d876fccae6a25" providerId="LiveId" clId="{4CAC8269-6B0F-4198-B261-2CBCFD6E8737}" dt="2020-10-19T14:34:47.257" v="1120" actId="2711"/>
          <ac:spMkLst>
            <pc:docMk/>
            <pc:sldMk cId="2393119807" sldId="345"/>
            <ac:spMk id="5" creationId="{00000000-0000-0000-0000-000000000000}"/>
          </ac:spMkLst>
        </pc:spChg>
        <pc:spChg chg="mod">
          <ac:chgData name="Andrew Ming Ho Wu" userId="620d876fccae6a25" providerId="LiveId" clId="{4CAC8269-6B0F-4198-B261-2CBCFD6E8737}" dt="2020-10-18T16:13:42.778" v="851" actId="20577"/>
          <ac:spMkLst>
            <pc:docMk/>
            <pc:sldMk cId="2393119807" sldId="345"/>
            <ac:spMk id="12" creationId="{7E70BACB-1CF0-4DEE-923B-205A7D88BC2B}"/>
          </ac:spMkLst>
        </pc:spChg>
      </pc:sldChg>
      <pc:sldChg chg="delSp new del mod">
        <pc:chgData name="Andrew Ming Ho Wu" userId="620d876fccae6a25" providerId="LiveId" clId="{4CAC8269-6B0F-4198-B261-2CBCFD6E8737}" dt="2020-10-19T14:35:13.678" v="1122" actId="47"/>
        <pc:sldMkLst>
          <pc:docMk/>
          <pc:sldMk cId="3719204268" sldId="346"/>
        </pc:sldMkLst>
        <pc:spChg chg="del">
          <ac:chgData name="Andrew Ming Ho Wu" userId="620d876fccae6a25" providerId="LiveId" clId="{4CAC8269-6B0F-4198-B261-2CBCFD6E8737}" dt="2020-10-18T16:13:59.336" v="854" actId="478"/>
          <ac:spMkLst>
            <pc:docMk/>
            <pc:sldMk cId="3719204268" sldId="346"/>
            <ac:spMk id="2" creationId="{E0FAE73A-9DF2-4ABD-9787-E62108F94BE3}"/>
          </ac:spMkLst>
        </pc:spChg>
        <pc:spChg chg="del">
          <ac:chgData name="Andrew Ming Ho Wu" userId="620d876fccae6a25" providerId="LiveId" clId="{4CAC8269-6B0F-4198-B261-2CBCFD6E8737}" dt="2020-10-18T16:14:01.428" v="855" actId="478"/>
          <ac:spMkLst>
            <pc:docMk/>
            <pc:sldMk cId="3719204268" sldId="346"/>
            <ac:spMk id="3" creationId="{597979D4-524F-476C-A1AF-E046F3BEBFE0}"/>
          </ac:spMkLst>
        </pc:spChg>
        <pc:spChg chg="del">
          <ac:chgData name="Andrew Ming Ho Wu" userId="620d876fccae6a25" providerId="LiveId" clId="{4CAC8269-6B0F-4198-B261-2CBCFD6E8737}" dt="2020-10-18T16:13:57.591" v="853" actId="478"/>
          <ac:spMkLst>
            <pc:docMk/>
            <pc:sldMk cId="3719204268" sldId="346"/>
            <ac:spMk id="4" creationId="{297067B3-456F-4044-B477-C3016871F856}"/>
          </ac:spMkLst>
        </pc:spChg>
      </pc:sldChg>
      <pc:sldChg chg="addSp delSp modSp add del mod">
        <pc:chgData name="Andrew Ming Ho Wu" userId="620d876fccae6a25" providerId="LiveId" clId="{4CAC8269-6B0F-4198-B261-2CBCFD6E8737}" dt="2020-10-21T09:20:31.778" v="1710" actId="47"/>
        <pc:sldMkLst>
          <pc:docMk/>
          <pc:sldMk cId="2618081563" sldId="347"/>
        </pc:sldMkLst>
        <pc:spChg chg="mod">
          <ac:chgData name="Andrew Ming Ho Wu" userId="620d876fccae6a25" providerId="LiveId" clId="{4CAC8269-6B0F-4198-B261-2CBCFD6E8737}" dt="2020-10-19T14:35:28.350" v="1135" actId="1076"/>
          <ac:spMkLst>
            <pc:docMk/>
            <pc:sldMk cId="2618081563" sldId="347"/>
            <ac:spMk id="5" creationId="{00000000-0000-0000-0000-000000000000}"/>
          </ac:spMkLst>
        </pc:spChg>
        <pc:spChg chg="del">
          <ac:chgData name="Andrew Ming Ho Wu" userId="620d876fccae6a25" providerId="LiveId" clId="{4CAC8269-6B0F-4198-B261-2CBCFD6E8737}" dt="2020-10-19T14:35:33.234" v="1136" actId="478"/>
          <ac:spMkLst>
            <pc:docMk/>
            <pc:sldMk cId="2618081563" sldId="347"/>
            <ac:spMk id="12" creationId="{7E70BACB-1CF0-4DEE-923B-205A7D88BC2B}"/>
          </ac:spMkLst>
        </pc:spChg>
        <pc:picChg chg="add mod">
          <ac:chgData name="Andrew Ming Ho Wu" userId="620d876fccae6a25" providerId="LiveId" clId="{4CAC8269-6B0F-4198-B261-2CBCFD6E8737}" dt="2020-10-19T14:40:13.415" v="1156" actId="1076"/>
          <ac:picMkLst>
            <pc:docMk/>
            <pc:sldMk cId="2618081563" sldId="347"/>
            <ac:picMk id="6" creationId="{4B46A4B2-7B51-4035-B1C0-CC4B49B6990C}"/>
          </ac:picMkLst>
        </pc:picChg>
      </pc:sldChg>
      <pc:sldChg chg="addSp delSp modSp add mod">
        <pc:chgData name="Andrew Ming Ho Wu" userId="620d876fccae6a25" providerId="LiveId" clId="{4CAC8269-6B0F-4198-B261-2CBCFD6E8737}" dt="2020-10-22T13:55:14.836" v="2826" actId="1076"/>
        <pc:sldMkLst>
          <pc:docMk/>
          <pc:sldMk cId="1457112152" sldId="348"/>
        </pc:sldMkLst>
        <pc:spChg chg="mod">
          <ac:chgData name="Andrew Ming Ho Wu" userId="620d876fccae6a25" providerId="LiveId" clId="{4CAC8269-6B0F-4198-B261-2CBCFD6E8737}" dt="2020-10-22T13:55:14.836" v="2826" actId="1076"/>
          <ac:spMkLst>
            <pc:docMk/>
            <pc:sldMk cId="1457112152" sldId="348"/>
            <ac:spMk id="5" creationId="{00000000-0000-0000-0000-000000000000}"/>
          </ac:spMkLst>
        </pc:spChg>
        <pc:grpChg chg="mod">
          <ac:chgData name="Andrew Ming Ho Wu" userId="620d876fccae6a25" providerId="LiveId" clId="{4CAC8269-6B0F-4198-B261-2CBCFD6E8737}" dt="2020-10-22T13:55:11.141" v="2825" actId="1076"/>
          <ac:grpSpMkLst>
            <pc:docMk/>
            <pc:sldMk cId="1457112152" sldId="348"/>
            <ac:grpSpMk id="8" creationId="{00000000-0000-0000-0000-000000000000}"/>
          </ac:grpSpMkLst>
        </pc:grpChg>
        <pc:picChg chg="add del mod">
          <ac:chgData name="Andrew Ming Ho Wu" userId="620d876fccae6a25" providerId="LiveId" clId="{4CAC8269-6B0F-4198-B261-2CBCFD6E8737}" dt="2020-10-21T09:18:39.770" v="1701" actId="478"/>
          <ac:picMkLst>
            <pc:docMk/>
            <pc:sldMk cId="1457112152" sldId="348"/>
            <ac:picMk id="6" creationId="{B1387976-93C9-49F6-8464-062C2D30C8E6}"/>
          </ac:picMkLst>
        </pc:picChg>
        <pc:picChg chg="add mod">
          <ac:chgData name="Andrew Ming Ho Wu" userId="620d876fccae6a25" providerId="LiveId" clId="{4CAC8269-6B0F-4198-B261-2CBCFD6E8737}" dt="2020-10-21T09:15:31.529" v="1700" actId="1076"/>
          <ac:picMkLst>
            <pc:docMk/>
            <pc:sldMk cId="1457112152" sldId="348"/>
            <ac:picMk id="7" creationId="{DD9D45D1-7E13-4325-B052-4B19792A28D3}"/>
          </ac:picMkLst>
        </pc:picChg>
        <pc:picChg chg="add mod">
          <ac:chgData name="Andrew Ming Ho Wu" userId="620d876fccae6a25" providerId="LiveId" clId="{4CAC8269-6B0F-4198-B261-2CBCFD6E8737}" dt="2020-10-21T09:18:42.720" v="1703" actId="1076"/>
          <ac:picMkLst>
            <pc:docMk/>
            <pc:sldMk cId="1457112152" sldId="348"/>
            <ac:picMk id="12" creationId="{EE1B9AC3-642C-4B2F-A262-45CC4AAE429A}"/>
          </ac:picMkLst>
        </pc:picChg>
      </pc:sldChg>
      <pc:sldChg chg="addSp delSp modSp add mod ord">
        <pc:chgData name="Andrew Ming Ho Wu" userId="620d876fccae6a25" providerId="LiveId" clId="{4CAC8269-6B0F-4198-B261-2CBCFD6E8737}" dt="2020-10-19T14:38:55.040" v="1150"/>
        <pc:sldMkLst>
          <pc:docMk/>
          <pc:sldMk cId="2475226665" sldId="349"/>
        </pc:sldMkLst>
        <pc:picChg chg="add del mod">
          <ac:chgData name="Andrew Ming Ho Wu" userId="620d876fccae6a25" providerId="LiveId" clId="{4CAC8269-6B0F-4198-B261-2CBCFD6E8737}" dt="2020-10-19T14:38:43.665" v="1144" actId="478"/>
          <ac:picMkLst>
            <pc:docMk/>
            <pc:sldMk cId="2475226665" sldId="349"/>
            <ac:picMk id="6" creationId="{750D4AA7-7F24-4D8E-A415-5F27453BDD27}"/>
          </ac:picMkLst>
        </pc:picChg>
        <pc:picChg chg="add mod">
          <ac:chgData name="Andrew Ming Ho Wu" userId="620d876fccae6a25" providerId="LiveId" clId="{4CAC8269-6B0F-4198-B261-2CBCFD6E8737}" dt="2020-10-19T14:38:50.227" v="1148" actId="1076"/>
          <ac:picMkLst>
            <pc:docMk/>
            <pc:sldMk cId="2475226665" sldId="349"/>
            <ac:picMk id="7" creationId="{45041EBF-AAF9-484F-8582-FFC2290E9A7F}"/>
          </ac:picMkLst>
        </pc:picChg>
      </pc:sldChg>
      <pc:sldChg chg="addSp modSp add mod">
        <pc:chgData name="Andrew Ming Ho Wu" userId="620d876fccae6a25" providerId="LiveId" clId="{4CAC8269-6B0F-4198-B261-2CBCFD6E8737}" dt="2020-10-22T08:33:27.944" v="2275" actId="20577"/>
        <pc:sldMkLst>
          <pc:docMk/>
          <pc:sldMk cId="126395121" sldId="350"/>
        </pc:sldMkLst>
        <pc:spChg chg="mod">
          <ac:chgData name="Andrew Ming Ho Wu" userId="620d876fccae6a25" providerId="LiveId" clId="{4CAC8269-6B0F-4198-B261-2CBCFD6E8737}" dt="2020-10-22T08:33:27.944" v="2275" actId="20577"/>
          <ac:spMkLst>
            <pc:docMk/>
            <pc:sldMk cId="126395121" sldId="350"/>
            <ac:spMk id="5" creationId="{00000000-0000-0000-0000-000000000000}"/>
          </ac:spMkLst>
        </pc:spChg>
        <pc:picChg chg="add mod">
          <ac:chgData name="Andrew Ming Ho Wu" userId="620d876fccae6a25" providerId="LiveId" clId="{4CAC8269-6B0F-4198-B261-2CBCFD6E8737}" dt="2020-10-22T08:33:22.818" v="2261" actId="1076"/>
          <ac:picMkLst>
            <pc:docMk/>
            <pc:sldMk cId="126395121" sldId="350"/>
            <ac:picMk id="6" creationId="{03B3B677-AA26-4A3D-BC53-316B1A850D59}"/>
          </ac:picMkLst>
        </pc:picChg>
      </pc:sldChg>
      <pc:sldChg chg="addSp delSp modSp add mod">
        <pc:chgData name="Andrew Ming Ho Wu" userId="620d876fccae6a25" providerId="LiveId" clId="{4CAC8269-6B0F-4198-B261-2CBCFD6E8737}" dt="2020-10-21T09:22:21.792" v="1724" actId="1076"/>
        <pc:sldMkLst>
          <pc:docMk/>
          <pc:sldMk cId="4112571006" sldId="351"/>
        </pc:sldMkLst>
        <pc:picChg chg="add mod">
          <ac:chgData name="Andrew Ming Ho Wu" userId="620d876fccae6a25" providerId="LiveId" clId="{4CAC8269-6B0F-4198-B261-2CBCFD6E8737}" dt="2020-10-21T09:19:42.405" v="1706" actId="1076"/>
          <ac:picMkLst>
            <pc:docMk/>
            <pc:sldMk cId="4112571006" sldId="351"/>
            <ac:picMk id="6" creationId="{75BE811B-389A-4E78-9417-15D80C595A04}"/>
          </ac:picMkLst>
        </pc:picChg>
        <pc:picChg chg="add del mod">
          <ac:chgData name="Andrew Ming Ho Wu" userId="620d876fccae6a25" providerId="LiveId" clId="{4CAC8269-6B0F-4198-B261-2CBCFD6E8737}" dt="2020-10-21T09:21:22.152" v="1715" actId="478"/>
          <ac:picMkLst>
            <pc:docMk/>
            <pc:sldMk cId="4112571006" sldId="351"/>
            <ac:picMk id="7" creationId="{9E9B3C08-A01C-4B3B-9969-35976A5C2BCD}"/>
          </ac:picMkLst>
        </pc:picChg>
        <pc:picChg chg="add del mod">
          <ac:chgData name="Andrew Ming Ho Wu" userId="620d876fccae6a25" providerId="LiveId" clId="{4CAC8269-6B0F-4198-B261-2CBCFD6E8737}" dt="2020-10-21T09:21:23.643" v="1716" actId="478"/>
          <ac:picMkLst>
            <pc:docMk/>
            <pc:sldMk cId="4112571006" sldId="351"/>
            <ac:picMk id="11" creationId="{B6F665F0-38FF-40B0-BCC0-82C4F111168B}"/>
          </ac:picMkLst>
        </pc:picChg>
        <pc:picChg chg="add mod">
          <ac:chgData name="Andrew Ming Ho Wu" userId="620d876fccae6a25" providerId="LiveId" clId="{4CAC8269-6B0F-4198-B261-2CBCFD6E8737}" dt="2020-10-21T09:21:39.770" v="1720" actId="1076"/>
          <ac:picMkLst>
            <pc:docMk/>
            <pc:sldMk cId="4112571006" sldId="351"/>
            <ac:picMk id="12" creationId="{7954193C-82CD-4AA2-9F23-6D0C2D814F3B}"/>
          </ac:picMkLst>
        </pc:picChg>
        <pc:picChg chg="add mod">
          <ac:chgData name="Andrew Ming Ho Wu" userId="620d876fccae6a25" providerId="LiveId" clId="{4CAC8269-6B0F-4198-B261-2CBCFD6E8737}" dt="2020-10-21T09:22:21.792" v="1724" actId="1076"/>
          <ac:picMkLst>
            <pc:docMk/>
            <pc:sldMk cId="4112571006" sldId="351"/>
            <ac:picMk id="13" creationId="{996D1A02-0654-4612-834B-C7FA387648B2}"/>
          </ac:picMkLst>
        </pc:picChg>
      </pc:sldChg>
      <pc:sldChg chg="addSp modSp add mod">
        <pc:chgData name="Andrew Ming Ho Wu" userId="620d876fccae6a25" providerId="LiveId" clId="{4CAC8269-6B0F-4198-B261-2CBCFD6E8737}" dt="2020-10-19T14:44:41.072" v="1187" actId="1076"/>
        <pc:sldMkLst>
          <pc:docMk/>
          <pc:sldMk cId="2959613205" sldId="352"/>
        </pc:sldMkLst>
        <pc:picChg chg="add mod">
          <ac:chgData name="Andrew Ming Ho Wu" userId="620d876fccae6a25" providerId="LiveId" clId="{4CAC8269-6B0F-4198-B261-2CBCFD6E8737}" dt="2020-10-19T14:44:41.072" v="1187" actId="1076"/>
          <ac:picMkLst>
            <pc:docMk/>
            <pc:sldMk cId="2959613205" sldId="352"/>
            <ac:picMk id="6" creationId="{06139742-B329-4547-A69A-077E2745E2DA}"/>
          </ac:picMkLst>
        </pc:picChg>
      </pc:sldChg>
      <pc:sldChg chg="addSp modSp add mod">
        <pc:chgData name="Andrew Ming Ho Wu" userId="620d876fccae6a25" providerId="LiveId" clId="{4CAC8269-6B0F-4198-B261-2CBCFD6E8737}" dt="2020-10-22T13:51:40.532" v="2739" actId="20577"/>
        <pc:sldMkLst>
          <pc:docMk/>
          <pc:sldMk cId="2263284210" sldId="353"/>
        </pc:sldMkLst>
        <pc:spChg chg="mod">
          <ac:chgData name="Andrew Ming Ho Wu" userId="620d876fccae6a25" providerId="LiveId" clId="{4CAC8269-6B0F-4198-B261-2CBCFD6E8737}" dt="2020-10-22T13:51:40.532" v="2739" actId="20577"/>
          <ac:spMkLst>
            <pc:docMk/>
            <pc:sldMk cId="2263284210" sldId="353"/>
            <ac:spMk id="5" creationId="{00000000-0000-0000-0000-000000000000}"/>
          </ac:spMkLst>
        </pc:spChg>
        <pc:picChg chg="add mod">
          <ac:chgData name="Andrew Ming Ho Wu" userId="620d876fccae6a25" providerId="LiveId" clId="{4CAC8269-6B0F-4198-B261-2CBCFD6E8737}" dt="2020-10-19T14:45:30.219" v="1191" actId="1076"/>
          <ac:picMkLst>
            <pc:docMk/>
            <pc:sldMk cId="2263284210" sldId="353"/>
            <ac:picMk id="6" creationId="{528DAC1B-9AF8-464B-B226-353E48B5C670}"/>
          </ac:picMkLst>
        </pc:picChg>
      </pc:sldChg>
      <pc:sldChg chg="addSp modSp add mod">
        <pc:chgData name="Andrew Ming Ho Wu" userId="620d876fccae6a25" providerId="LiveId" clId="{4CAC8269-6B0F-4198-B261-2CBCFD6E8737}" dt="2020-10-19T14:46:18.588" v="1193" actId="688"/>
        <pc:sldMkLst>
          <pc:docMk/>
          <pc:sldMk cId="2629061103" sldId="354"/>
        </pc:sldMkLst>
        <pc:picChg chg="add mod">
          <ac:chgData name="Andrew Ming Ho Wu" userId="620d876fccae6a25" providerId="LiveId" clId="{4CAC8269-6B0F-4198-B261-2CBCFD6E8737}" dt="2020-10-19T14:46:18.588" v="1193" actId="688"/>
          <ac:picMkLst>
            <pc:docMk/>
            <pc:sldMk cId="2629061103" sldId="354"/>
            <ac:picMk id="6" creationId="{13D54613-79E3-45F1-823B-815B5133707F}"/>
          </ac:picMkLst>
        </pc:picChg>
      </pc:sldChg>
      <pc:sldChg chg="modSp add mod">
        <pc:chgData name="Andrew Ming Ho Wu" userId="620d876fccae6a25" providerId="LiveId" clId="{4CAC8269-6B0F-4198-B261-2CBCFD6E8737}" dt="2020-10-19T14:46:44.582" v="1198" actId="1076"/>
        <pc:sldMkLst>
          <pc:docMk/>
          <pc:sldMk cId="142687052" sldId="355"/>
        </pc:sldMkLst>
        <pc:spChg chg="mod">
          <ac:chgData name="Andrew Ming Ho Wu" userId="620d876fccae6a25" providerId="LiveId" clId="{4CAC8269-6B0F-4198-B261-2CBCFD6E8737}" dt="2020-10-19T14:46:44.582" v="1198" actId="1076"/>
          <ac:spMkLst>
            <pc:docMk/>
            <pc:sldMk cId="142687052" sldId="355"/>
            <ac:spMk id="5" creationId="{00000000-0000-0000-0000-000000000000}"/>
          </ac:spMkLst>
        </pc:spChg>
      </pc:sldChg>
      <pc:sldChg chg="addSp modSp add mod">
        <pc:chgData name="Andrew Ming Ho Wu" userId="620d876fccae6a25" providerId="LiveId" clId="{4CAC8269-6B0F-4198-B261-2CBCFD6E8737}" dt="2020-10-22T08:43:10.386" v="2509" actId="20577"/>
        <pc:sldMkLst>
          <pc:docMk/>
          <pc:sldMk cId="660464257" sldId="356"/>
        </pc:sldMkLst>
        <pc:spChg chg="mod">
          <ac:chgData name="Andrew Ming Ho Wu" userId="620d876fccae6a25" providerId="LiveId" clId="{4CAC8269-6B0F-4198-B261-2CBCFD6E8737}" dt="2020-10-22T08:43:10.386" v="2509" actId="20577"/>
          <ac:spMkLst>
            <pc:docMk/>
            <pc:sldMk cId="660464257" sldId="356"/>
            <ac:spMk id="5" creationId="{00000000-0000-0000-0000-000000000000}"/>
          </ac:spMkLst>
        </pc:spChg>
        <pc:picChg chg="add mod">
          <ac:chgData name="Andrew Ming Ho Wu" userId="620d876fccae6a25" providerId="LiveId" clId="{4CAC8269-6B0F-4198-B261-2CBCFD6E8737}" dt="2020-10-22T08:42:57.154" v="2494" actId="1076"/>
          <ac:picMkLst>
            <pc:docMk/>
            <pc:sldMk cId="660464257" sldId="356"/>
            <ac:picMk id="6" creationId="{DEDD977B-1512-48F9-9896-47BC944AEB11}"/>
          </ac:picMkLst>
        </pc:picChg>
      </pc:sldChg>
      <pc:sldChg chg="addSp modSp add mod">
        <pc:chgData name="Andrew Ming Ho Wu" userId="620d876fccae6a25" providerId="LiveId" clId="{4CAC8269-6B0F-4198-B261-2CBCFD6E8737}" dt="2020-10-22T13:58:42.002" v="2867" actId="20577"/>
        <pc:sldMkLst>
          <pc:docMk/>
          <pc:sldMk cId="1230828163" sldId="357"/>
        </pc:sldMkLst>
        <pc:spChg chg="mod">
          <ac:chgData name="Andrew Ming Ho Wu" userId="620d876fccae6a25" providerId="LiveId" clId="{4CAC8269-6B0F-4198-B261-2CBCFD6E8737}" dt="2020-10-22T13:58:42.002" v="2867" actId="20577"/>
          <ac:spMkLst>
            <pc:docMk/>
            <pc:sldMk cId="1230828163" sldId="357"/>
            <ac:spMk id="5" creationId="{00000000-0000-0000-0000-000000000000}"/>
          </ac:spMkLst>
        </pc:spChg>
        <pc:picChg chg="add mod">
          <ac:chgData name="Andrew Ming Ho Wu" userId="620d876fccae6a25" providerId="LiveId" clId="{4CAC8269-6B0F-4198-B261-2CBCFD6E8737}" dt="2020-10-21T09:25:32.846" v="1727" actId="14100"/>
          <ac:picMkLst>
            <pc:docMk/>
            <pc:sldMk cId="1230828163" sldId="357"/>
            <ac:picMk id="6" creationId="{1755826F-39E0-48EF-AFB3-EEB674449707}"/>
          </ac:picMkLst>
        </pc:picChg>
      </pc:sldChg>
      <pc:sldChg chg="modSp add mod">
        <pc:chgData name="Andrew Ming Ho Wu" userId="620d876fccae6a25" providerId="LiveId" clId="{4CAC8269-6B0F-4198-B261-2CBCFD6E8737}" dt="2020-10-19T14:51:32.384" v="1264" actId="1076"/>
        <pc:sldMkLst>
          <pc:docMk/>
          <pc:sldMk cId="2366273326" sldId="358"/>
        </pc:sldMkLst>
        <pc:spChg chg="mod">
          <ac:chgData name="Andrew Ming Ho Wu" userId="620d876fccae6a25" providerId="LiveId" clId="{4CAC8269-6B0F-4198-B261-2CBCFD6E8737}" dt="2020-10-19T14:51:32.384" v="1264" actId="1076"/>
          <ac:spMkLst>
            <pc:docMk/>
            <pc:sldMk cId="2366273326" sldId="358"/>
            <ac:spMk id="5" creationId="{00000000-0000-0000-0000-000000000000}"/>
          </ac:spMkLst>
        </pc:spChg>
      </pc:sldChg>
      <pc:sldChg chg="addSp modSp add mod">
        <pc:chgData name="Andrew Ming Ho Wu" userId="620d876fccae6a25" providerId="LiveId" clId="{4CAC8269-6B0F-4198-B261-2CBCFD6E8737}" dt="2020-10-22T08:26:06.419" v="1791" actId="20577"/>
        <pc:sldMkLst>
          <pc:docMk/>
          <pc:sldMk cId="3719398558" sldId="359"/>
        </pc:sldMkLst>
        <pc:spChg chg="mod">
          <ac:chgData name="Andrew Ming Ho Wu" userId="620d876fccae6a25" providerId="LiveId" clId="{4CAC8269-6B0F-4198-B261-2CBCFD6E8737}" dt="2020-10-22T08:26:06.419" v="1791" actId="20577"/>
          <ac:spMkLst>
            <pc:docMk/>
            <pc:sldMk cId="3719398558" sldId="359"/>
            <ac:spMk id="5" creationId="{00000000-0000-0000-0000-000000000000}"/>
          </ac:spMkLst>
        </pc:spChg>
        <pc:picChg chg="add mod">
          <ac:chgData name="Andrew Ming Ho Wu" userId="620d876fccae6a25" providerId="LiveId" clId="{4CAC8269-6B0F-4198-B261-2CBCFD6E8737}" dt="2020-10-19T14:52:02.836" v="1287" actId="1076"/>
          <ac:picMkLst>
            <pc:docMk/>
            <pc:sldMk cId="3719398558" sldId="359"/>
            <ac:picMk id="6" creationId="{BFE1B485-93C2-4090-80E9-4ED0BB43233A}"/>
          </ac:picMkLst>
        </pc:picChg>
      </pc:sldChg>
      <pc:sldChg chg="addSp delSp modSp add mod">
        <pc:chgData name="Andrew Ming Ho Wu" userId="620d876fccae6a25" providerId="LiveId" clId="{4CAC8269-6B0F-4198-B261-2CBCFD6E8737}" dt="2020-10-19T14:56:26.011" v="1298" actId="14100"/>
        <pc:sldMkLst>
          <pc:docMk/>
          <pc:sldMk cId="2564581656" sldId="360"/>
        </pc:sldMkLst>
        <pc:picChg chg="del">
          <ac:chgData name="Andrew Ming Ho Wu" userId="620d876fccae6a25" providerId="LiveId" clId="{4CAC8269-6B0F-4198-B261-2CBCFD6E8737}" dt="2020-10-19T14:52:13.079" v="1289" actId="478"/>
          <ac:picMkLst>
            <pc:docMk/>
            <pc:sldMk cId="2564581656" sldId="360"/>
            <ac:picMk id="6" creationId="{BFE1B485-93C2-4090-80E9-4ED0BB43233A}"/>
          </ac:picMkLst>
        </pc:picChg>
        <pc:picChg chg="add del mod">
          <ac:chgData name="Andrew Ming Ho Wu" userId="620d876fccae6a25" providerId="LiveId" clId="{4CAC8269-6B0F-4198-B261-2CBCFD6E8737}" dt="2020-10-19T14:55:50.747" v="1295" actId="478"/>
          <ac:picMkLst>
            <pc:docMk/>
            <pc:sldMk cId="2564581656" sldId="360"/>
            <ac:picMk id="7" creationId="{67565CD1-FD24-4B84-82E6-3CB800821435}"/>
          </ac:picMkLst>
        </pc:picChg>
        <pc:picChg chg="add mod">
          <ac:chgData name="Andrew Ming Ho Wu" userId="620d876fccae6a25" providerId="LiveId" clId="{4CAC8269-6B0F-4198-B261-2CBCFD6E8737}" dt="2020-10-19T14:56:26.011" v="1298" actId="14100"/>
          <ac:picMkLst>
            <pc:docMk/>
            <pc:sldMk cId="2564581656" sldId="360"/>
            <ac:picMk id="11" creationId="{B5C4819E-1ED9-4642-B5A8-D9078A53B518}"/>
          </ac:picMkLst>
        </pc:picChg>
      </pc:sldChg>
      <pc:sldChg chg="addSp delSp modSp add mod">
        <pc:chgData name="Andrew Ming Ho Wu" userId="620d876fccae6a25" providerId="LiveId" clId="{4CAC8269-6B0F-4198-B261-2CBCFD6E8737}" dt="2020-10-28T16:01:20.377" v="3182" actId="1076"/>
        <pc:sldMkLst>
          <pc:docMk/>
          <pc:sldMk cId="42490295" sldId="361"/>
        </pc:sldMkLst>
        <pc:spChg chg="mod">
          <ac:chgData name="Andrew Ming Ho Wu" userId="620d876fccae6a25" providerId="LiveId" clId="{4CAC8269-6B0F-4198-B261-2CBCFD6E8737}" dt="2020-10-21T09:25:57.408" v="1732" actId="14100"/>
          <ac:spMkLst>
            <pc:docMk/>
            <pc:sldMk cId="42490295" sldId="361"/>
            <ac:spMk id="5" creationId="{00000000-0000-0000-0000-000000000000}"/>
          </ac:spMkLst>
        </pc:spChg>
        <pc:picChg chg="add del mod">
          <ac:chgData name="Andrew Ming Ho Wu" userId="620d876fccae6a25" providerId="LiveId" clId="{4CAC8269-6B0F-4198-B261-2CBCFD6E8737}" dt="2020-10-28T16:01:13.767" v="3180" actId="478"/>
          <ac:picMkLst>
            <pc:docMk/>
            <pc:sldMk cId="42490295" sldId="361"/>
            <ac:picMk id="6" creationId="{C60CC148-6B92-42AB-9A3E-F0154C8B4790}"/>
          </ac:picMkLst>
        </pc:picChg>
        <pc:picChg chg="add mod">
          <ac:chgData name="Andrew Ming Ho Wu" userId="620d876fccae6a25" providerId="LiveId" clId="{4CAC8269-6B0F-4198-B261-2CBCFD6E8737}" dt="2020-10-21T09:27:16.625" v="1744" actId="1076"/>
          <ac:picMkLst>
            <pc:docMk/>
            <pc:sldMk cId="42490295" sldId="361"/>
            <ac:picMk id="7" creationId="{F55CC0A0-F568-4CA4-AE9C-C1ACF5C4E7A8}"/>
          </ac:picMkLst>
        </pc:picChg>
        <pc:picChg chg="add mod">
          <ac:chgData name="Andrew Ming Ho Wu" userId="620d876fccae6a25" providerId="LiveId" clId="{4CAC8269-6B0F-4198-B261-2CBCFD6E8737}" dt="2020-10-28T16:01:17.819" v="3181" actId="1076"/>
          <ac:picMkLst>
            <pc:docMk/>
            <pc:sldMk cId="42490295" sldId="361"/>
            <ac:picMk id="11" creationId="{505416E5-2E32-478D-BF04-546DC0BB8B61}"/>
          </ac:picMkLst>
        </pc:picChg>
        <pc:picChg chg="del">
          <ac:chgData name="Andrew Ming Ho Wu" userId="620d876fccae6a25" providerId="LiveId" clId="{4CAC8269-6B0F-4198-B261-2CBCFD6E8737}" dt="2020-10-19T14:56:38.959" v="1300" actId="478"/>
          <ac:picMkLst>
            <pc:docMk/>
            <pc:sldMk cId="42490295" sldId="361"/>
            <ac:picMk id="11" creationId="{B5C4819E-1ED9-4642-B5A8-D9078A53B518}"/>
          </ac:picMkLst>
        </pc:picChg>
        <pc:picChg chg="add mod">
          <ac:chgData name="Andrew Ming Ho Wu" userId="620d876fccae6a25" providerId="LiveId" clId="{4CAC8269-6B0F-4198-B261-2CBCFD6E8737}" dt="2020-10-28T16:01:20.377" v="3182" actId="1076"/>
          <ac:picMkLst>
            <pc:docMk/>
            <pc:sldMk cId="42490295" sldId="361"/>
            <ac:picMk id="12" creationId="{3AFBE70D-897D-4D24-AAF0-27C203E3D583}"/>
          </ac:picMkLst>
        </pc:picChg>
        <pc:picChg chg="add mod">
          <ac:chgData name="Andrew Ming Ho Wu" userId="620d876fccae6a25" providerId="LiveId" clId="{4CAC8269-6B0F-4198-B261-2CBCFD6E8737}" dt="2020-10-21T09:27:40.831" v="1748" actId="1076"/>
          <ac:picMkLst>
            <pc:docMk/>
            <pc:sldMk cId="42490295" sldId="361"/>
            <ac:picMk id="13" creationId="{BAB824E6-762B-4A3B-B341-751CB4232EEC}"/>
          </ac:picMkLst>
        </pc:picChg>
      </pc:sldChg>
      <pc:sldChg chg="addSp modSp add mod">
        <pc:chgData name="Andrew Ming Ho Wu" userId="620d876fccae6a25" providerId="LiveId" clId="{4CAC8269-6B0F-4198-B261-2CBCFD6E8737}" dt="2020-10-19T14:59:11.194" v="1310" actId="14100"/>
        <pc:sldMkLst>
          <pc:docMk/>
          <pc:sldMk cId="3191481217" sldId="362"/>
        </pc:sldMkLst>
        <pc:picChg chg="add mod">
          <ac:chgData name="Andrew Ming Ho Wu" userId="620d876fccae6a25" providerId="LiveId" clId="{4CAC8269-6B0F-4198-B261-2CBCFD6E8737}" dt="2020-10-19T14:59:11.194" v="1310" actId="14100"/>
          <ac:picMkLst>
            <pc:docMk/>
            <pc:sldMk cId="3191481217" sldId="362"/>
            <ac:picMk id="6" creationId="{A2C504A0-6D5E-4905-802A-E9C17AF39BA5}"/>
          </ac:picMkLst>
        </pc:picChg>
      </pc:sldChg>
      <pc:sldChg chg="addSp delSp modSp add mod">
        <pc:chgData name="Andrew Ming Ho Wu" userId="620d876fccae6a25" providerId="LiveId" clId="{4CAC8269-6B0F-4198-B261-2CBCFD6E8737}" dt="2020-10-28T16:03:45.034" v="3184"/>
        <pc:sldMkLst>
          <pc:docMk/>
          <pc:sldMk cId="1265618518" sldId="363"/>
        </pc:sldMkLst>
        <pc:spChg chg="mod">
          <ac:chgData name="Andrew Ming Ho Wu" userId="620d876fccae6a25" providerId="LiveId" clId="{4CAC8269-6B0F-4198-B261-2CBCFD6E8737}" dt="2020-10-19T15:04:48.144" v="1320" actId="1076"/>
          <ac:spMkLst>
            <pc:docMk/>
            <pc:sldMk cId="1265618518" sldId="363"/>
            <ac:spMk id="5" creationId="{00000000-0000-0000-0000-000000000000}"/>
          </ac:spMkLst>
        </pc:spChg>
        <pc:picChg chg="add">
          <ac:chgData name="Andrew Ming Ho Wu" userId="620d876fccae6a25" providerId="LiveId" clId="{4CAC8269-6B0F-4198-B261-2CBCFD6E8737}" dt="2020-10-28T16:03:45.034" v="3184"/>
          <ac:picMkLst>
            <pc:docMk/>
            <pc:sldMk cId="1265618518" sldId="363"/>
            <ac:picMk id="6" creationId="{29B5156B-DE37-4D27-9506-F27023EFBC1E}"/>
          </ac:picMkLst>
        </pc:picChg>
        <pc:picChg chg="add del mod">
          <ac:chgData name="Andrew Ming Ho Wu" userId="620d876fccae6a25" providerId="LiveId" clId="{4CAC8269-6B0F-4198-B261-2CBCFD6E8737}" dt="2020-10-19T15:01:20.051" v="1314" actId="478"/>
          <ac:picMkLst>
            <pc:docMk/>
            <pc:sldMk cId="1265618518" sldId="363"/>
            <ac:picMk id="6" creationId="{4173DB15-1289-4F08-ACD4-24F366F4C365}"/>
          </ac:picMkLst>
        </pc:picChg>
        <pc:picChg chg="add del mod">
          <ac:chgData name="Andrew Ming Ho Wu" userId="620d876fccae6a25" providerId="LiveId" clId="{4CAC8269-6B0F-4198-B261-2CBCFD6E8737}" dt="2020-10-28T16:03:44.629" v="3183" actId="478"/>
          <ac:picMkLst>
            <pc:docMk/>
            <pc:sldMk cId="1265618518" sldId="363"/>
            <ac:picMk id="7" creationId="{649F0A2E-6E68-4229-844D-40EE261E006B}"/>
          </ac:picMkLst>
        </pc:picChg>
        <pc:picChg chg="add mod">
          <ac:chgData name="Andrew Ming Ho Wu" userId="620d876fccae6a25" providerId="LiveId" clId="{4CAC8269-6B0F-4198-B261-2CBCFD6E8737}" dt="2020-10-19T15:05:24.099" v="1325" actId="1076"/>
          <ac:picMkLst>
            <pc:docMk/>
            <pc:sldMk cId="1265618518" sldId="363"/>
            <ac:picMk id="11" creationId="{84AF2E15-63EB-4D20-8803-A10FBF5595DF}"/>
          </ac:picMkLst>
        </pc:picChg>
      </pc:sldChg>
      <pc:sldChg chg="addSp modSp add mod">
        <pc:chgData name="Andrew Ming Ho Wu" userId="620d876fccae6a25" providerId="LiveId" clId="{4CAC8269-6B0F-4198-B261-2CBCFD6E8737}" dt="2020-10-19T15:05:57.350" v="1329" actId="1076"/>
        <pc:sldMkLst>
          <pc:docMk/>
          <pc:sldMk cId="1797253076" sldId="364"/>
        </pc:sldMkLst>
        <pc:picChg chg="add mod">
          <ac:chgData name="Andrew Ming Ho Wu" userId="620d876fccae6a25" providerId="LiveId" clId="{4CAC8269-6B0F-4198-B261-2CBCFD6E8737}" dt="2020-10-19T15:05:57.350" v="1329" actId="1076"/>
          <ac:picMkLst>
            <pc:docMk/>
            <pc:sldMk cId="1797253076" sldId="364"/>
            <ac:picMk id="6" creationId="{2B97FFEC-3FA9-4447-B56B-B401C6C6C071}"/>
          </ac:picMkLst>
        </pc:picChg>
      </pc:sldChg>
      <pc:sldChg chg="addSp modSp add mod">
        <pc:chgData name="Andrew Ming Ho Wu" userId="620d876fccae6a25" providerId="LiveId" clId="{4CAC8269-6B0F-4198-B261-2CBCFD6E8737}" dt="2020-10-22T14:23:15.991" v="2968" actId="20577"/>
        <pc:sldMkLst>
          <pc:docMk/>
          <pc:sldMk cId="2131485454" sldId="365"/>
        </pc:sldMkLst>
        <pc:spChg chg="mod">
          <ac:chgData name="Andrew Ming Ho Wu" userId="620d876fccae6a25" providerId="LiveId" clId="{4CAC8269-6B0F-4198-B261-2CBCFD6E8737}" dt="2020-10-22T14:23:15.991" v="2968" actId="20577"/>
          <ac:spMkLst>
            <pc:docMk/>
            <pc:sldMk cId="2131485454" sldId="365"/>
            <ac:spMk id="5" creationId="{00000000-0000-0000-0000-000000000000}"/>
          </ac:spMkLst>
        </pc:spChg>
        <pc:picChg chg="add mod">
          <ac:chgData name="Andrew Ming Ho Wu" userId="620d876fccae6a25" providerId="LiveId" clId="{4CAC8269-6B0F-4198-B261-2CBCFD6E8737}" dt="2020-10-19T15:06:55.984" v="1333" actId="14100"/>
          <ac:picMkLst>
            <pc:docMk/>
            <pc:sldMk cId="2131485454" sldId="365"/>
            <ac:picMk id="6" creationId="{415CFFE6-9AB0-4BBF-91A2-A07F9836F5D2}"/>
          </ac:picMkLst>
        </pc:picChg>
      </pc:sldChg>
      <pc:sldChg chg="modSp add mod">
        <pc:chgData name="Andrew Ming Ho Wu" userId="620d876fccae6a25" providerId="LiveId" clId="{4CAC8269-6B0F-4198-B261-2CBCFD6E8737}" dt="2020-10-19T15:07:31.790" v="1342" actId="1076"/>
        <pc:sldMkLst>
          <pc:docMk/>
          <pc:sldMk cId="3537207032" sldId="366"/>
        </pc:sldMkLst>
        <pc:spChg chg="mod">
          <ac:chgData name="Andrew Ming Ho Wu" userId="620d876fccae6a25" providerId="LiveId" clId="{4CAC8269-6B0F-4198-B261-2CBCFD6E8737}" dt="2020-10-19T15:07:31.790" v="1342" actId="1076"/>
          <ac:spMkLst>
            <pc:docMk/>
            <pc:sldMk cId="3537207032" sldId="366"/>
            <ac:spMk id="5" creationId="{00000000-0000-0000-0000-000000000000}"/>
          </ac:spMkLst>
        </pc:spChg>
        <pc:grpChg chg="mod">
          <ac:chgData name="Andrew Ming Ho Wu" userId="620d876fccae6a25" providerId="LiveId" clId="{4CAC8269-6B0F-4198-B261-2CBCFD6E8737}" dt="2020-10-19T15:07:25.422" v="1339" actId="1076"/>
          <ac:grpSpMkLst>
            <pc:docMk/>
            <pc:sldMk cId="3537207032" sldId="366"/>
            <ac:grpSpMk id="8" creationId="{00000000-0000-0000-0000-000000000000}"/>
          </ac:grpSpMkLst>
        </pc:grpChg>
      </pc:sldChg>
      <pc:sldChg chg="addSp delSp modSp add mod">
        <pc:chgData name="Andrew Ming Ho Wu" userId="620d876fccae6a25" providerId="LiveId" clId="{4CAC8269-6B0F-4198-B261-2CBCFD6E8737}" dt="2020-10-19T15:13:02.268" v="1374" actId="22"/>
        <pc:sldMkLst>
          <pc:docMk/>
          <pc:sldMk cId="1755963575" sldId="367"/>
        </pc:sldMkLst>
        <pc:spChg chg="mod">
          <ac:chgData name="Andrew Ming Ho Wu" userId="620d876fccae6a25" providerId="LiveId" clId="{4CAC8269-6B0F-4198-B261-2CBCFD6E8737}" dt="2020-10-19T15:08:03.264" v="1373" actId="14100"/>
          <ac:spMkLst>
            <pc:docMk/>
            <pc:sldMk cId="1755963575" sldId="367"/>
            <ac:spMk id="5" creationId="{00000000-0000-0000-0000-000000000000}"/>
          </ac:spMkLst>
        </pc:spChg>
        <pc:picChg chg="del">
          <ac:chgData name="Andrew Ming Ho Wu" userId="620d876fccae6a25" providerId="LiveId" clId="{4CAC8269-6B0F-4198-B261-2CBCFD6E8737}" dt="2020-10-19T15:07:45.496" v="1344" actId="478"/>
          <ac:picMkLst>
            <pc:docMk/>
            <pc:sldMk cId="1755963575" sldId="367"/>
            <ac:picMk id="6" creationId="{415CFFE6-9AB0-4BBF-91A2-A07F9836F5D2}"/>
          </ac:picMkLst>
        </pc:picChg>
        <pc:picChg chg="add">
          <ac:chgData name="Andrew Ming Ho Wu" userId="620d876fccae6a25" providerId="LiveId" clId="{4CAC8269-6B0F-4198-B261-2CBCFD6E8737}" dt="2020-10-19T15:13:02.268" v="1374" actId="22"/>
          <ac:picMkLst>
            <pc:docMk/>
            <pc:sldMk cId="1755963575" sldId="367"/>
            <ac:picMk id="7" creationId="{17480A59-FD3E-4834-8593-7D8BFDA0D9AB}"/>
          </ac:picMkLst>
        </pc:picChg>
      </pc:sldChg>
      <pc:sldChg chg="addSp delSp modSp add mod">
        <pc:chgData name="Andrew Ming Ho Wu" userId="620d876fccae6a25" providerId="LiveId" clId="{4CAC8269-6B0F-4198-B261-2CBCFD6E8737}" dt="2020-10-19T15:24:15.592" v="1435" actId="1076"/>
        <pc:sldMkLst>
          <pc:docMk/>
          <pc:sldMk cId="4172139810" sldId="368"/>
        </pc:sldMkLst>
        <pc:picChg chg="add del">
          <ac:chgData name="Andrew Ming Ho Wu" userId="620d876fccae6a25" providerId="LiveId" clId="{4CAC8269-6B0F-4198-B261-2CBCFD6E8737}" dt="2020-10-19T15:13:17.162" v="1382" actId="22"/>
          <ac:picMkLst>
            <pc:docMk/>
            <pc:sldMk cId="4172139810" sldId="368"/>
            <ac:picMk id="6" creationId="{C89F4084-841B-47F7-A6BD-A5A1F2D5FB1E}"/>
          </ac:picMkLst>
        </pc:picChg>
        <pc:picChg chg="add del">
          <ac:chgData name="Andrew Ming Ho Wu" userId="620d876fccae6a25" providerId="LiveId" clId="{4CAC8269-6B0F-4198-B261-2CBCFD6E8737}" dt="2020-10-19T15:13:19.154" v="1384" actId="478"/>
          <ac:picMkLst>
            <pc:docMk/>
            <pc:sldMk cId="4172139810" sldId="368"/>
            <ac:picMk id="7" creationId="{17480A59-FD3E-4834-8593-7D8BFDA0D9AB}"/>
          </ac:picMkLst>
        </pc:picChg>
        <pc:picChg chg="add del">
          <ac:chgData name="Andrew Ming Ho Wu" userId="620d876fccae6a25" providerId="LiveId" clId="{4CAC8269-6B0F-4198-B261-2CBCFD6E8737}" dt="2020-10-19T15:13:16.775" v="1381" actId="22"/>
          <ac:picMkLst>
            <pc:docMk/>
            <pc:sldMk cId="4172139810" sldId="368"/>
            <ac:picMk id="13" creationId="{70038BAA-F1F8-40B3-AD53-719078671AC8}"/>
          </ac:picMkLst>
        </pc:picChg>
        <pc:picChg chg="add del">
          <ac:chgData name="Andrew Ming Ho Wu" userId="620d876fccae6a25" providerId="LiveId" clId="{4CAC8269-6B0F-4198-B261-2CBCFD6E8737}" dt="2020-10-19T15:13:16.419" v="1380" actId="22"/>
          <ac:picMkLst>
            <pc:docMk/>
            <pc:sldMk cId="4172139810" sldId="368"/>
            <ac:picMk id="15" creationId="{A76E102A-17B0-4E5D-BEBF-8635190B134D}"/>
          </ac:picMkLst>
        </pc:picChg>
        <pc:picChg chg="add mod">
          <ac:chgData name="Andrew Ming Ho Wu" userId="620d876fccae6a25" providerId="LiveId" clId="{4CAC8269-6B0F-4198-B261-2CBCFD6E8737}" dt="2020-10-19T15:24:15.592" v="1435" actId="1076"/>
          <ac:picMkLst>
            <pc:docMk/>
            <pc:sldMk cId="4172139810" sldId="368"/>
            <ac:picMk id="16" creationId="{26724C7D-2C62-45AD-A4C1-04D4B92DD60A}"/>
          </ac:picMkLst>
        </pc:picChg>
      </pc:sldChg>
      <pc:sldChg chg="addSp modSp add mod">
        <pc:chgData name="Andrew Ming Ho Wu" userId="620d876fccae6a25" providerId="LiveId" clId="{4CAC8269-6B0F-4198-B261-2CBCFD6E8737}" dt="2020-11-05T09:41:25.534" v="3365" actId="1076"/>
        <pc:sldMkLst>
          <pc:docMk/>
          <pc:sldMk cId="1995578139" sldId="369"/>
        </pc:sldMkLst>
        <pc:spChg chg="mod">
          <ac:chgData name="Andrew Ming Ho Wu" userId="620d876fccae6a25" providerId="LiveId" clId="{4CAC8269-6B0F-4198-B261-2CBCFD6E8737}" dt="2020-11-05T09:41:25.534" v="3365" actId="1076"/>
          <ac:spMkLst>
            <pc:docMk/>
            <pc:sldMk cId="1995578139" sldId="369"/>
            <ac:spMk id="5" creationId="{00000000-0000-0000-0000-000000000000}"/>
          </ac:spMkLst>
        </pc:spChg>
        <pc:picChg chg="add mod">
          <ac:chgData name="Andrew Ming Ho Wu" userId="620d876fccae6a25" providerId="LiveId" clId="{4CAC8269-6B0F-4198-B261-2CBCFD6E8737}" dt="2020-10-19T15:25:13.872" v="1438" actId="14100"/>
          <ac:picMkLst>
            <pc:docMk/>
            <pc:sldMk cId="1995578139" sldId="369"/>
            <ac:picMk id="6" creationId="{AB4D15B6-6409-41E2-978A-FFEAF9E45F18}"/>
          </ac:picMkLst>
        </pc:picChg>
      </pc:sldChg>
      <pc:sldChg chg="addSp modSp add mod">
        <pc:chgData name="Andrew Ming Ho Wu" userId="620d876fccae6a25" providerId="LiveId" clId="{4CAC8269-6B0F-4198-B261-2CBCFD6E8737}" dt="2020-11-05T09:46:39.909" v="3448" actId="1076"/>
        <pc:sldMkLst>
          <pc:docMk/>
          <pc:sldMk cId="468947406" sldId="370"/>
        </pc:sldMkLst>
        <pc:spChg chg="mod">
          <ac:chgData name="Andrew Ming Ho Wu" userId="620d876fccae6a25" providerId="LiveId" clId="{4CAC8269-6B0F-4198-B261-2CBCFD6E8737}" dt="2020-11-05T09:46:39.909" v="3448" actId="1076"/>
          <ac:spMkLst>
            <pc:docMk/>
            <pc:sldMk cId="468947406" sldId="370"/>
            <ac:spMk id="5" creationId="{00000000-0000-0000-0000-000000000000}"/>
          </ac:spMkLst>
        </pc:spChg>
        <pc:picChg chg="add mod">
          <ac:chgData name="Andrew Ming Ho Wu" userId="620d876fccae6a25" providerId="LiveId" clId="{4CAC8269-6B0F-4198-B261-2CBCFD6E8737}" dt="2020-10-19T15:26:03.038" v="1443" actId="14100"/>
          <ac:picMkLst>
            <pc:docMk/>
            <pc:sldMk cId="468947406" sldId="370"/>
            <ac:picMk id="6" creationId="{95FB4971-914D-4944-9002-3CB5EF6A9F72}"/>
          </ac:picMkLst>
        </pc:picChg>
      </pc:sldChg>
      <pc:sldChg chg="addSp modSp add del mod">
        <pc:chgData name="Andrew Ming Ho Wu" userId="620d876fccae6a25" providerId="LiveId" clId="{4CAC8269-6B0F-4198-B261-2CBCFD6E8737}" dt="2020-10-22T08:26:33.387" v="1793" actId="47"/>
        <pc:sldMkLst>
          <pc:docMk/>
          <pc:sldMk cId="2166264056" sldId="371"/>
        </pc:sldMkLst>
        <pc:picChg chg="add mod">
          <ac:chgData name="Andrew Ming Ho Wu" userId="620d876fccae6a25" providerId="LiveId" clId="{4CAC8269-6B0F-4198-B261-2CBCFD6E8737}" dt="2020-10-19T15:14:38.947" v="1393" actId="14100"/>
          <ac:picMkLst>
            <pc:docMk/>
            <pc:sldMk cId="2166264056" sldId="371"/>
            <ac:picMk id="6" creationId="{868C981F-A923-41DE-8785-EA77E3C93171}"/>
          </ac:picMkLst>
        </pc:picChg>
      </pc:sldChg>
      <pc:sldChg chg="modSp add del mod">
        <pc:chgData name="Andrew Ming Ho Wu" userId="620d876fccae6a25" providerId="LiveId" clId="{4CAC8269-6B0F-4198-B261-2CBCFD6E8737}" dt="2020-10-22T08:26:00.695" v="1781" actId="47"/>
        <pc:sldMkLst>
          <pc:docMk/>
          <pc:sldMk cId="850098357" sldId="372"/>
        </pc:sldMkLst>
        <pc:spChg chg="mod">
          <ac:chgData name="Andrew Ming Ho Wu" userId="620d876fccae6a25" providerId="LiveId" clId="{4CAC8269-6B0F-4198-B261-2CBCFD6E8737}" dt="2020-10-22T08:25:55.037" v="1780" actId="20577"/>
          <ac:spMkLst>
            <pc:docMk/>
            <pc:sldMk cId="850098357" sldId="372"/>
            <ac:spMk id="5" creationId="{00000000-0000-0000-0000-000000000000}"/>
          </ac:spMkLst>
        </pc:spChg>
      </pc:sldChg>
      <pc:sldChg chg="add del">
        <pc:chgData name="Andrew Ming Ho Wu" userId="620d876fccae6a25" providerId="LiveId" clId="{4CAC8269-6B0F-4198-B261-2CBCFD6E8737}" dt="2020-10-19T15:15:28.373" v="1416" actId="47"/>
        <pc:sldMkLst>
          <pc:docMk/>
          <pc:sldMk cId="793248920" sldId="373"/>
        </pc:sldMkLst>
      </pc:sldChg>
      <pc:sldChg chg="modSp add del mod">
        <pc:chgData name="Andrew Ming Ho Wu" userId="620d876fccae6a25" providerId="LiveId" clId="{4CAC8269-6B0F-4198-B261-2CBCFD6E8737}" dt="2020-10-22T08:25:28.987" v="1757" actId="2696"/>
        <pc:sldMkLst>
          <pc:docMk/>
          <pc:sldMk cId="3724886872" sldId="374"/>
        </pc:sldMkLst>
        <pc:spChg chg="mod">
          <ac:chgData name="Andrew Ming Ho Wu" userId="620d876fccae6a25" providerId="LiveId" clId="{4CAC8269-6B0F-4198-B261-2CBCFD6E8737}" dt="2020-10-19T15:15:35.639" v="1431" actId="20577"/>
          <ac:spMkLst>
            <pc:docMk/>
            <pc:sldMk cId="3724886872" sldId="374"/>
            <ac:spMk id="5" creationId="{00000000-0000-0000-0000-000000000000}"/>
          </ac:spMkLst>
        </pc:spChg>
        <pc:picChg chg="mod">
          <ac:chgData name="Andrew Ming Ho Wu" userId="620d876fccae6a25" providerId="LiveId" clId="{4CAC8269-6B0F-4198-B261-2CBCFD6E8737}" dt="2020-10-19T15:30:31.433" v="1460" actId="1036"/>
          <ac:picMkLst>
            <pc:docMk/>
            <pc:sldMk cId="3724886872" sldId="374"/>
            <ac:picMk id="6" creationId="{868C981F-A923-41DE-8785-EA77E3C93171}"/>
          </ac:picMkLst>
        </pc:picChg>
      </pc:sldChg>
      <pc:sldChg chg="modSp add mod">
        <pc:chgData name="Andrew Ming Ho Wu" userId="620d876fccae6a25" providerId="LiveId" clId="{4CAC8269-6B0F-4198-B261-2CBCFD6E8737}" dt="2020-10-19T15:26:45.682" v="1450" actId="1076"/>
        <pc:sldMkLst>
          <pc:docMk/>
          <pc:sldMk cId="4103762814" sldId="375"/>
        </pc:sldMkLst>
        <pc:spChg chg="mod">
          <ac:chgData name="Andrew Ming Ho Wu" userId="620d876fccae6a25" providerId="LiveId" clId="{4CAC8269-6B0F-4198-B261-2CBCFD6E8737}" dt="2020-10-19T15:26:45.682" v="1450" actId="1076"/>
          <ac:spMkLst>
            <pc:docMk/>
            <pc:sldMk cId="4103762814" sldId="375"/>
            <ac:spMk id="5" creationId="{00000000-0000-0000-0000-000000000000}"/>
          </ac:spMkLst>
        </pc:spChg>
      </pc:sldChg>
      <pc:sldChg chg="addSp modSp add del mod">
        <pc:chgData name="Andrew Ming Ho Wu" userId="620d876fccae6a25" providerId="LiveId" clId="{4CAC8269-6B0F-4198-B261-2CBCFD6E8737}" dt="2020-10-22T08:26:28.018" v="1792" actId="47"/>
        <pc:sldMkLst>
          <pc:docMk/>
          <pc:sldMk cId="3073871855" sldId="376"/>
        </pc:sldMkLst>
        <pc:spChg chg="mod">
          <ac:chgData name="Andrew Ming Ho Wu" userId="620d876fccae6a25" providerId="LiveId" clId="{4CAC8269-6B0F-4198-B261-2CBCFD6E8737}" dt="2020-10-19T15:26:52.284" v="1456" actId="14100"/>
          <ac:spMkLst>
            <pc:docMk/>
            <pc:sldMk cId="3073871855" sldId="376"/>
            <ac:spMk id="5" creationId="{00000000-0000-0000-0000-000000000000}"/>
          </ac:spMkLst>
        </pc:spChg>
        <pc:picChg chg="add mod">
          <ac:chgData name="Andrew Ming Ho Wu" userId="620d876fccae6a25" providerId="LiveId" clId="{4CAC8269-6B0F-4198-B261-2CBCFD6E8737}" dt="2020-10-19T15:30:39.924" v="1462" actId="1076"/>
          <ac:picMkLst>
            <pc:docMk/>
            <pc:sldMk cId="3073871855" sldId="376"/>
            <ac:picMk id="6" creationId="{28831D84-C1E7-47BE-9145-5147F56A0318}"/>
          </ac:picMkLst>
        </pc:picChg>
      </pc:sldChg>
      <pc:sldChg chg="addSp delSp modSp add mod">
        <pc:chgData name="Andrew Ming Ho Wu" userId="620d876fccae6a25" providerId="LiveId" clId="{4CAC8269-6B0F-4198-B261-2CBCFD6E8737}" dt="2020-10-19T15:36:08.729" v="1483" actId="14100"/>
        <pc:sldMkLst>
          <pc:docMk/>
          <pc:sldMk cId="3538366509" sldId="377"/>
        </pc:sldMkLst>
        <pc:picChg chg="add del mod">
          <ac:chgData name="Andrew Ming Ho Wu" userId="620d876fccae6a25" providerId="LiveId" clId="{4CAC8269-6B0F-4198-B261-2CBCFD6E8737}" dt="2020-10-19T15:34:52.090" v="1480" actId="478"/>
          <ac:picMkLst>
            <pc:docMk/>
            <pc:sldMk cId="3538366509" sldId="377"/>
            <ac:picMk id="6" creationId="{153A80CB-BBCA-4002-BB1E-2C7FEF55A0BA}"/>
          </ac:picMkLst>
        </pc:picChg>
        <pc:picChg chg="add mod">
          <ac:chgData name="Andrew Ming Ho Wu" userId="620d876fccae6a25" providerId="LiveId" clId="{4CAC8269-6B0F-4198-B261-2CBCFD6E8737}" dt="2020-10-19T15:36:08.729" v="1483" actId="14100"/>
          <ac:picMkLst>
            <pc:docMk/>
            <pc:sldMk cId="3538366509" sldId="377"/>
            <ac:picMk id="7" creationId="{46E5D944-E07A-47ED-9FAF-B79837A03153}"/>
          </ac:picMkLst>
        </pc:picChg>
      </pc:sldChg>
      <pc:sldChg chg="addSp modSp add mod">
        <pc:chgData name="Andrew Ming Ho Wu" userId="620d876fccae6a25" providerId="LiveId" clId="{4CAC8269-6B0F-4198-B261-2CBCFD6E8737}" dt="2020-11-05T09:48:59.971" v="3494" actId="20577"/>
        <pc:sldMkLst>
          <pc:docMk/>
          <pc:sldMk cId="1067099155" sldId="378"/>
        </pc:sldMkLst>
        <pc:spChg chg="mod">
          <ac:chgData name="Andrew Ming Ho Wu" userId="620d876fccae6a25" providerId="LiveId" clId="{4CAC8269-6B0F-4198-B261-2CBCFD6E8737}" dt="2020-11-05T09:48:59.971" v="3494" actId="20577"/>
          <ac:spMkLst>
            <pc:docMk/>
            <pc:sldMk cId="1067099155" sldId="378"/>
            <ac:spMk id="5" creationId="{00000000-0000-0000-0000-000000000000}"/>
          </ac:spMkLst>
        </pc:spChg>
        <pc:grpChg chg="mod">
          <ac:chgData name="Andrew Ming Ho Wu" userId="620d876fccae6a25" providerId="LiveId" clId="{4CAC8269-6B0F-4198-B261-2CBCFD6E8737}" dt="2020-10-22T10:13:26.555" v="2677" actId="1076"/>
          <ac:grpSpMkLst>
            <pc:docMk/>
            <pc:sldMk cId="1067099155" sldId="378"/>
            <ac:grpSpMk id="8" creationId="{00000000-0000-0000-0000-000000000000}"/>
          </ac:grpSpMkLst>
        </pc:grpChg>
        <pc:picChg chg="add mod">
          <ac:chgData name="Andrew Ming Ho Wu" userId="620d876fccae6a25" providerId="LiveId" clId="{4CAC8269-6B0F-4198-B261-2CBCFD6E8737}" dt="2020-10-22T10:12:36.518" v="2618" actId="14100"/>
          <ac:picMkLst>
            <pc:docMk/>
            <pc:sldMk cId="1067099155" sldId="378"/>
            <ac:picMk id="6" creationId="{0E22905D-4624-43CD-897C-B77CAED2BC4F}"/>
          </ac:picMkLst>
        </pc:picChg>
        <pc:picChg chg="add mod">
          <ac:chgData name="Andrew Ming Ho Wu" userId="620d876fccae6a25" providerId="LiveId" clId="{4CAC8269-6B0F-4198-B261-2CBCFD6E8737}" dt="2020-10-19T15:33:05.536" v="1475" actId="1076"/>
          <ac:picMkLst>
            <pc:docMk/>
            <pc:sldMk cId="1067099155" sldId="378"/>
            <ac:picMk id="7" creationId="{0565CF25-2DA5-43AF-8F18-A9D3B12CF2B1}"/>
          </ac:picMkLst>
        </pc:picChg>
      </pc:sldChg>
      <pc:sldChg chg="addSp add mod">
        <pc:chgData name="Andrew Ming Ho Wu" userId="620d876fccae6a25" providerId="LiveId" clId="{4CAC8269-6B0F-4198-B261-2CBCFD6E8737}" dt="2020-10-19T15:30:51.119" v="1463" actId="22"/>
        <pc:sldMkLst>
          <pc:docMk/>
          <pc:sldMk cId="3298633428" sldId="379"/>
        </pc:sldMkLst>
        <pc:picChg chg="add">
          <ac:chgData name="Andrew Ming Ho Wu" userId="620d876fccae6a25" providerId="LiveId" clId="{4CAC8269-6B0F-4198-B261-2CBCFD6E8737}" dt="2020-10-19T15:30:51.119" v="1463" actId="22"/>
          <ac:picMkLst>
            <pc:docMk/>
            <pc:sldMk cId="3298633428" sldId="379"/>
            <ac:picMk id="6" creationId="{1C5D1E68-97BE-4E96-9328-4CFACC6297F4}"/>
          </ac:picMkLst>
        </pc:picChg>
      </pc:sldChg>
      <pc:sldChg chg="addSp modSp add mod">
        <pc:chgData name="Andrew Ming Ho Wu" userId="620d876fccae6a25" providerId="LiveId" clId="{4CAC8269-6B0F-4198-B261-2CBCFD6E8737}" dt="2020-10-22T10:14:16.301" v="2712" actId="20577"/>
        <pc:sldMkLst>
          <pc:docMk/>
          <pc:sldMk cId="1187736813" sldId="380"/>
        </pc:sldMkLst>
        <pc:spChg chg="mod">
          <ac:chgData name="Andrew Ming Ho Wu" userId="620d876fccae6a25" providerId="LiveId" clId="{4CAC8269-6B0F-4198-B261-2CBCFD6E8737}" dt="2020-10-22T10:14:16.301" v="2712" actId="20577"/>
          <ac:spMkLst>
            <pc:docMk/>
            <pc:sldMk cId="1187736813" sldId="380"/>
            <ac:spMk id="5" creationId="{00000000-0000-0000-0000-000000000000}"/>
          </ac:spMkLst>
        </pc:spChg>
        <pc:picChg chg="add mod">
          <ac:chgData name="Andrew Ming Ho Wu" userId="620d876fccae6a25" providerId="LiveId" clId="{4CAC8269-6B0F-4198-B261-2CBCFD6E8737}" dt="2020-10-19T15:33:50.651" v="1479" actId="1076"/>
          <ac:picMkLst>
            <pc:docMk/>
            <pc:sldMk cId="1187736813" sldId="380"/>
            <ac:picMk id="6" creationId="{C7A56DA1-81BF-4FD4-8F6F-DF595235A990}"/>
          </ac:picMkLst>
        </pc:picChg>
      </pc:sldChg>
      <pc:sldChg chg="addSp delSp modSp add mod">
        <pc:chgData name="Andrew Ming Ho Wu" userId="620d876fccae6a25" providerId="LiveId" clId="{4CAC8269-6B0F-4198-B261-2CBCFD6E8737}" dt="2020-10-21T09:28:27.764" v="1752" actId="1076"/>
        <pc:sldMkLst>
          <pc:docMk/>
          <pc:sldMk cId="2757193750" sldId="381"/>
        </pc:sldMkLst>
        <pc:spChg chg="mod">
          <ac:chgData name="Andrew Ming Ho Wu" userId="620d876fccae6a25" providerId="LiveId" clId="{4CAC8269-6B0F-4198-B261-2CBCFD6E8737}" dt="2020-10-19T18:44:07.840" v="1640" actId="14100"/>
          <ac:spMkLst>
            <pc:docMk/>
            <pc:sldMk cId="2757193750" sldId="381"/>
            <ac:spMk id="5" creationId="{00000000-0000-0000-0000-000000000000}"/>
          </ac:spMkLst>
        </pc:spChg>
        <pc:picChg chg="add mod">
          <ac:chgData name="Andrew Ming Ho Wu" userId="620d876fccae6a25" providerId="LiveId" clId="{4CAC8269-6B0F-4198-B261-2CBCFD6E8737}" dt="2020-10-21T09:28:27.764" v="1752" actId="1076"/>
          <ac:picMkLst>
            <pc:docMk/>
            <pc:sldMk cId="2757193750" sldId="381"/>
            <ac:picMk id="6" creationId="{8BBE9799-AF03-4013-B120-FB86513092E9}"/>
          </ac:picMkLst>
        </pc:picChg>
        <pc:picChg chg="del">
          <ac:chgData name="Andrew Ming Ho Wu" userId="620d876fccae6a25" providerId="LiveId" clId="{4CAC8269-6B0F-4198-B261-2CBCFD6E8737}" dt="2020-10-19T18:43:24.671" v="1633" actId="478"/>
          <ac:picMkLst>
            <pc:docMk/>
            <pc:sldMk cId="2757193750" sldId="381"/>
            <ac:picMk id="6" creationId="{C60CC148-6B92-42AB-9A3E-F0154C8B4790}"/>
          </ac:picMkLst>
        </pc:picChg>
        <pc:picChg chg="del">
          <ac:chgData name="Andrew Ming Ho Wu" userId="620d876fccae6a25" providerId="LiveId" clId="{4CAC8269-6B0F-4198-B261-2CBCFD6E8737}" dt="2020-10-19T18:43:26.006" v="1634" actId="478"/>
          <ac:picMkLst>
            <pc:docMk/>
            <pc:sldMk cId="2757193750" sldId="381"/>
            <ac:picMk id="7" creationId="{F55CC0A0-F568-4CA4-AE9C-C1ACF5C4E7A8}"/>
          </ac:picMkLst>
        </pc:picChg>
        <pc:picChg chg="add del mod">
          <ac:chgData name="Andrew Ming Ho Wu" userId="620d876fccae6a25" providerId="LiveId" clId="{4CAC8269-6B0F-4198-B261-2CBCFD6E8737}" dt="2020-10-21T09:28:12.247" v="1749" actId="478"/>
          <ac:picMkLst>
            <pc:docMk/>
            <pc:sldMk cId="2757193750" sldId="381"/>
            <ac:picMk id="11" creationId="{5CC09388-A159-4322-81BE-A72B0857B6C6}"/>
          </ac:picMkLst>
        </pc:picChg>
      </pc:sldChg>
      <pc:sldChg chg="addSp delSp modSp add mod">
        <pc:chgData name="Andrew Ming Ho Wu" userId="620d876fccae6a25" providerId="LiveId" clId="{4CAC8269-6B0F-4198-B261-2CBCFD6E8737}" dt="2020-10-28T16:06:56.832" v="3289" actId="20577"/>
        <pc:sldMkLst>
          <pc:docMk/>
          <pc:sldMk cId="701886588" sldId="382"/>
        </pc:sldMkLst>
        <pc:spChg chg="mod">
          <ac:chgData name="Andrew Ming Ho Wu" userId="620d876fccae6a25" providerId="LiveId" clId="{4CAC8269-6B0F-4198-B261-2CBCFD6E8737}" dt="2020-10-28T16:06:56.832" v="3289" actId="20577"/>
          <ac:spMkLst>
            <pc:docMk/>
            <pc:sldMk cId="701886588" sldId="382"/>
            <ac:spMk id="5" creationId="{00000000-0000-0000-0000-000000000000}"/>
          </ac:spMkLst>
        </pc:spChg>
        <pc:picChg chg="add del mod">
          <ac:chgData name="Andrew Ming Ho Wu" userId="620d876fccae6a25" providerId="LiveId" clId="{4CAC8269-6B0F-4198-B261-2CBCFD6E8737}" dt="2020-10-21T09:30:00.376" v="1753" actId="478"/>
          <ac:picMkLst>
            <pc:docMk/>
            <pc:sldMk cId="701886588" sldId="382"/>
            <ac:picMk id="6" creationId="{0ADF6946-7284-4384-B26C-5AE8140B7840}"/>
          </ac:picMkLst>
        </pc:picChg>
        <pc:picChg chg="add mod">
          <ac:chgData name="Andrew Ming Ho Wu" userId="620d876fccae6a25" providerId="LiveId" clId="{4CAC8269-6B0F-4198-B261-2CBCFD6E8737}" dt="2020-10-21T09:30:04.389" v="1756" actId="1076"/>
          <ac:picMkLst>
            <pc:docMk/>
            <pc:sldMk cId="701886588" sldId="382"/>
            <ac:picMk id="7" creationId="{A4707FC9-2AE1-42CF-AED6-4C9938460F81}"/>
          </ac:picMkLst>
        </pc:picChg>
        <pc:picChg chg="del">
          <ac:chgData name="Andrew Ming Ho Wu" userId="620d876fccae6a25" providerId="LiveId" clId="{4CAC8269-6B0F-4198-B261-2CBCFD6E8737}" dt="2020-10-19T18:46:16.787" v="1644" actId="478"/>
          <ac:picMkLst>
            <pc:docMk/>
            <pc:sldMk cId="701886588" sldId="382"/>
            <ac:picMk id="11" creationId="{5CC09388-A159-4322-81BE-A72B0857B6C6}"/>
          </ac:picMkLst>
        </pc:picChg>
      </pc:sldChg>
      <pc:sldChg chg="addSp delSp modSp add del mod">
        <pc:chgData name="Andrew Ming Ho Wu" userId="620d876fccae6a25" providerId="LiveId" clId="{4CAC8269-6B0F-4198-B261-2CBCFD6E8737}" dt="2020-10-22T08:25:31.117" v="1758" actId="47"/>
        <pc:sldMkLst>
          <pc:docMk/>
          <pc:sldMk cId="2627286893" sldId="383"/>
        </pc:sldMkLst>
        <pc:picChg chg="del">
          <ac:chgData name="Andrew Ming Ho Wu" userId="620d876fccae6a25" providerId="LiveId" clId="{4CAC8269-6B0F-4198-B261-2CBCFD6E8737}" dt="2020-10-19T18:47:38.997" v="1651" actId="478"/>
          <ac:picMkLst>
            <pc:docMk/>
            <pc:sldMk cId="2627286893" sldId="383"/>
            <ac:picMk id="6" creationId="{868C981F-A923-41DE-8785-EA77E3C93171}"/>
          </ac:picMkLst>
        </pc:picChg>
        <pc:picChg chg="add mod">
          <ac:chgData name="Andrew Ming Ho Wu" userId="620d876fccae6a25" providerId="LiveId" clId="{4CAC8269-6B0F-4198-B261-2CBCFD6E8737}" dt="2020-10-19T18:47:42.784" v="1654" actId="1076"/>
          <ac:picMkLst>
            <pc:docMk/>
            <pc:sldMk cId="2627286893" sldId="383"/>
            <ac:picMk id="7" creationId="{19A9657B-40A7-402A-9D08-6F2872113F44}"/>
          </ac:picMkLst>
        </pc:picChg>
      </pc:sldChg>
      <pc:sldChg chg="addSp delSp modSp add del mod">
        <pc:chgData name="Andrew Ming Ho Wu" userId="620d876fccae6a25" providerId="LiveId" clId="{4CAC8269-6B0F-4198-B261-2CBCFD6E8737}" dt="2020-10-21T09:19:01.737" v="1704" actId="2696"/>
        <pc:sldMkLst>
          <pc:docMk/>
          <pc:sldMk cId="3628343718" sldId="384"/>
        </pc:sldMkLst>
        <pc:picChg chg="del">
          <ac:chgData name="Andrew Ming Ho Wu" userId="620d876fccae6a25" providerId="LiveId" clId="{4CAC8269-6B0F-4198-B261-2CBCFD6E8737}" dt="2020-10-21T09:08:04.128" v="1656" actId="478"/>
          <ac:picMkLst>
            <pc:docMk/>
            <pc:sldMk cId="3628343718" sldId="384"/>
            <ac:picMk id="6" creationId="{B1387976-93C9-49F6-8464-062C2D30C8E6}"/>
          </ac:picMkLst>
        </pc:picChg>
        <pc:picChg chg="add mod">
          <ac:chgData name="Andrew Ming Ho Wu" userId="620d876fccae6a25" providerId="LiveId" clId="{4CAC8269-6B0F-4198-B261-2CBCFD6E8737}" dt="2020-10-21T09:11:17.452" v="1676" actId="14100"/>
          <ac:picMkLst>
            <pc:docMk/>
            <pc:sldMk cId="3628343718" sldId="384"/>
            <ac:picMk id="7" creationId="{A82125E8-661A-4E56-82A0-B6C92889D52F}"/>
          </ac:picMkLst>
        </pc:picChg>
      </pc:sldChg>
      <pc:sldChg chg="add">
        <pc:chgData name="Andrew Ming Ho Wu" userId="620d876fccae6a25" providerId="LiveId" clId="{4CAC8269-6B0F-4198-B261-2CBCFD6E8737}" dt="2020-10-21T09:23:00.207" v="1726"/>
        <pc:sldMkLst>
          <pc:docMk/>
          <pc:sldMk cId="708503969" sldId="385"/>
        </pc:sldMkLst>
      </pc:sldChg>
      <pc:sldChg chg="addSp delSp modSp add del mod">
        <pc:chgData name="Andrew Ming Ho Wu" userId="620d876fccae6a25" providerId="LiveId" clId="{4CAC8269-6B0F-4198-B261-2CBCFD6E8737}" dt="2020-10-21T09:22:58.285" v="1725" actId="47"/>
        <pc:sldMkLst>
          <pc:docMk/>
          <pc:sldMk cId="3688252027" sldId="385"/>
        </pc:sldMkLst>
        <pc:picChg chg="del">
          <ac:chgData name="Andrew Ming Ho Wu" userId="620d876fccae6a25" providerId="LiveId" clId="{4CAC8269-6B0F-4198-B261-2CBCFD6E8737}" dt="2020-10-21T09:13:17.860" v="1678" actId="478"/>
          <ac:picMkLst>
            <pc:docMk/>
            <pc:sldMk cId="3688252027" sldId="385"/>
            <ac:picMk id="6" creationId="{75BE811B-389A-4E78-9417-15D80C595A04}"/>
          </ac:picMkLst>
        </pc:picChg>
        <pc:picChg chg="add mod">
          <ac:chgData name="Andrew Ming Ho Wu" userId="620d876fccae6a25" providerId="LiveId" clId="{4CAC8269-6B0F-4198-B261-2CBCFD6E8737}" dt="2020-10-21T09:14:19.306" v="1682" actId="14100"/>
          <ac:picMkLst>
            <pc:docMk/>
            <pc:sldMk cId="3688252027" sldId="385"/>
            <ac:picMk id="7" creationId="{F4EA5A8B-8C65-4373-8FE9-1B71186CBBE2}"/>
          </ac:picMkLst>
        </pc:picChg>
        <pc:picChg chg="add mod">
          <ac:chgData name="Andrew Ming Ho Wu" userId="620d876fccae6a25" providerId="LiveId" clId="{4CAC8269-6B0F-4198-B261-2CBCFD6E8737}" dt="2020-10-21T09:14:26.290" v="1686" actId="1076"/>
          <ac:picMkLst>
            <pc:docMk/>
            <pc:sldMk cId="3688252027" sldId="385"/>
            <ac:picMk id="11" creationId="{4735A8E2-49AE-4734-AFD5-801F363B33FC}"/>
          </ac:picMkLst>
        </pc:picChg>
      </pc:sldChg>
      <pc:sldChg chg="modSp add mod">
        <pc:chgData name="Andrew Ming Ho Wu" userId="620d876fccae6a25" providerId="LiveId" clId="{4CAC8269-6B0F-4198-B261-2CBCFD6E8737}" dt="2020-10-22T15:17:42.694" v="3079" actId="20577"/>
        <pc:sldMkLst>
          <pc:docMk/>
          <pc:sldMk cId="1734700085" sldId="386"/>
        </pc:sldMkLst>
        <pc:spChg chg="mod">
          <ac:chgData name="Andrew Ming Ho Wu" userId="620d876fccae6a25" providerId="LiveId" clId="{4CAC8269-6B0F-4198-B261-2CBCFD6E8737}" dt="2020-10-22T15:17:42.694" v="3079" actId="20577"/>
          <ac:spMkLst>
            <pc:docMk/>
            <pc:sldMk cId="1734700085" sldId="386"/>
            <ac:spMk id="12" creationId="{7E70BACB-1CF0-4DEE-923B-205A7D88BC2B}"/>
          </ac:spMkLst>
        </pc:spChg>
      </pc:sldChg>
    </pc:docChg>
  </pc:docChgLst>
  <pc:docChgLst>
    <pc:chgData name="Andrew Ming Ho Wu" userId="620d876fccae6a25" providerId="LiveId" clId="{22012E1F-4A87-4B9C-8D82-647E20DED6D9}"/>
    <pc:docChg chg="custSel addSld delSld modSld">
      <pc:chgData name="Andrew Ming Ho Wu" userId="620d876fccae6a25" providerId="LiveId" clId="{22012E1F-4A87-4B9C-8D82-647E20DED6D9}" dt="2020-11-27T09:57:46.188" v="540" actId="20577"/>
      <pc:docMkLst>
        <pc:docMk/>
      </pc:docMkLst>
      <pc:sldChg chg="modSp mod">
        <pc:chgData name="Andrew Ming Ho Wu" userId="620d876fccae6a25" providerId="LiveId" clId="{22012E1F-4A87-4B9C-8D82-647E20DED6D9}" dt="2020-11-27T09:30:13.652" v="329" actId="20577"/>
        <pc:sldMkLst>
          <pc:docMk/>
          <pc:sldMk cId="0" sldId="256"/>
        </pc:sldMkLst>
        <pc:spChg chg="mod">
          <ac:chgData name="Andrew Ming Ho Wu" userId="620d876fccae6a25" providerId="LiveId" clId="{22012E1F-4A87-4B9C-8D82-647E20DED6D9}" dt="2020-11-27T09:30:13.652" v="329" actId="20577"/>
          <ac:spMkLst>
            <pc:docMk/>
            <pc:sldMk cId="0" sldId="256"/>
            <ac:spMk id="7" creationId="{00000000-0000-0000-0000-000000000000}"/>
          </ac:spMkLst>
        </pc:spChg>
        <pc:spChg chg="mod">
          <ac:chgData name="Andrew Ming Ho Wu" userId="620d876fccae6a25" providerId="LiveId" clId="{22012E1F-4A87-4B9C-8D82-647E20DED6D9}" dt="2020-11-27T09:24:41.989" v="24" actId="20577"/>
          <ac:spMkLst>
            <pc:docMk/>
            <pc:sldMk cId="0" sldId="256"/>
            <ac:spMk id="12" creationId="{9A5C5996-C506-42D4-8B45-0190C0F5159A}"/>
          </ac:spMkLst>
        </pc:spChg>
      </pc:sldChg>
      <pc:sldChg chg="del">
        <pc:chgData name="Andrew Ming Ho Wu" userId="620d876fccae6a25" providerId="LiveId" clId="{22012E1F-4A87-4B9C-8D82-647E20DED6D9}" dt="2020-11-27T09:25:55.657" v="183" actId="47"/>
        <pc:sldMkLst>
          <pc:docMk/>
          <pc:sldMk cId="428898620" sldId="329"/>
        </pc:sldMkLst>
      </pc:sldChg>
      <pc:sldChg chg="addSp modSp mod">
        <pc:chgData name="Andrew Ming Ho Wu" userId="620d876fccae6a25" providerId="LiveId" clId="{22012E1F-4A87-4B9C-8D82-647E20DED6D9}" dt="2020-11-27T09:31:28.976" v="432" actId="20577"/>
        <pc:sldMkLst>
          <pc:docMk/>
          <pc:sldMk cId="3627176467" sldId="330"/>
        </pc:sldMkLst>
        <pc:spChg chg="mod">
          <ac:chgData name="Andrew Ming Ho Wu" userId="620d876fccae6a25" providerId="LiveId" clId="{22012E1F-4A87-4B9C-8D82-647E20DED6D9}" dt="2020-11-27T09:31:00.027" v="330" actId="1076"/>
          <ac:spMkLst>
            <pc:docMk/>
            <pc:sldMk cId="3627176467" sldId="330"/>
            <ac:spMk id="5" creationId="{00000000-0000-0000-0000-000000000000}"/>
          </ac:spMkLst>
        </pc:spChg>
        <pc:spChg chg="add mod">
          <ac:chgData name="Andrew Ming Ho Wu" userId="620d876fccae6a25" providerId="LiveId" clId="{22012E1F-4A87-4B9C-8D82-647E20DED6D9}" dt="2020-11-27T09:31:28.976" v="432" actId="20577"/>
          <ac:spMkLst>
            <pc:docMk/>
            <pc:sldMk cId="3627176467" sldId="330"/>
            <ac:spMk id="11" creationId="{51D20990-98D9-4852-A91C-AEF4EC3755F8}"/>
          </ac:spMkLst>
        </pc:spChg>
      </pc:sldChg>
      <pc:sldChg chg="delSp modSp mod">
        <pc:chgData name="Andrew Ming Ho Wu" userId="620d876fccae6a25" providerId="LiveId" clId="{22012E1F-4A87-4B9C-8D82-647E20DED6D9}" dt="2020-11-27T09:25:46.119" v="182" actId="20577"/>
        <pc:sldMkLst>
          <pc:docMk/>
          <pc:sldMk cId="2206058006" sldId="333"/>
        </pc:sldMkLst>
        <pc:spChg chg="mod">
          <ac:chgData name="Andrew Ming Ho Wu" userId="620d876fccae6a25" providerId="LiveId" clId="{22012E1F-4A87-4B9C-8D82-647E20DED6D9}" dt="2020-11-27T09:25:46.119" v="182" actId="20577"/>
          <ac:spMkLst>
            <pc:docMk/>
            <pc:sldMk cId="2206058006" sldId="333"/>
            <ac:spMk id="5" creationId="{00000000-0000-0000-0000-000000000000}"/>
          </ac:spMkLst>
        </pc:spChg>
        <pc:spChg chg="del mod">
          <ac:chgData name="Andrew Ming Ho Wu" userId="620d876fccae6a25" providerId="LiveId" clId="{22012E1F-4A87-4B9C-8D82-647E20DED6D9}" dt="2020-11-27T09:25:33.462" v="158"/>
          <ac:spMkLst>
            <pc:docMk/>
            <pc:sldMk cId="2206058006" sldId="333"/>
            <ac:spMk id="12" creationId="{7E70BACB-1CF0-4DEE-923B-205A7D88BC2B}"/>
          </ac:spMkLst>
        </pc:spChg>
      </pc:sldChg>
      <pc:sldChg chg="delSp modSp mod">
        <pc:chgData name="Andrew Ming Ho Wu" userId="620d876fccae6a25" providerId="LiveId" clId="{22012E1F-4A87-4B9C-8D82-647E20DED6D9}" dt="2020-11-27T09:25:17.647" v="125"/>
        <pc:sldMkLst>
          <pc:docMk/>
          <pc:sldMk cId="2818220858" sldId="343"/>
        </pc:sldMkLst>
        <pc:spChg chg="mod">
          <ac:chgData name="Andrew Ming Ho Wu" userId="620d876fccae6a25" providerId="LiveId" clId="{22012E1F-4A87-4B9C-8D82-647E20DED6D9}" dt="2020-11-27T09:25:07.450" v="119" actId="20577"/>
          <ac:spMkLst>
            <pc:docMk/>
            <pc:sldMk cId="2818220858" sldId="343"/>
            <ac:spMk id="5" creationId="{81D7F47C-B22C-46A9-BD87-E2FA064EC20F}"/>
          </ac:spMkLst>
        </pc:spChg>
        <pc:spChg chg="del mod">
          <ac:chgData name="Andrew Ming Ho Wu" userId="620d876fccae6a25" providerId="LiveId" clId="{22012E1F-4A87-4B9C-8D82-647E20DED6D9}" dt="2020-11-27T09:25:17.647" v="125"/>
          <ac:spMkLst>
            <pc:docMk/>
            <pc:sldMk cId="2818220858" sldId="343"/>
            <ac:spMk id="7" creationId="{1392A199-A877-423D-866C-20FBCD6607E5}"/>
          </ac:spMkLst>
        </pc:spChg>
        <pc:spChg chg="mod">
          <ac:chgData name="Andrew Ming Ho Wu" userId="620d876fccae6a25" providerId="LiveId" clId="{22012E1F-4A87-4B9C-8D82-647E20DED6D9}" dt="2020-11-27T09:25:16.858" v="123" actId="1076"/>
          <ac:spMkLst>
            <pc:docMk/>
            <pc:sldMk cId="2818220858" sldId="343"/>
            <ac:spMk id="8" creationId="{9D42ABF8-029E-4F29-B608-8C118D28ABA1}"/>
          </ac:spMkLst>
        </pc:spChg>
        <pc:spChg chg="mod">
          <ac:chgData name="Andrew Ming Ho Wu" userId="620d876fccae6a25" providerId="LiveId" clId="{22012E1F-4A87-4B9C-8D82-647E20DED6D9}" dt="2020-11-27T09:24:59.994" v="116" actId="20577"/>
          <ac:spMkLst>
            <pc:docMk/>
            <pc:sldMk cId="2818220858" sldId="343"/>
            <ac:spMk id="15" creationId="{5FC8DCBF-4CCE-4C22-8B9F-CC50B4D8446D}"/>
          </ac:spMkLst>
        </pc:spChg>
        <pc:grpChg chg="mod">
          <ac:chgData name="Andrew Ming Ho Wu" userId="620d876fccae6a25" providerId="LiveId" clId="{22012E1F-4A87-4B9C-8D82-647E20DED6D9}" dt="2020-11-27T09:25:13.862" v="122" actId="1076"/>
          <ac:grpSpMkLst>
            <pc:docMk/>
            <pc:sldMk cId="2818220858" sldId="343"/>
            <ac:grpSpMk id="2" creationId="{00000000-0000-0000-0000-000000000000}"/>
          </ac:grpSpMkLst>
        </pc:grpChg>
      </pc:sldChg>
      <pc:sldChg chg="del">
        <pc:chgData name="Andrew Ming Ho Wu" userId="620d876fccae6a25" providerId="LiveId" clId="{22012E1F-4A87-4B9C-8D82-647E20DED6D9}" dt="2020-11-27T09:25:55.657" v="183" actId="47"/>
        <pc:sldMkLst>
          <pc:docMk/>
          <pc:sldMk cId="3427335621" sldId="344"/>
        </pc:sldMkLst>
      </pc:sldChg>
      <pc:sldChg chg="del">
        <pc:chgData name="Andrew Ming Ho Wu" userId="620d876fccae6a25" providerId="LiveId" clId="{22012E1F-4A87-4B9C-8D82-647E20DED6D9}" dt="2020-11-27T09:25:55.657" v="183" actId="47"/>
        <pc:sldMkLst>
          <pc:docMk/>
          <pc:sldMk cId="2393119807" sldId="345"/>
        </pc:sldMkLst>
      </pc:sldChg>
      <pc:sldChg chg="del">
        <pc:chgData name="Andrew Ming Ho Wu" userId="620d876fccae6a25" providerId="LiveId" clId="{22012E1F-4A87-4B9C-8D82-647E20DED6D9}" dt="2020-11-27T09:25:55.657" v="183" actId="47"/>
        <pc:sldMkLst>
          <pc:docMk/>
          <pc:sldMk cId="1457112152" sldId="348"/>
        </pc:sldMkLst>
      </pc:sldChg>
      <pc:sldChg chg="del">
        <pc:chgData name="Andrew Ming Ho Wu" userId="620d876fccae6a25" providerId="LiveId" clId="{22012E1F-4A87-4B9C-8D82-647E20DED6D9}" dt="2020-11-27T09:25:55.657" v="183" actId="47"/>
        <pc:sldMkLst>
          <pc:docMk/>
          <pc:sldMk cId="2475226665" sldId="349"/>
        </pc:sldMkLst>
      </pc:sldChg>
      <pc:sldChg chg="del">
        <pc:chgData name="Andrew Ming Ho Wu" userId="620d876fccae6a25" providerId="LiveId" clId="{22012E1F-4A87-4B9C-8D82-647E20DED6D9}" dt="2020-11-27T09:25:55.657" v="183" actId="47"/>
        <pc:sldMkLst>
          <pc:docMk/>
          <pc:sldMk cId="126395121" sldId="350"/>
        </pc:sldMkLst>
      </pc:sldChg>
      <pc:sldChg chg="del">
        <pc:chgData name="Andrew Ming Ho Wu" userId="620d876fccae6a25" providerId="LiveId" clId="{22012E1F-4A87-4B9C-8D82-647E20DED6D9}" dt="2020-11-27T09:25:55.657" v="183" actId="47"/>
        <pc:sldMkLst>
          <pc:docMk/>
          <pc:sldMk cId="4112571006" sldId="351"/>
        </pc:sldMkLst>
      </pc:sldChg>
      <pc:sldChg chg="del">
        <pc:chgData name="Andrew Ming Ho Wu" userId="620d876fccae6a25" providerId="LiveId" clId="{22012E1F-4A87-4B9C-8D82-647E20DED6D9}" dt="2020-11-27T09:25:55.657" v="183" actId="47"/>
        <pc:sldMkLst>
          <pc:docMk/>
          <pc:sldMk cId="2959613205" sldId="352"/>
        </pc:sldMkLst>
      </pc:sldChg>
      <pc:sldChg chg="del">
        <pc:chgData name="Andrew Ming Ho Wu" userId="620d876fccae6a25" providerId="LiveId" clId="{22012E1F-4A87-4B9C-8D82-647E20DED6D9}" dt="2020-11-27T09:25:55.657" v="183" actId="47"/>
        <pc:sldMkLst>
          <pc:docMk/>
          <pc:sldMk cId="2263284210" sldId="353"/>
        </pc:sldMkLst>
      </pc:sldChg>
      <pc:sldChg chg="del">
        <pc:chgData name="Andrew Ming Ho Wu" userId="620d876fccae6a25" providerId="LiveId" clId="{22012E1F-4A87-4B9C-8D82-647E20DED6D9}" dt="2020-11-27T09:25:55.657" v="183" actId="47"/>
        <pc:sldMkLst>
          <pc:docMk/>
          <pc:sldMk cId="2629061103" sldId="354"/>
        </pc:sldMkLst>
      </pc:sldChg>
      <pc:sldChg chg="del">
        <pc:chgData name="Andrew Ming Ho Wu" userId="620d876fccae6a25" providerId="LiveId" clId="{22012E1F-4A87-4B9C-8D82-647E20DED6D9}" dt="2020-11-27T09:25:55.657" v="183" actId="47"/>
        <pc:sldMkLst>
          <pc:docMk/>
          <pc:sldMk cId="142687052" sldId="355"/>
        </pc:sldMkLst>
      </pc:sldChg>
      <pc:sldChg chg="del">
        <pc:chgData name="Andrew Ming Ho Wu" userId="620d876fccae6a25" providerId="LiveId" clId="{22012E1F-4A87-4B9C-8D82-647E20DED6D9}" dt="2020-11-27T09:25:55.657" v="183" actId="47"/>
        <pc:sldMkLst>
          <pc:docMk/>
          <pc:sldMk cId="660464257" sldId="356"/>
        </pc:sldMkLst>
      </pc:sldChg>
      <pc:sldChg chg="del">
        <pc:chgData name="Andrew Ming Ho Wu" userId="620d876fccae6a25" providerId="LiveId" clId="{22012E1F-4A87-4B9C-8D82-647E20DED6D9}" dt="2020-11-27T09:25:55.657" v="183" actId="47"/>
        <pc:sldMkLst>
          <pc:docMk/>
          <pc:sldMk cId="1230828163" sldId="357"/>
        </pc:sldMkLst>
      </pc:sldChg>
      <pc:sldChg chg="del">
        <pc:chgData name="Andrew Ming Ho Wu" userId="620d876fccae6a25" providerId="LiveId" clId="{22012E1F-4A87-4B9C-8D82-647E20DED6D9}" dt="2020-11-27T09:25:55.657" v="183" actId="47"/>
        <pc:sldMkLst>
          <pc:docMk/>
          <pc:sldMk cId="2366273326" sldId="358"/>
        </pc:sldMkLst>
      </pc:sldChg>
      <pc:sldChg chg="del">
        <pc:chgData name="Andrew Ming Ho Wu" userId="620d876fccae6a25" providerId="LiveId" clId="{22012E1F-4A87-4B9C-8D82-647E20DED6D9}" dt="2020-11-27T09:25:55.657" v="183" actId="47"/>
        <pc:sldMkLst>
          <pc:docMk/>
          <pc:sldMk cId="3719398558" sldId="359"/>
        </pc:sldMkLst>
      </pc:sldChg>
      <pc:sldChg chg="del">
        <pc:chgData name="Andrew Ming Ho Wu" userId="620d876fccae6a25" providerId="LiveId" clId="{22012E1F-4A87-4B9C-8D82-647E20DED6D9}" dt="2020-11-27T09:25:55.657" v="183" actId="47"/>
        <pc:sldMkLst>
          <pc:docMk/>
          <pc:sldMk cId="2564581656" sldId="360"/>
        </pc:sldMkLst>
      </pc:sldChg>
      <pc:sldChg chg="del">
        <pc:chgData name="Andrew Ming Ho Wu" userId="620d876fccae6a25" providerId="LiveId" clId="{22012E1F-4A87-4B9C-8D82-647E20DED6D9}" dt="2020-11-27T09:25:55.657" v="183" actId="47"/>
        <pc:sldMkLst>
          <pc:docMk/>
          <pc:sldMk cId="42490295" sldId="361"/>
        </pc:sldMkLst>
      </pc:sldChg>
      <pc:sldChg chg="del">
        <pc:chgData name="Andrew Ming Ho Wu" userId="620d876fccae6a25" providerId="LiveId" clId="{22012E1F-4A87-4B9C-8D82-647E20DED6D9}" dt="2020-11-27T09:25:55.657" v="183" actId="47"/>
        <pc:sldMkLst>
          <pc:docMk/>
          <pc:sldMk cId="3191481217" sldId="362"/>
        </pc:sldMkLst>
      </pc:sldChg>
      <pc:sldChg chg="del">
        <pc:chgData name="Andrew Ming Ho Wu" userId="620d876fccae6a25" providerId="LiveId" clId="{22012E1F-4A87-4B9C-8D82-647E20DED6D9}" dt="2020-11-27T09:25:55.657" v="183" actId="47"/>
        <pc:sldMkLst>
          <pc:docMk/>
          <pc:sldMk cId="1265618518" sldId="363"/>
        </pc:sldMkLst>
      </pc:sldChg>
      <pc:sldChg chg="del">
        <pc:chgData name="Andrew Ming Ho Wu" userId="620d876fccae6a25" providerId="LiveId" clId="{22012E1F-4A87-4B9C-8D82-647E20DED6D9}" dt="2020-11-27T09:25:55.657" v="183" actId="47"/>
        <pc:sldMkLst>
          <pc:docMk/>
          <pc:sldMk cId="1797253076" sldId="364"/>
        </pc:sldMkLst>
      </pc:sldChg>
      <pc:sldChg chg="del">
        <pc:chgData name="Andrew Ming Ho Wu" userId="620d876fccae6a25" providerId="LiveId" clId="{22012E1F-4A87-4B9C-8D82-647E20DED6D9}" dt="2020-11-27T09:25:55.657" v="183" actId="47"/>
        <pc:sldMkLst>
          <pc:docMk/>
          <pc:sldMk cId="2131485454" sldId="365"/>
        </pc:sldMkLst>
      </pc:sldChg>
      <pc:sldChg chg="del">
        <pc:chgData name="Andrew Ming Ho Wu" userId="620d876fccae6a25" providerId="LiveId" clId="{22012E1F-4A87-4B9C-8D82-647E20DED6D9}" dt="2020-11-27T09:25:55.657" v="183" actId="47"/>
        <pc:sldMkLst>
          <pc:docMk/>
          <pc:sldMk cId="3537207032" sldId="366"/>
        </pc:sldMkLst>
      </pc:sldChg>
      <pc:sldChg chg="del">
        <pc:chgData name="Andrew Ming Ho Wu" userId="620d876fccae6a25" providerId="LiveId" clId="{22012E1F-4A87-4B9C-8D82-647E20DED6D9}" dt="2020-11-27T09:25:55.657" v="183" actId="47"/>
        <pc:sldMkLst>
          <pc:docMk/>
          <pc:sldMk cId="1755963575" sldId="367"/>
        </pc:sldMkLst>
      </pc:sldChg>
      <pc:sldChg chg="del">
        <pc:chgData name="Andrew Ming Ho Wu" userId="620d876fccae6a25" providerId="LiveId" clId="{22012E1F-4A87-4B9C-8D82-647E20DED6D9}" dt="2020-11-27T09:25:55.657" v="183" actId="47"/>
        <pc:sldMkLst>
          <pc:docMk/>
          <pc:sldMk cId="4172139810" sldId="368"/>
        </pc:sldMkLst>
      </pc:sldChg>
      <pc:sldChg chg="del">
        <pc:chgData name="Andrew Ming Ho Wu" userId="620d876fccae6a25" providerId="LiveId" clId="{22012E1F-4A87-4B9C-8D82-647E20DED6D9}" dt="2020-11-27T09:25:55.657" v="183" actId="47"/>
        <pc:sldMkLst>
          <pc:docMk/>
          <pc:sldMk cId="1995578139" sldId="369"/>
        </pc:sldMkLst>
      </pc:sldChg>
      <pc:sldChg chg="del">
        <pc:chgData name="Andrew Ming Ho Wu" userId="620d876fccae6a25" providerId="LiveId" clId="{22012E1F-4A87-4B9C-8D82-647E20DED6D9}" dt="2020-11-27T09:25:55.657" v="183" actId="47"/>
        <pc:sldMkLst>
          <pc:docMk/>
          <pc:sldMk cId="468947406" sldId="370"/>
        </pc:sldMkLst>
      </pc:sldChg>
      <pc:sldChg chg="del">
        <pc:chgData name="Andrew Ming Ho Wu" userId="620d876fccae6a25" providerId="LiveId" clId="{22012E1F-4A87-4B9C-8D82-647E20DED6D9}" dt="2020-11-27T09:25:55.657" v="183" actId="47"/>
        <pc:sldMkLst>
          <pc:docMk/>
          <pc:sldMk cId="4103762814" sldId="375"/>
        </pc:sldMkLst>
      </pc:sldChg>
      <pc:sldChg chg="del">
        <pc:chgData name="Andrew Ming Ho Wu" userId="620d876fccae6a25" providerId="LiveId" clId="{22012E1F-4A87-4B9C-8D82-647E20DED6D9}" dt="2020-11-27T09:25:55.657" v="183" actId="47"/>
        <pc:sldMkLst>
          <pc:docMk/>
          <pc:sldMk cId="3538366509" sldId="377"/>
        </pc:sldMkLst>
      </pc:sldChg>
      <pc:sldChg chg="del">
        <pc:chgData name="Andrew Ming Ho Wu" userId="620d876fccae6a25" providerId="LiveId" clId="{22012E1F-4A87-4B9C-8D82-647E20DED6D9}" dt="2020-11-27T09:25:55.657" v="183" actId="47"/>
        <pc:sldMkLst>
          <pc:docMk/>
          <pc:sldMk cId="1067099155" sldId="378"/>
        </pc:sldMkLst>
      </pc:sldChg>
      <pc:sldChg chg="del">
        <pc:chgData name="Andrew Ming Ho Wu" userId="620d876fccae6a25" providerId="LiveId" clId="{22012E1F-4A87-4B9C-8D82-647E20DED6D9}" dt="2020-11-27T09:25:55.657" v="183" actId="47"/>
        <pc:sldMkLst>
          <pc:docMk/>
          <pc:sldMk cId="3298633428" sldId="379"/>
        </pc:sldMkLst>
      </pc:sldChg>
      <pc:sldChg chg="del">
        <pc:chgData name="Andrew Ming Ho Wu" userId="620d876fccae6a25" providerId="LiveId" clId="{22012E1F-4A87-4B9C-8D82-647E20DED6D9}" dt="2020-11-27T09:25:55.657" v="183" actId="47"/>
        <pc:sldMkLst>
          <pc:docMk/>
          <pc:sldMk cId="1187736813" sldId="380"/>
        </pc:sldMkLst>
      </pc:sldChg>
      <pc:sldChg chg="del">
        <pc:chgData name="Andrew Ming Ho Wu" userId="620d876fccae6a25" providerId="LiveId" clId="{22012E1F-4A87-4B9C-8D82-647E20DED6D9}" dt="2020-11-27T09:25:55.657" v="183" actId="47"/>
        <pc:sldMkLst>
          <pc:docMk/>
          <pc:sldMk cId="2757193750" sldId="381"/>
        </pc:sldMkLst>
      </pc:sldChg>
      <pc:sldChg chg="del">
        <pc:chgData name="Andrew Ming Ho Wu" userId="620d876fccae6a25" providerId="LiveId" clId="{22012E1F-4A87-4B9C-8D82-647E20DED6D9}" dt="2020-11-27T09:25:55.657" v="183" actId="47"/>
        <pc:sldMkLst>
          <pc:docMk/>
          <pc:sldMk cId="701886588" sldId="382"/>
        </pc:sldMkLst>
      </pc:sldChg>
      <pc:sldChg chg="del">
        <pc:chgData name="Andrew Ming Ho Wu" userId="620d876fccae6a25" providerId="LiveId" clId="{22012E1F-4A87-4B9C-8D82-647E20DED6D9}" dt="2020-11-27T09:25:55.657" v="183" actId="47"/>
        <pc:sldMkLst>
          <pc:docMk/>
          <pc:sldMk cId="708503969" sldId="385"/>
        </pc:sldMkLst>
      </pc:sldChg>
      <pc:sldChg chg="modSp mod">
        <pc:chgData name="Andrew Ming Ho Wu" userId="620d876fccae6a25" providerId="LiveId" clId="{22012E1F-4A87-4B9C-8D82-647E20DED6D9}" dt="2020-11-27T09:26:39.193" v="316" actId="1076"/>
        <pc:sldMkLst>
          <pc:docMk/>
          <pc:sldMk cId="1734700085" sldId="386"/>
        </pc:sldMkLst>
        <pc:spChg chg="mod">
          <ac:chgData name="Andrew Ming Ho Wu" userId="620d876fccae6a25" providerId="LiveId" clId="{22012E1F-4A87-4B9C-8D82-647E20DED6D9}" dt="2020-11-27T09:26:39.193" v="316" actId="1076"/>
          <ac:spMkLst>
            <pc:docMk/>
            <pc:sldMk cId="1734700085" sldId="386"/>
            <ac:spMk id="12" creationId="{7E70BACB-1CF0-4DEE-923B-205A7D88BC2B}"/>
          </ac:spMkLst>
        </pc:spChg>
      </pc:sldChg>
      <pc:sldChg chg="addSp modSp add mod">
        <pc:chgData name="Andrew Ming Ho Wu" userId="620d876fccae6a25" providerId="LiveId" clId="{22012E1F-4A87-4B9C-8D82-647E20DED6D9}" dt="2020-11-27T09:57:46.188" v="540" actId="20577"/>
        <pc:sldMkLst>
          <pc:docMk/>
          <pc:sldMk cId="1002563172" sldId="387"/>
        </pc:sldMkLst>
        <pc:spChg chg="add mod">
          <ac:chgData name="Andrew Ming Ho Wu" userId="620d876fccae6a25" providerId="LiveId" clId="{22012E1F-4A87-4B9C-8D82-647E20DED6D9}" dt="2020-11-27T09:57:46.188" v="540" actId="20577"/>
          <ac:spMkLst>
            <pc:docMk/>
            <pc:sldMk cId="1002563172" sldId="387"/>
            <ac:spMk id="11" creationId="{BA618F6F-1997-4079-B11E-BC24229FBCC5}"/>
          </ac:spMkLst>
        </pc:spChg>
      </pc:sldChg>
    </pc:docChg>
  </pc:docChgLst>
  <pc:docChgLst>
    <pc:chgData name="Andrew Ming Ho Wu" userId="620d876fccae6a25" providerId="LiveId" clId="{B8CC6B97-FBEB-4E84-A973-1D8D00A51797}"/>
    <pc:docChg chg="undo redo custSel addSld delSld modSld">
      <pc:chgData name="Andrew Ming Ho Wu" userId="620d876fccae6a25" providerId="LiveId" clId="{B8CC6B97-FBEB-4E84-A973-1D8D00A51797}" dt="2020-12-09T20:21:14.831" v="3322" actId="1076"/>
      <pc:docMkLst>
        <pc:docMk/>
      </pc:docMkLst>
      <pc:sldChg chg="modSp mod">
        <pc:chgData name="Andrew Ming Ho Wu" userId="620d876fccae6a25" providerId="LiveId" clId="{B8CC6B97-FBEB-4E84-A973-1D8D00A51797}" dt="2020-12-07T23:20:20.434" v="2391" actId="20577"/>
        <pc:sldMkLst>
          <pc:docMk/>
          <pc:sldMk cId="0" sldId="256"/>
        </pc:sldMkLst>
        <pc:spChg chg="mod">
          <ac:chgData name="Andrew Ming Ho Wu" userId="620d876fccae6a25" providerId="LiveId" clId="{B8CC6B97-FBEB-4E84-A973-1D8D00A51797}" dt="2020-12-07T23:20:20.434" v="2391" actId="20577"/>
          <ac:spMkLst>
            <pc:docMk/>
            <pc:sldMk cId="0" sldId="256"/>
            <ac:spMk id="7" creationId="{00000000-0000-0000-0000-000000000000}"/>
          </ac:spMkLst>
        </pc:spChg>
        <pc:spChg chg="mod">
          <ac:chgData name="Andrew Ming Ho Wu" userId="620d876fccae6a25" providerId="LiveId" clId="{B8CC6B97-FBEB-4E84-A973-1D8D00A51797}" dt="2020-12-07T11:47:32.514" v="4" actId="20577"/>
          <ac:spMkLst>
            <pc:docMk/>
            <pc:sldMk cId="0" sldId="256"/>
            <ac:spMk id="12" creationId="{9A5C5996-C506-42D4-8B45-0190C0F5159A}"/>
          </ac:spMkLst>
        </pc:spChg>
      </pc:sldChg>
      <pc:sldChg chg="modSp del mod">
        <pc:chgData name="Andrew Ming Ho Wu" userId="620d876fccae6a25" providerId="LiveId" clId="{B8CC6B97-FBEB-4E84-A973-1D8D00A51797}" dt="2020-12-07T14:43:22.840" v="2386" actId="47"/>
        <pc:sldMkLst>
          <pc:docMk/>
          <pc:sldMk cId="3627176467" sldId="330"/>
        </pc:sldMkLst>
        <pc:spChg chg="mod">
          <ac:chgData name="Andrew Ming Ho Wu" userId="620d876fccae6a25" providerId="LiveId" clId="{B8CC6B97-FBEB-4E84-A973-1D8D00A51797}" dt="2020-12-07T11:49:36.385" v="427" actId="115"/>
          <ac:spMkLst>
            <pc:docMk/>
            <pc:sldMk cId="3627176467" sldId="330"/>
            <ac:spMk id="11" creationId="{51D20990-98D9-4852-A91C-AEF4EC3755F8}"/>
          </ac:spMkLst>
        </pc:spChg>
      </pc:sldChg>
      <pc:sldChg chg="addSp delSp modSp mod">
        <pc:chgData name="Andrew Ming Ho Wu" userId="620d876fccae6a25" providerId="LiveId" clId="{B8CC6B97-FBEB-4E84-A973-1D8D00A51797}" dt="2020-12-09T20:19:32.434" v="3257" actId="20577"/>
        <pc:sldMkLst>
          <pc:docMk/>
          <pc:sldMk cId="2206058006" sldId="333"/>
        </pc:sldMkLst>
        <pc:spChg chg="mod">
          <ac:chgData name="Andrew Ming Ho Wu" userId="620d876fccae6a25" providerId="LiveId" clId="{B8CC6B97-FBEB-4E84-A973-1D8D00A51797}" dt="2020-12-08T20:51:48.995" v="2411" actId="20577"/>
          <ac:spMkLst>
            <pc:docMk/>
            <pc:sldMk cId="2206058006" sldId="333"/>
            <ac:spMk id="5" creationId="{00000000-0000-0000-0000-000000000000}"/>
          </ac:spMkLst>
        </pc:spChg>
        <pc:spChg chg="del">
          <ac:chgData name="Andrew Ming Ho Wu" userId="620d876fccae6a25" providerId="LiveId" clId="{B8CC6B97-FBEB-4E84-A973-1D8D00A51797}" dt="2020-12-07T11:49:40.438" v="428" actId="478"/>
          <ac:spMkLst>
            <pc:docMk/>
            <pc:sldMk cId="2206058006" sldId="333"/>
            <ac:spMk id="11" creationId="{3E2506E2-B67A-4B0D-BA61-6B13AC56BACF}"/>
          </ac:spMkLst>
        </pc:spChg>
        <pc:spChg chg="add del mod">
          <ac:chgData name="Andrew Ming Ho Wu" userId="620d876fccae6a25" providerId="LiveId" clId="{B8CC6B97-FBEB-4E84-A973-1D8D00A51797}" dt="2020-12-09T20:19:32.434" v="3257" actId="20577"/>
          <ac:spMkLst>
            <pc:docMk/>
            <pc:sldMk cId="2206058006" sldId="333"/>
            <ac:spMk id="12" creationId="{11F2B6B6-0466-4FF3-9677-694F0F61AE7C}"/>
          </ac:spMkLst>
        </pc:spChg>
        <pc:grpChg chg="mod">
          <ac:chgData name="Andrew Ming Ho Wu" userId="620d876fccae6a25" providerId="LiveId" clId="{B8CC6B97-FBEB-4E84-A973-1D8D00A51797}" dt="2020-12-07T11:50:20.258" v="465" actId="1076"/>
          <ac:grpSpMkLst>
            <pc:docMk/>
            <pc:sldMk cId="2206058006" sldId="333"/>
            <ac:grpSpMk id="2" creationId="{00000000-0000-0000-0000-000000000000}"/>
          </ac:grpSpMkLst>
        </pc:grpChg>
        <pc:grpChg chg="mod">
          <ac:chgData name="Andrew Ming Ho Wu" userId="620d876fccae6a25" providerId="LiveId" clId="{B8CC6B97-FBEB-4E84-A973-1D8D00A51797}" dt="2020-12-07T11:50:22.733" v="466" actId="1076"/>
          <ac:grpSpMkLst>
            <pc:docMk/>
            <pc:sldMk cId="2206058006" sldId="333"/>
            <ac:grpSpMk id="8" creationId="{00000000-0000-0000-0000-000000000000}"/>
          </ac:grpSpMkLst>
        </pc:grpChg>
      </pc:sldChg>
      <pc:sldChg chg="addSp delSp modSp mod">
        <pc:chgData name="Andrew Ming Ho Wu" userId="620d876fccae6a25" providerId="LiveId" clId="{B8CC6B97-FBEB-4E84-A973-1D8D00A51797}" dt="2020-12-07T12:17:11.563" v="2385" actId="20577"/>
        <pc:sldMkLst>
          <pc:docMk/>
          <pc:sldMk cId="2818220858" sldId="343"/>
        </pc:sldMkLst>
        <pc:spChg chg="mod">
          <ac:chgData name="Andrew Ming Ho Wu" userId="620d876fccae6a25" providerId="LiveId" clId="{B8CC6B97-FBEB-4E84-A973-1D8D00A51797}" dt="2020-12-07T12:16:53.205" v="2364" actId="1076"/>
          <ac:spMkLst>
            <pc:docMk/>
            <pc:sldMk cId="2818220858" sldId="343"/>
            <ac:spMk id="5" creationId="{81D7F47C-B22C-46A9-BD87-E2FA064EC20F}"/>
          </ac:spMkLst>
        </pc:spChg>
        <pc:spChg chg="mod">
          <ac:chgData name="Andrew Ming Ho Wu" userId="620d876fccae6a25" providerId="LiveId" clId="{B8CC6B97-FBEB-4E84-A973-1D8D00A51797}" dt="2020-12-07T12:16:25.853" v="2338" actId="20577"/>
          <ac:spMkLst>
            <pc:docMk/>
            <pc:sldMk cId="2818220858" sldId="343"/>
            <ac:spMk id="8" creationId="{9D42ABF8-029E-4F29-B608-8C118D28ABA1}"/>
          </ac:spMkLst>
        </pc:spChg>
        <pc:spChg chg="add del mod">
          <ac:chgData name="Andrew Ming Ho Wu" userId="620d876fccae6a25" providerId="LiveId" clId="{B8CC6B97-FBEB-4E84-A973-1D8D00A51797}" dt="2020-12-07T12:17:00.094" v="2366"/>
          <ac:spMkLst>
            <pc:docMk/>
            <pc:sldMk cId="2818220858" sldId="343"/>
            <ac:spMk id="14" creationId="{4008C9F8-7034-4640-926C-69C20356432C}"/>
          </ac:spMkLst>
        </pc:spChg>
        <pc:spChg chg="mod">
          <ac:chgData name="Andrew Ming Ho Wu" userId="620d876fccae6a25" providerId="LiveId" clId="{B8CC6B97-FBEB-4E84-A973-1D8D00A51797}" dt="2020-12-07T11:47:46.566" v="35" actId="20577"/>
          <ac:spMkLst>
            <pc:docMk/>
            <pc:sldMk cId="2818220858" sldId="343"/>
            <ac:spMk id="15" creationId="{5FC8DCBF-4CCE-4C22-8B9F-CC50B4D8446D}"/>
          </ac:spMkLst>
        </pc:spChg>
        <pc:spChg chg="add mod">
          <ac:chgData name="Andrew Ming Ho Wu" userId="620d876fccae6a25" providerId="LiveId" clId="{B8CC6B97-FBEB-4E84-A973-1D8D00A51797}" dt="2020-12-07T12:17:11.563" v="2385" actId="20577"/>
          <ac:spMkLst>
            <pc:docMk/>
            <pc:sldMk cId="2818220858" sldId="343"/>
            <ac:spMk id="16" creationId="{9776CE46-BCD9-4FBA-A83A-BE5C5D29A965}"/>
          </ac:spMkLst>
        </pc:spChg>
        <pc:grpChg chg="mod">
          <ac:chgData name="Andrew Ming Ho Wu" userId="620d876fccae6a25" providerId="LiveId" clId="{B8CC6B97-FBEB-4E84-A973-1D8D00A51797}" dt="2020-12-07T12:16:48.563" v="2363" actId="1076"/>
          <ac:grpSpMkLst>
            <pc:docMk/>
            <pc:sldMk cId="2818220858" sldId="343"/>
            <ac:grpSpMk id="2" creationId="{00000000-0000-0000-0000-000000000000}"/>
          </ac:grpSpMkLst>
        </pc:grpChg>
      </pc:sldChg>
      <pc:sldChg chg="modSp mod">
        <pc:chgData name="Andrew Ming Ho Wu" userId="620d876fccae6a25" providerId="LiveId" clId="{B8CC6B97-FBEB-4E84-A973-1D8D00A51797}" dt="2020-12-07T12:12:01.475" v="2130" actId="20577"/>
        <pc:sldMkLst>
          <pc:docMk/>
          <pc:sldMk cId="1002563172" sldId="387"/>
        </pc:sldMkLst>
        <pc:spChg chg="mod">
          <ac:chgData name="Andrew Ming Ho Wu" userId="620d876fccae6a25" providerId="LiveId" clId="{B8CC6B97-FBEB-4E84-A973-1D8D00A51797}" dt="2020-12-07T12:12:01.475" v="2130" actId="20577"/>
          <ac:spMkLst>
            <pc:docMk/>
            <pc:sldMk cId="1002563172" sldId="387"/>
            <ac:spMk id="5" creationId="{00000000-0000-0000-0000-000000000000}"/>
          </ac:spMkLst>
        </pc:spChg>
      </pc:sldChg>
      <pc:sldChg chg="modSp add mod">
        <pc:chgData name="Andrew Ming Ho Wu" userId="620d876fccae6a25" providerId="LiveId" clId="{B8CC6B97-FBEB-4E84-A973-1D8D00A51797}" dt="2020-12-09T20:21:14.831" v="3322" actId="1076"/>
        <pc:sldMkLst>
          <pc:docMk/>
          <pc:sldMk cId="2049264590" sldId="388"/>
        </pc:sldMkLst>
        <pc:spChg chg="mod">
          <ac:chgData name="Andrew Ming Ho Wu" userId="620d876fccae6a25" providerId="LiveId" clId="{B8CC6B97-FBEB-4E84-A973-1D8D00A51797}" dt="2020-12-09T20:21:14.831" v="3322" actId="1076"/>
          <ac:spMkLst>
            <pc:docMk/>
            <pc:sldMk cId="2049264590" sldId="388"/>
            <ac:spMk id="12" creationId="{11F2B6B6-0466-4FF3-9677-694F0F61AE7C}"/>
          </ac:spMkLst>
        </pc:spChg>
      </pc:sldChg>
      <pc:sldChg chg="add">
        <pc:chgData name="Andrew Ming Ho Wu" userId="620d876fccae6a25" providerId="LiveId" clId="{B8CC6B97-FBEB-4E84-A973-1D8D00A51797}" dt="2020-12-07T12:11:57.600" v="2129" actId="2890"/>
        <pc:sldMkLst>
          <pc:docMk/>
          <pc:sldMk cId="1012779811" sldId="389"/>
        </pc:sldMkLst>
      </pc:sldChg>
      <pc:sldChg chg="modSp add mod">
        <pc:chgData name="Andrew Ming Ho Wu" userId="620d876fccae6a25" providerId="LiveId" clId="{B8CC6B97-FBEB-4E84-A973-1D8D00A51797}" dt="2020-12-07T12:13:16.646" v="2234" actId="255"/>
        <pc:sldMkLst>
          <pc:docMk/>
          <pc:sldMk cId="2782934202" sldId="390"/>
        </pc:sldMkLst>
        <pc:spChg chg="mod">
          <ac:chgData name="Andrew Ming Ho Wu" userId="620d876fccae6a25" providerId="LiveId" clId="{B8CC6B97-FBEB-4E84-A973-1D8D00A51797}" dt="2020-12-07T12:12:22.476" v="2139" actId="20577"/>
          <ac:spMkLst>
            <pc:docMk/>
            <pc:sldMk cId="2782934202" sldId="390"/>
            <ac:spMk id="5" creationId="{00000000-0000-0000-0000-000000000000}"/>
          </ac:spMkLst>
        </pc:spChg>
        <pc:spChg chg="mod">
          <ac:chgData name="Andrew Ming Ho Wu" userId="620d876fccae6a25" providerId="LiveId" clId="{B8CC6B97-FBEB-4E84-A973-1D8D00A51797}" dt="2020-12-07T12:13:16.646" v="2234" actId="255"/>
          <ac:spMkLst>
            <pc:docMk/>
            <pc:sldMk cId="2782934202" sldId="390"/>
            <ac:spMk id="12" creationId="{11F2B6B6-0466-4FF3-9677-694F0F61AE7C}"/>
          </ac:spMkLst>
        </pc:spChg>
      </pc:sldChg>
      <pc:sldChg chg="modSp add mod">
        <pc:chgData name="Andrew Ming Ho Wu" userId="620d876fccae6a25" providerId="LiveId" clId="{B8CC6B97-FBEB-4E84-A973-1D8D00A51797}" dt="2020-12-07T12:14:09.189" v="2268" actId="20577"/>
        <pc:sldMkLst>
          <pc:docMk/>
          <pc:sldMk cId="2582986712" sldId="391"/>
        </pc:sldMkLst>
        <pc:spChg chg="mod">
          <ac:chgData name="Andrew Ming Ho Wu" userId="620d876fccae6a25" providerId="LiveId" clId="{B8CC6B97-FBEB-4E84-A973-1D8D00A51797}" dt="2020-12-07T12:14:09.189" v="2268" actId="20577"/>
          <ac:spMkLst>
            <pc:docMk/>
            <pc:sldMk cId="2582986712" sldId="391"/>
            <ac:spMk id="12" creationId="{11F2B6B6-0466-4FF3-9677-694F0F61AE7C}"/>
          </ac:spMkLst>
        </pc:spChg>
      </pc:sldChg>
      <pc:sldChg chg="modSp add mod">
        <pc:chgData name="Andrew Ming Ho Wu" userId="620d876fccae6a25" providerId="LiveId" clId="{B8CC6B97-FBEB-4E84-A973-1D8D00A51797}" dt="2020-12-07T12:15:51.208" v="2307" actId="255"/>
        <pc:sldMkLst>
          <pc:docMk/>
          <pc:sldMk cId="161672857" sldId="392"/>
        </pc:sldMkLst>
        <pc:spChg chg="mod">
          <ac:chgData name="Andrew Ming Ho Wu" userId="620d876fccae6a25" providerId="LiveId" clId="{B8CC6B97-FBEB-4E84-A973-1D8D00A51797}" dt="2020-12-07T12:15:14.773" v="2298" actId="20577"/>
          <ac:spMkLst>
            <pc:docMk/>
            <pc:sldMk cId="161672857" sldId="392"/>
            <ac:spMk id="5" creationId="{00000000-0000-0000-0000-000000000000}"/>
          </ac:spMkLst>
        </pc:spChg>
        <pc:spChg chg="mod">
          <ac:chgData name="Andrew Ming Ho Wu" userId="620d876fccae6a25" providerId="LiveId" clId="{B8CC6B97-FBEB-4E84-A973-1D8D00A51797}" dt="2020-12-07T12:15:51.208" v="2307" actId="255"/>
          <ac:spMkLst>
            <pc:docMk/>
            <pc:sldMk cId="161672857" sldId="392"/>
            <ac:spMk id="12" creationId="{11F2B6B6-0466-4FF3-9677-694F0F61AE7C}"/>
          </ac:spMkLst>
        </pc:spChg>
      </pc:sldChg>
      <pc:sldChg chg="modSp add mod">
        <pc:chgData name="Andrew Ming Ho Wu" userId="620d876fccae6a25" providerId="LiveId" clId="{B8CC6B97-FBEB-4E84-A973-1D8D00A51797}" dt="2020-12-09T20:20:31.079" v="3296" actId="20577"/>
        <pc:sldMkLst>
          <pc:docMk/>
          <pc:sldMk cId="226674003" sldId="393"/>
        </pc:sldMkLst>
        <pc:spChg chg="mod">
          <ac:chgData name="Andrew Ming Ho Wu" userId="620d876fccae6a25" providerId="LiveId" clId="{B8CC6B97-FBEB-4E84-A973-1D8D00A51797}" dt="2020-12-09T20:20:31.079" v="3296" actId="20577"/>
          <ac:spMkLst>
            <pc:docMk/>
            <pc:sldMk cId="226674003" sldId="393"/>
            <ac:spMk id="12" creationId="{11F2B6B6-0466-4FF3-9677-694F0F61AE7C}"/>
          </ac:spMkLst>
        </pc:spChg>
      </pc:sldChg>
      <pc:sldChg chg="add del">
        <pc:chgData name="Andrew Ming Ho Wu" userId="620d876fccae6a25" providerId="LiveId" clId="{B8CC6B97-FBEB-4E84-A973-1D8D00A51797}" dt="2020-12-08T20:51:41.486" v="2393"/>
        <pc:sldMkLst>
          <pc:docMk/>
          <pc:sldMk cId="1879883029" sldId="393"/>
        </pc:sldMkLst>
      </pc:sldChg>
    </pc:docChg>
  </pc:docChgLst>
  <pc:docChgLst>
    <pc:chgData name="Andrew Ming Ho Wu" userId="620d876fccae6a25" providerId="LiveId" clId="{EF3BC0AB-AB59-4C81-97A5-1FDA4EE47D87}"/>
    <pc:docChg chg="undo redo custSel addSld delSld modSld">
      <pc:chgData name="Andrew Ming Ho Wu" userId="620d876fccae6a25" providerId="LiveId" clId="{EF3BC0AB-AB59-4C81-97A5-1FDA4EE47D87}" dt="2020-09-27T18:57:17.757" v="14458" actId="20577"/>
      <pc:docMkLst>
        <pc:docMk/>
      </pc:docMkLst>
      <pc:sldChg chg="delSp modSp mod modNotesTx">
        <pc:chgData name="Andrew Ming Ho Wu" userId="620d876fccae6a25" providerId="LiveId" clId="{EF3BC0AB-AB59-4C81-97A5-1FDA4EE47D87}" dt="2020-09-27T09:55:20.712" v="4391" actId="255"/>
        <pc:sldMkLst>
          <pc:docMk/>
          <pc:sldMk cId="0" sldId="256"/>
        </pc:sldMkLst>
        <pc:spChg chg="mod">
          <ac:chgData name="Andrew Ming Ho Wu" userId="620d876fccae6a25" providerId="LiveId" clId="{EF3BC0AB-AB59-4C81-97A5-1FDA4EE47D87}" dt="2020-09-27T09:55:20.712" v="4391" actId="255"/>
          <ac:spMkLst>
            <pc:docMk/>
            <pc:sldMk cId="0" sldId="256"/>
            <ac:spMk id="7" creationId="{00000000-0000-0000-0000-000000000000}"/>
          </ac:spMkLst>
        </pc:spChg>
        <pc:spChg chg="del mod">
          <ac:chgData name="Andrew Ming Ho Wu" userId="620d876fccae6a25" providerId="LiveId" clId="{EF3BC0AB-AB59-4C81-97A5-1FDA4EE47D87}" dt="2020-09-23T13:10:09.932" v="29"/>
          <ac:spMkLst>
            <pc:docMk/>
            <pc:sldMk cId="0" sldId="256"/>
            <ac:spMk id="8" creationId="{00000000-0000-0000-0000-000000000000}"/>
          </ac:spMkLst>
        </pc:spChg>
        <pc:spChg chg="mod">
          <ac:chgData name="Andrew Ming Ho Wu" userId="620d876fccae6a25" providerId="LiveId" clId="{EF3BC0AB-AB59-4C81-97A5-1FDA4EE47D87}" dt="2020-09-26T17:04:55.185" v="4379" actId="20577"/>
          <ac:spMkLst>
            <pc:docMk/>
            <pc:sldMk cId="0" sldId="256"/>
            <ac:spMk id="13" creationId="{0477D28A-3F44-4405-BD2B-4F00158DB1B3}"/>
          </ac:spMkLst>
        </pc:spChg>
      </pc:sldChg>
      <pc:sldChg chg="addSp delSp modSp mod">
        <pc:chgData name="Andrew Ming Ho Wu" userId="620d876fccae6a25" providerId="LiveId" clId="{EF3BC0AB-AB59-4C81-97A5-1FDA4EE47D87}" dt="2020-09-26T16:12:34.168" v="949" actId="1076"/>
        <pc:sldMkLst>
          <pc:docMk/>
          <pc:sldMk cId="0" sldId="257"/>
        </pc:sldMkLst>
        <pc:spChg chg="add mod">
          <ac:chgData name="Andrew Ming Ho Wu" userId="620d876fccae6a25" providerId="LiveId" clId="{EF3BC0AB-AB59-4C81-97A5-1FDA4EE47D87}" dt="2020-09-26T16:12:00.026" v="902" actId="1076"/>
          <ac:spMkLst>
            <pc:docMk/>
            <pc:sldMk cId="0" sldId="257"/>
            <ac:spMk id="5" creationId="{81D7F47C-B22C-46A9-BD87-E2FA064EC20F}"/>
          </ac:spMkLst>
        </pc:spChg>
        <pc:spChg chg="mod">
          <ac:chgData name="Andrew Ming Ho Wu" userId="620d876fccae6a25" providerId="LiveId" clId="{EF3BC0AB-AB59-4C81-97A5-1FDA4EE47D87}" dt="2020-09-26T16:11:40.182" v="900" actId="1076"/>
          <ac:spMkLst>
            <pc:docMk/>
            <pc:sldMk cId="0" sldId="257"/>
            <ac:spMk id="6" creationId="{00000000-0000-0000-0000-000000000000}"/>
          </ac:spMkLst>
        </pc:spChg>
        <pc:spChg chg="add mod">
          <ac:chgData name="Andrew Ming Ho Wu" userId="620d876fccae6a25" providerId="LiveId" clId="{EF3BC0AB-AB59-4C81-97A5-1FDA4EE47D87}" dt="2020-09-26T16:12:34.168" v="949" actId="1076"/>
          <ac:spMkLst>
            <pc:docMk/>
            <pc:sldMk cId="0" sldId="257"/>
            <ac:spMk id="7" creationId="{8F1A7018-DAB3-4DD6-9851-CCE349574926}"/>
          </ac:spMkLst>
        </pc:spChg>
        <pc:spChg chg="add del">
          <ac:chgData name="Andrew Ming Ho Wu" userId="620d876fccae6a25" providerId="LiveId" clId="{EF3BC0AB-AB59-4C81-97A5-1FDA4EE47D87}" dt="2020-09-26T16:11:21.009" v="894" actId="22"/>
          <ac:spMkLst>
            <pc:docMk/>
            <pc:sldMk cId="0" sldId="257"/>
            <ac:spMk id="8" creationId="{C924EF3F-006C-4216-A9A0-B8029D39A876}"/>
          </ac:spMkLst>
        </pc:spChg>
        <pc:spChg chg="mod">
          <ac:chgData name="Andrew Ming Ho Wu" userId="620d876fccae6a25" providerId="LiveId" clId="{EF3BC0AB-AB59-4C81-97A5-1FDA4EE47D87}" dt="2020-09-23T13:19:33.930" v="281" actId="20577"/>
          <ac:spMkLst>
            <pc:docMk/>
            <pc:sldMk cId="0" sldId="257"/>
            <ac:spMk id="13" creationId="{CFB9566F-DF02-46E3-A7DE-30A3DA2B0123}"/>
          </ac:spMkLst>
        </pc:spChg>
        <pc:spChg chg="mod">
          <ac:chgData name="Andrew Ming Ho Wu" userId="620d876fccae6a25" providerId="LiveId" clId="{EF3BC0AB-AB59-4C81-97A5-1FDA4EE47D87}" dt="2020-09-26T16:11:44.480" v="901" actId="1076"/>
          <ac:spMkLst>
            <pc:docMk/>
            <pc:sldMk cId="0" sldId="257"/>
            <ac:spMk id="15" creationId="{5FC8DCBF-4CCE-4C22-8B9F-CC50B4D8446D}"/>
          </ac:spMkLst>
        </pc:spChg>
        <pc:spChg chg="del mod">
          <ac:chgData name="Andrew Ming Ho Wu" userId="620d876fccae6a25" providerId="LiveId" clId="{EF3BC0AB-AB59-4C81-97A5-1FDA4EE47D87}" dt="2020-09-23T13:11:18.490" v="148" actId="478"/>
          <ac:spMkLst>
            <pc:docMk/>
            <pc:sldMk cId="0" sldId="257"/>
            <ac:spMk id="17" creationId="{F1986DA0-A256-4DC4-89BA-D9AF3A5992F1}"/>
          </ac:spMkLst>
        </pc:spChg>
        <pc:spChg chg="add mod">
          <ac:chgData name="Andrew Ming Ho Wu" userId="620d876fccae6a25" providerId="LiveId" clId="{EF3BC0AB-AB59-4C81-97A5-1FDA4EE47D87}" dt="2020-09-26T16:12:07.600" v="903" actId="1076"/>
          <ac:spMkLst>
            <pc:docMk/>
            <pc:sldMk cId="0" sldId="257"/>
            <ac:spMk id="20" creationId="{A6F76399-04DE-46A8-BF2C-99ED8D141BD3}"/>
          </ac:spMkLst>
        </pc:spChg>
        <pc:grpChg chg="mod">
          <ac:chgData name="Andrew Ming Ho Wu" userId="620d876fccae6a25" providerId="LiveId" clId="{EF3BC0AB-AB59-4C81-97A5-1FDA4EE47D87}" dt="2020-09-26T16:12:28.721" v="948" actId="1076"/>
          <ac:grpSpMkLst>
            <pc:docMk/>
            <pc:sldMk cId="0" sldId="257"/>
            <ac:grpSpMk id="2" creationId="{00000000-0000-0000-0000-000000000000}"/>
          </ac:grpSpMkLst>
        </pc:grpChg>
        <pc:grpChg chg="add mod">
          <ac:chgData name="Andrew Ming Ho Wu" userId="620d876fccae6a25" providerId="LiveId" clId="{EF3BC0AB-AB59-4C81-97A5-1FDA4EE47D87}" dt="2020-09-26T16:11:22.051" v="895" actId="571"/>
          <ac:grpSpMkLst>
            <pc:docMk/>
            <pc:sldMk cId="0" sldId="257"/>
            <ac:grpSpMk id="14" creationId="{830FE23F-E1B8-42CA-8569-E15547258E1C}"/>
          </ac:grpSpMkLst>
        </pc:grpChg>
        <pc:picChg chg="mod">
          <ac:chgData name="Andrew Ming Ho Wu" userId="620d876fccae6a25" providerId="LiveId" clId="{EF3BC0AB-AB59-4C81-97A5-1FDA4EE47D87}" dt="2020-09-26T16:11:22.051" v="895" actId="571"/>
          <ac:picMkLst>
            <pc:docMk/>
            <pc:sldMk cId="0" sldId="257"/>
            <ac:picMk id="16" creationId="{91452E8C-A457-4B32-ADCC-8B062C7B7AA2}"/>
          </ac:picMkLst>
        </pc:picChg>
        <pc:picChg chg="mod">
          <ac:chgData name="Andrew Ming Ho Wu" userId="620d876fccae6a25" providerId="LiveId" clId="{EF3BC0AB-AB59-4C81-97A5-1FDA4EE47D87}" dt="2020-09-26T16:11:22.051" v="895" actId="571"/>
          <ac:picMkLst>
            <pc:docMk/>
            <pc:sldMk cId="0" sldId="257"/>
            <ac:picMk id="17" creationId="{9914AFBE-82F5-4DA6-8856-1BD8C5F4D972}"/>
          </ac:picMkLst>
        </pc:picChg>
      </pc:sldChg>
      <pc:sldChg chg="addSp delSp modSp mod modNotesTx">
        <pc:chgData name="Andrew Ming Ho Wu" userId="620d876fccae6a25" providerId="LiveId" clId="{EF3BC0AB-AB59-4C81-97A5-1FDA4EE47D87}" dt="2020-09-27T18:42:29.401" v="12601" actId="20577"/>
        <pc:sldMkLst>
          <pc:docMk/>
          <pc:sldMk cId="0" sldId="259"/>
        </pc:sldMkLst>
        <pc:spChg chg="mod">
          <ac:chgData name="Andrew Ming Ho Wu" userId="620d876fccae6a25" providerId="LiveId" clId="{EF3BC0AB-AB59-4C81-97A5-1FDA4EE47D87}" dt="2020-09-26T16:15:18.922" v="1252" actId="20577"/>
          <ac:spMkLst>
            <pc:docMk/>
            <pc:sldMk cId="0" sldId="259"/>
            <ac:spMk id="5" creationId="{00000000-0000-0000-0000-000000000000}"/>
          </ac:spMkLst>
        </pc:spChg>
        <pc:spChg chg="add del">
          <ac:chgData name="Andrew Ming Ho Wu" userId="620d876fccae6a25" providerId="LiveId" clId="{EF3BC0AB-AB59-4C81-97A5-1FDA4EE47D87}" dt="2020-09-26T16:15:24.567" v="1254" actId="22"/>
          <ac:spMkLst>
            <pc:docMk/>
            <pc:sldMk cId="0" sldId="259"/>
            <ac:spMk id="6" creationId="{9BFBCD21-514B-426A-B032-477E3A9B1B83}"/>
          </ac:spMkLst>
        </pc:spChg>
        <pc:spChg chg="mod">
          <ac:chgData name="Andrew Ming Ho Wu" userId="620d876fccae6a25" providerId="LiveId" clId="{EF3BC0AB-AB59-4C81-97A5-1FDA4EE47D87}" dt="2020-09-27T18:42:29.401" v="12601" actId="20577"/>
          <ac:spMkLst>
            <pc:docMk/>
            <pc:sldMk cId="0" sldId="259"/>
            <ac:spMk id="12" creationId="{7E70BACB-1CF0-4DEE-923B-205A7D88BC2B}"/>
          </ac:spMkLst>
        </pc:spChg>
      </pc:sldChg>
      <pc:sldChg chg="modSp mod">
        <pc:chgData name="Andrew Ming Ho Wu" userId="620d876fccae6a25" providerId="LiveId" clId="{EF3BC0AB-AB59-4C81-97A5-1FDA4EE47D87}" dt="2020-09-27T10:13:15.975" v="5911" actId="1076"/>
        <pc:sldMkLst>
          <pc:docMk/>
          <pc:sldMk cId="0" sldId="260"/>
        </pc:sldMkLst>
        <pc:spChg chg="mod">
          <ac:chgData name="Andrew Ming Ho Wu" userId="620d876fccae6a25" providerId="LiveId" clId="{EF3BC0AB-AB59-4C81-97A5-1FDA4EE47D87}" dt="2020-09-26T16:18:11.737" v="1595" actId="14100"/>
          <ac:spMkLst>
            <pc:docMk/>
            <pc:sldMk cId="0" sldId="260"/>
            <ac:spMk id="6" creationId="{00000000-0000-0000-0000-000000000000}"/>
          </ac:spMkLst>
        </pc:spChg>
        <pc:spChg chg="mod">
          <ac:chgData name="Andrew Ming Ho Wu" userId="620d876fccae6a25" providerId="LiveId" clId="{EF3BC0AB-AB59-4C81-97A5-1FDA4EE47D87}" dt="2020-09-27T10:13:15.975" v="5911" actId="1076"/>
          <ac:spMkLst>
            <pc:docMk/>
            <pc:sldMk cId="0" sldId="260"/>
            <ac:spMk id="7" creationId="{00000000-0000-0000-0000-000000000000}"/>
          </ac:spMkLst>
        </pc:spChg>
      </pc:sldChg>
      <pc:sldChg chg="del">
        <pc:chgData name="Andrew Ming Ho Wu" userId="620d876fccae6a25" providerId="LiveId" clId="{EF3BC0AB-AB59-4C81-97A5-1FDA4EE47D87}" dt="2020-09-27T10:35:01.134" v="8520" actId="2696"/>
        <pc:sldMkLst>
          <pc:docMk/>
          <pc:sldMk cId="3477520416" sldId="281"/>
        </pc:sldMkLst>
      </pc:sldChg>
      <pc:sldChg chg="addSp delSp modSp mod modNotesTx">
        <pc:chgData name="Andrew Ming Ho Wu" userId="620d876fccae6a25" providerId="LiveId" clId="{EF3BC0AB-AB59-4C81-97A5-1FDA4EE47D87}" dt="2020-09-27T10:15:26.466" v="6060" actId="20577"/>
        <pc:sldMkLst>
          <pc:docMk/>
          <pc:sldMk cId="2614168572" sldId="282"/>
        </pc:sldMkLst>
        <pc:spChg chg="add del mod">
          <ac:chgData name="Andrew Ming Ho Wu" userId="620d876fccae6a25" providerId="LiveId" clId="{EF3BC0AB-AB59-4C81-97A5-1FDA4EE47D87}" dt="2020-09-27T10:10:20.883" v="5667" actId="1076"/>
          <ac:spMkLst>
            <pc:docMk/>
            <pc:sldMk cId="2614168572" sldId="282"/>
            <ac:spMk id="13" creationId="{69CF4EEB-ADC9-4068-B7B7-D36841F39D3C}"/>
          </ac:spMkLst>
        </pc:spChg>
        <pc:spChg chg="mod">
          <ac:chgData name="Andrew Ming Ho Wu" userId="620d876fccae6a25" providerId="LiveId" clId="{EF3BC0AB-AB59-4C81-97A5-1FDA4EE47D87}" dt="2020-09-27T10:15:26.466" v="6060" actId="20577"/>
          <ac:spMkLst>
            <pc:docMk/>
            <pc:sldMk cId="2614168572" sldId="282"/>
            <ac:spMk id="17" creationId="{48FA683B-0C92-4884-BB36-9239C11A9F11}"/>
          </ac:spMkLst>
        </pc:spChg>
        <pc:picChg chg="mod">
          <ac:chgData name="Andrew Ming Ho Wu" userId="620d876fccae6a25" providerId="LiveId" clId="{EF3BC0AB-AB59-4C81-97A5-1FDA4EE47D87}" dt="2020-09-26T16:19:38.497" v="1795" actId="1076"/>
          <ac:picMkLst>
            <pc:docMk/>
            <pc:sldMk cId="2614168572" sldId="282"/>
            <ac:picMk id="2" creationId="{00000000-0000-0000-0000-000000000000}"/>
          </ac:picMkLst>
        </pc:picChg>
      </pc:sldChg>
      <pc:sldChg chg="del">
        <pc:chgData name="Andrew Ming Ho Wu" userId="620d876fccae6a25" providerId="LiveId" clId="{EF3BC0AB-AB59-4C81-97A5-1FDA4EE47D87}" dt="2020-09-27T10:35:01.134" v="8520" actId="2696"/>
        <pc:sldMkLst>
          <pc:docMk/>
          <pc:sldMk cId="2263646774" sldId="283"/>
        </pc:sldMkLst>
      </pc:sldChg>
      <pc:sldChg chg="del">
        <pc:chgData name="Andrew Ming Ho Wu" userId="620d876fccae6a25" providerId="LiveId" clId="{EF3BC0AB-AB59-4C81-97A5-1FDA4EE47D87}" dt="2020-09-27T10:35:01.134" v="8520" actId="2696"/>
        <pc:sldMkLst>
          <pc:docMk/>
          <pc:sldMk cId="1442798169" sldId="284"/>
        </pc:sldMkLst>
      </pc:sldChg>
      <pc:sldChg chg="del">
        <pc:chgData name="Andrew Ming Ho Wu" userId="620d876fccae6a25" providerId="LiveId" clId="{EF3BC0AB-AB59-4C81-97A5-1FDA4EE47D87}" dt="2020-09-27T10:35:01.134" v="8520" actId="2696"/>
        <pc:sldMkLst>
          <pc:docMk/>
          <pc:sldMk cId="2354016084" sldId="285"/>
        </pc:sldMkLst>
      </pc:sldChg>
      <pc:sldChg chg="del">
        <pc:chgData name="Andrew Ming Ho Wu" userId="620d876fccae6a25" providerId="LiveId" clId="{EF3BC0AB-AB59-4C81-97A5-1FDA4EE47D87}" dt="2020-09-27T10:35:01.134" v="8520" actId="2696"/>
        <pc:sldMkLst>
          <pc:docMk/>
          <pc:sldMk cId="399849162" sldId="286"/>
        </pc:sldMkLst>
      </pc:sldChg>
      <pc:sldChg chg="del">
        <pc:chgData name="Andrew Ming Ho Wu" userId="620d876fccae6a25" providerId="LiveId" clId="{EF3BC0AB-AB59-4C81-97A5-1FDA4EE47D87}" dt="2020-09-27T10:35:01.134" v="8520" actId="2696"/>
        <pc:sldMkLst>
          <pc:docMk/>
          <pc:sldMk cId="2878566895" sldId="287"/>
        </pc:sldMkLst>
      </pc:sldChg>
      <pc:sldChg chg="del">
        <pc:chgData name="Andrew Ming Ho Wu" userId="620d876fccae6a25" providerId="LiveId" clId="{EF3BC0AB-AB59-4C81-97A5-1FDA4EE47D87}" dt="2020-09-27T10:35:01.134" v="8520" actId="2696"/>
        <pc:sldMkLst>
          <pc:docMk/>
          <pc:sldMk cId="2066083013" sldId="288"/>
        </pc:sldMkLst>
      </pc:sldChg>
      <pc:sldChg chg="del">
        <pc:chgData name="Andrew Ming Ho Wu" userId="620d876fccae6a25" providerId="LiveId" clId="{EF3BC0AB-AB59-4C81-97A5-1FDA4EE47D87}" dt="2020-09-27T10:35:01.134" v="8520" actId="2696"/>
        <pc:sldMkLst>
          <pc:docMk/>
          <pc:sldMk cId="229956835" sldId="289"/>
        </pc:sldMkLst>
      </pc:sldChg>
      <pc:sldChg chg="del">
        <pc:chgData name="Andrew Ming Ho Wu" userId="620d876fccae6a25" providerId="LiveId" clId="{EF3BC0AB-AB59-4C81-97A5-1FDA4EE47D87}" dt="2020-09-27T10:35:01.134" v="8520" actId="2696"/>
        <pc:sldMkLst>
          <pc:docMk/>
          <pc:sldMk cId="3410851458" sldId="290"/>
        </pc:sldMkLst>
      </pc:sldChg>
      <pc:sldChg chg="del">
        <pc:chgData name="Andrew Ming Ho Wu" userId="620d876fccae6a25" providerId="LiveId" clId="{EF3BC0AB-AB59-4C81-97A5-1FDA4EE47D87}" dt="2020-09-27T10:35:01.134" v="8520" actId="2696"/>
        <pc:sldMkLst>
          <pc:docMk/>
          <pc:sldMk cId="413486627" sldId="291"/>
        </pc:sldMkLst>
      </pc:sldChg>
      <pc:sldChg chg="del">
        <pc:chgData name="Andrew Ming Ho Wu" userId="620d876fccae6a25" providerId="LiveId" clId="{EF3BC0AB-AB59-4C81-97A5-1FDA4EE47D87}" dt="2020-09-27T10:35:01.134" v="8520" actId="2696"/>
        <pc:sldMkLst>
          <pc:docMk/>
          <pc:sldMk cId="2556687725" sldId="292"/>
        </pc:sldMkLst>
      </pc:sldChg>
      <pc:sldChg chg="del">
        <pc:chgData name="Andrew Ming Ho Wu" userId="620d876fccae6a25" providerId="LiveId" clId="{EF3BC0AB-AB59-4C81-97A5-1FDA4EE47D87}" dt="2020-09-27T10:35:01.134" v="8520" actId="2696"/>
        <pc:sldMkLst>
          <pc:docMk/>
          <pc:sldMk cId="3512316335" sldId="293"/>
        </pc:sldMkLst>
      </pc:sldChg>
      <pc:sldChg chg="del">
        <pc:chgData name="Andrew Ming Ho Wu" userId="620d876fccae6a25" providerId="LiveId" clId="{EF3BC0AB-AB59-4C81-97A5-1FDA4EE47D87}" dt="2020-09-27T10:35:01.134" v="8520" actId="2696"/>
        <pc:sldMkLst>
          <pc:docMk/>
          <pc:sldMk cId="1612569936" sldId="294"/>
        </pc:sldMkLst>
      </pc:sldChg>
      <pc:sldChg chg="del">
        <pc:chgData name="Andrew Ming Ho Wu" userId="620d876fccae6a25" providerId="LiveId" clId="{EF3BC0AB-AB59-4C81-97A5-1FDA4EE47D87}" dt="2020-09-27T10:35:01.134" v="8520" actId="2696"/>
        <pc:sldMkLst>
          <pc:docMk/>
          <pc:sldMk cId="1824351165" sldId="296"/>
        </pc:sldMkLst>
      </pc:sldChg>
      <pc:sldChg chg="del">
        <pc:chgData name="Andrew Ming Ho Wu" userId="620d876fccae6a25" providerId="LiveId" clId="{EF3BC0AB-AB59-4C81-97A5-1FDA4EE47D87}" dt="2020-09-27T10:35:01.134" v="8520" actId="2696"/>
        <pc:sldMkLst>
          <pc:docMk/>
          <pc:sldMk cId="4058345036" sldId="297"/>
        </pc:sldMkLst>
      </pc:sldChg>
      <pc:sldChg chg="del">
        <pc:chgData name="Andrew Ming Ho Wu" userId="620d876fccae6a25" providerId="LiveId" clId="{EF3BC0AB-AB59-4C81-97A5-1FDA4EE47D87}" dt="2020-09-27T10:35:01.134" v="8520" actId="2696"/>
        <pc:sldMkLst>
          <pc:docMk/>
          <pc:sldMk cId="1764176242" sldId="299"/>
        </pc:sldMkLst>
      </pc:sldChg>
      <pc:sldChg chg="del">
        <pc:chgData name="Andrew Ming Ho Wu" userId="620d876fccae6a25" providerId="LiveId" clId="{EF3BC0AB-AB59-4C81-97A5-1FDA4EE47D87}" dt="2020-09-27T10:35:01.134" v="8520" actId="2696"/>
        <pc:sldMkLst>
          <pc:docMk/>
          <pc:sldMk cId="4186544287" sldId="300"/>
        </pc:sldMkLst>
      </pc:sldChg>
      <pc:sldChg chg="modSp add mod">
        <pc:chgData name="Andrew Ming Ho Wu" userId="620d876fccae6a25" providerId="LiveId" clId="{EF3BC0AB-AB59-4C81-97A5-1FDA4EE47D87}" dt="2020-09-27T18:42:43.537" v="12616" actId="20577"/>
        <pc:sldMkLst>
          <pc:docMk/>
          <pc:sldMk cId="4141595128" sldId="301"/>
        </pc:sldMkLst>
        <pc:spChg chg="mod">
          <ac:chgData name="Andrew Ming Ho Wu" userId="620d876fccae6a25" providerId="LiveId" clId="{EF3BC0AB-AB59-4C81-97A5-1FDA4EE47D87}" dt="2020-09-26T16:15:33.446" v="1272" actId="20577"/>
          <ac:spMkLst>
            <pc:docMk/>
            <pc:sldMk cId="4141595128" sldId="301"/>
            <ac:spMk id="5" creationId="{00000000-0000-0000-0000-000000000000}"/>
          </ac:spMkLst>
        </pc:spChg>
        <pc:spChg chg="mod">
          <ac:chgData name="Andrew Ming Ho Wu" userId="620d876fccae6a25" providerId="LiveId" clId="{EF3BC0AB-AB59-4C81-97A5-1FDA4EE47D87}" dt="2020-09-27T18:42:43.537" v="12616" actId="20577"/>
          <ac:spMkLst>
            <pc:docMk/>
            <pc:sldMk cId="4141595128" sldId="301"/>
            <ac:spMk id="12" creationId="{7E70BACB-1CF0-4DEE-923B-205A7D88BC2B}"/>
          </ac:spMkLst>
        </pc:spChg>
      </pc:sldChg>
      <pc:sldChg chg="modSp add mod modNotesTx">
        <pc:chgData name="Andrew Ming Ho Wu" userId="620d876fccae6a25" providerId="LiveId" clId="{EF3BC0AB-AB59-4C81-97A5-1FDA4EE47D87}" dt="2020-09-27T10:13:25.181" v="5912" actId="255"/>
        <pc:sldMkLst>
          <pc:docMk/>
          <pc:sldMk cId="1181641107" sldId="302"/>
        </pc:sldMkLst>
        <pc:spChg chg="mod">
          <ac:chgData name="Andrew Ming Ho Wu" userId="620d876fccae6a25" providerId="LiveId" clId="{EF3BC0AB-AB59-4C81-97A5-1FDA4EE47D87}" dt="2020-09-27T10:13:25.181" v="5912" actId="255"/>
          <ac:spMkLst>
            <pc:docMk/>
            <pc:sldMk cId="1181641107" sldId="302"/>
            <ac:spMk id="17" creationId="{48FA683B-0C92-4884-BB36-9239C11A9F11}"/>
          </ac:spMkLst>
        </pc:spChg>
      </pc:sldChg>
      <pc:sldChg chg="modSp add mod modNotesTx">
        <pc:chgData name="Andrew Ming Ho Wu" userId="620d876fccae6a25" providerId="LiveId" clId="{EF3BC0AB-AB59-4C81-97A5-1FDA4EE47D87}" dt="2020-09-27T10:17:42.840" v="6267" actId="14100"/>
        <pc:sldMkLst>
          <pc:docMk/>
          <pc:sldMk cId="695323835" sldId="303"/>
        </pc:sldMkLst>
        <pc:spChg chg="mod">
          <ac:chgData name="Andrew Ming Ho Wu" userId="620d876fccae6a25" providerId="LiveId" clId="{EF3BC0AB-AB59-4C81-97A5-1FDA4EE47D87}" dt="2020-09-27T10:17:39.090" v="6265" actId="1076"/>
          <ac:spMkLst>
            <pc:docMk/>
            <pc:sldMk cId="695323835" sldId="303"/>
            <ac:spMk id="13" creationId="{69CF4EEB-ADC9-4068-B7B7-D36841F39D3C}"/>
          </ac:spMkLst>
        </pc:spChg>
        <pc:spChg chg="mod">
          <ac:chgData name="Andrew Ming Ho Wu" userId="620d876fccae6a25" providerId="LiveId" clId="{EF3BC0AB-AB59-4C81-97A5-1FDA4EE47D87}" dt="2020-09-27T10:17:42.840" v="6267" actId="14100"/>
          <ac:spMkLst>
            <pc:docMk/>
            <pc:sldMk cId="695323835" sldId="303"/>
            <ac:spMk id="17" creationId="{48FA683B-0C92-4884-BB36-9239C11A9F11}"/>
          </ac:spMkLst>
        </pc:spChg>
      </pc:sldChg>
      <pc:sldChg chg="modSp add mod modNotesTx">
        <pc:chgData name="Andrew Ming Ho Wu" userId="620d876fccae6a25" providerId="LiveId" clId="{EF3BC0AB-AB59-4C81-97A5-1FDA4EE47D87}" dt="2020-09-27T10:19:05.687" v="6412" actId="20577"/>
        <pc:sldMkLst>
          <pc:docMk/>
          <pc:sldMk cId="1731435901" sldId="304"/>
        </pc:sldMkLst>
        <pc:spChg chg="mod">
          <ac:chgData name="Andrew Ming Ho Wu" userId="620d876fccae6a25" providerId="LiveId" clId="{EF3BC0AB-AB59-4C81-97A5-1FDA4EE47D87}" dt="2020-09-27T10:18:55.844" v="6411" actId="313"/>
          <ac:spMkLst>
            <pc:docMk/>
            <pc:sldMk cId="1731435901" sldId="304"/>
            <ac:spMk id="17" creationId="{48FA683B-0C92-4884-BB36-9239C11A9F11}"/>
          </ac:spMkLst>
        </pc:spChg>
      </pc:sldChg>
      <pc:sldChg chg="modSp add mod modNotesTx">
        <pc:chgData name="Andrew Ming Ho Wu" userId="620d876fccae6a25" providerId="LiveId" clId="{EF3BC0AB-AB59-4C81-97A5-1FDA4EE47D87}" dt="2020-09-27T10:20:50.306" v="6644" actId="20577"/>
        <pc:sldMkLst>
          <pc:docMk/>
          <pc:sldMk cId="3921722384" sldId="305"/>
        </pc:sldMkLst>
        <pc:spChg chg="mod">
          <ac:chgData name="Andrew Ming Ho Wu" userId="620d876fccae6a25" providerId="LiveId" clId="{EF3BC0AB-AB59-4C81-97A5-1FDA4EE47D87}" dt="2020-09-27T10:20:34.775" v="6643" actId="20577"/>
          <ac:spMkLst>
            <pc:docMk/>
            <pc:sldMk cId="3921722384" sldId="305"/>
            <ac:spMk id="17" creationId="{48FA683B-0C92-4884-BB36-9239C11A9F11}"/>
          </ac:spMkLst>
        </pc:spChg>
      </pc:sldChg>
      <pc:sldChg chg="modSp add mod modNotesTx">
        <pc:chgData name="Andrew Ming Ho Wu" userId="620d876fccae6a25" providerId="LiveId" clId="{EF3BC0AB-AB59-4C81-97A5-1FDA4EE47D87}" dt="2020-09-27T10:21:37.258" v="6762" actId="20577"/>
        <pc:sldMkLst>
          <pc:docMk/>
          <pc:sldMk cId="393541412" sldId="306"/>
        </pc:sldMkLst>
        <pc:spChg chg="mod">
          <ac:chgData name="Andrew Ming Ho Wu" userId="620d876fccae6a25" providerId="LiveId" clId="{EF3BC0AB-AB59-4C81-97A5-1FDA4EE47D87}" dt="2020-09-27T10:21:32.006" v="6761" actId="20577"/>
          <ac:spMkLst>
            <pc:docMk/>
            <pc:sldMk cId="393541412" sldId="306"/>
            <ac:spMk id="17" creationId="{48FA683B-0C92-4884-BB36-9239C11A9F11}"/>
          </ac:spMkLst>
        </pc:spChg>
      </pc:sldChg>
      <pc:sldChg chg="modSp add mod modNotesTx">
        <pc:chgData name="Andrew Ming Ho Wu" userId="620d876fccae6a25" providerId="LiveId" clId="{EF3BC0AB-AB59-4C81-97A5-1FDA4EE47D87}" dt="2020-09-27T10:21:47.784" v="6763" actId="255"/>
        <pc:sldMkLst>
          <pc:docMk/>
          <pc:sldMk cId="696112063" sldId="307"/>
        </pc:sldMkLst>
        <pc:spChg chg="mod">
          <ac:chgData name="Andrew Ming Ho Wu" userId="620d876fccae6a25" providerId="LiveId" clId="{EF3BC0AB-AB59-4C81-97A5-1FDA4EE47D87}" dt="2020-09-27T10:21:47.784" v="6763" actId="255"/>
          <ac:spMkLst>
            <pc:docMk/>
            <pc:sldMk cId="696112063" sldId="307"/>
            <ac:spMk id="17" creationId="{48FA683B-0C92-4884-BB36-9239C11A9F11}"/>
          </ac:spMkLst>
        </pc:spChg>
      </pc:sldChg>
      <pc:sldChg chg="modSp add mod modNotesTx">
        <pc:chgData name="Andrew Ming Ho Wu" userId="620d876fccae6a25" providerId="LiveId" clId="{EF3BC0AB-AB59-4C81-97A5-1FDA4EE47D87}" dt="2020-09-27T10:22:20.056" v="6856" actId="20577"/>
        <pc:sldMkLst>
          <pc:docMk/>
          <pc:sldMk cId="2138515264" sldId="308"/>
        </pc:sldMkLst>
        <pc:spChg chg="mod">
          <ac:chgData name="Andrew Ming Ho Wu" userId="620d876fccae6a25" providerId="LiveId" clId="{EF3BC0AB-AB59-4C81-97A5-1FDA4EE47D87}" dt="2020-09-27T10:22:20.056" v="6856" actId="20577"/>
          <ac:spMkLst>
            <pc:docMk/>
            <pc:sldMk cId="2138515264" sldId="308"/>
            <ac:spMk id="17" creationId="{48FA683B-0C92-4884-BB36-9239C11A9F11}"/>
          </ac:spMkLst>
        </pc:spChg>
      </pc:sldChg>
      <pc:sldChg chg="modSp add mod modNotesTx">
        <pc:chgData name="Andrew Ming Ho Wu" userId="620d876fccae6a25" providerId="LiveId" clId="{EF3BC0AB-AB59-4C81-97A5-1FDA4EE47D87}" dt="2020-09-27T10:23:00.536" v="6930" actId="20577"/>
        <pc:sldMkLst>
          <pc:docMk/>
          <pc:sldMk cId="2113135599" sldId="309"/>
        </pc:sldMkLst>
        <pc:spChg chg="mod">
          <ac:chgData name="Andrew Ming Ho Wu" userId="620d876fccae6a25" providerId="LiveId" clId="{EF3BC0AB-AB59-4C81-97A5-1FDA4EE47D87}" dt="2020-09-27T10:23:00.536" v="6930" actId="20577"/>
          <ac:spMkLst>
            <pc:docMk/>
            <pc:sldMk cId="2113135599" sldId="309"/>
            <ac:spMk id="17" creationId="{48FA683B-0C92-4884-BB36-9239C11A9F11}"/>
          </ac:spMkLst>
        </pc:spChg>
      </pc:sldChg>
      <pc:sldChg chg="modSp add mod modNotesTx">
        <pc:chgData name="Andrew Ming Ho Wu" userId="620d876fccae6a25" providerId="LiveId" clId="{EF3BC0AB-AB59-4C81-97A5-1FDA4EE47D87}" dt="2020-09-27T10:23:44.427" v="6931" actId="255"/>
        <pc:sldMkLst>
          <pc:docMk/>
          <pc:sldMk cId="3619567919" sldId="310"/>
        </pc:sldMkLst>
        <pc:spChg chg="mod">
          <ac:chgData name="Andrew Ming Ho Wu" userId="620d876fccae6a25" providerId="LiveId" clId="{EF3BC0AB-AB59-4C81-97A5-1FDA4EE47D87}" dt="2020-09-27T10:01:03.972" v="4768" actId="1076"/>
          <ac:spMkLst>
            <pc:docMk/>
            <pc:sldMk cId="3619567919" sldId="310"/>
            <ac:spMk id="13" creationId="{69CF4EEB-ADC9-4068-B7B7-D36841F39D3C}"/>
          </ac:spMkLst>
        </pc:spChg>
        <pc:spChg chg="mod">
          <ac:chgData name="Andrew Ming Ho Wu" userId="620d876fccae6a25" providerId="LiveId" clId="{EF3BC0AB-AB59-4C81-97A5-1FDA4EE47D87}" dt="2020-09-27T10:23:44.427" v="6931" actId="255"/>
          <ac:spMkLst>
            <pc:docMk/>
            <pc:sldMk cId="3619567919" sldId="310"/>
            <ac:spMk id="17" creationId="{48FA683B-0C92-4884-BB36-9239C11A9F11}"/>
          </ac:spMkLst>
        </pc:spChg>
      </pc:sldChg>
      <pc:sldChg chg="modSp add mod modNotesTx">
        <pc:chgData name="Andrew Ming Ho Wu" userId="620d876fccae6a25" providerId="LiveId" clId="{EF3BC0AB-AB59-4C81-97A5-1FDA4EE47D87}" dt="2020-09-27T10:24:04.623" v="6933" actId="20577"/>
        <pc:sldMkLst>
          <pc:docMk/>
          <pc:sldMk cId="4241162783" sldId="311"/>
        </pc:sldMkLst>
        <pc:spChg chg="mod">
          <ac:chgData name="Andrew Ming Ho Wu" userId="620d876fccae6a25" providerId="LiveId" clId="{EF3BC0AB-AB59-4C81-97A5-1FDA4EE47D87}" dt="2020-09-27T10:23:51.587" v="6932" actId="255"/>
          <ac:spMkLst>
            <pc:docMk/>
            <pc:sldMk cId="4241162783" sldId="311"/>
            <ac:spMk id="17" creationId="{48FA683B-0C92-4884-BB36-9239C11A9F11}"/>
          </ac:spMkLst>
        </pc:spChg>
      </pc:sldChg>
      <pc:sldChg chg="modSp add mod modNotesTx">
        <pc:chgData name="Andrew Ming Ho Wu" userId="620d876fccae6a25" providerId="LiveId" clId="{EF3BC0AB-AB59-4C81-97A5-1FDA4EE47D87}" dt="2020-09-27T10:24:22.320" v="6935" actId="20577"/>
        <pc:sldMkLst>
          <pc:docMk/>
          <pc:sldMk cId="1035541448" sldId="312"/>
        </pc:sldMkLst>
        <pc:spChg chg="mod">
          <ac:chgData name="Andrew Ming Ho Wu" userId="620d876fccae6a25" providerId="LiveId" clId="{EF3BC0AB-AB59-4C81-97A5-1FDA4EE47D87}" dt="2020-09-27T10:24:10.906" v="6934" actId="255"/>
          <ac:spMkLst>
            <pc:docMk/>
            <pc:sldMk cId="1035541448" sldId="312"/>
            <ac:spMk id="17" creationId="{48FA683B-0C92-4884-BB36-9239C11A9F11}"/>
          </ac:spMkLst>
        </pc:spChg>
      </pc:sldChg>
      <pc:sldChg chg="modSp add mod">
        <pc:chgData name="Andrew Ming Ho Wu" userId="620d876fccae6a25" providerId="LiveId" clId="{EF3BC0AB-AB59-4C81-97A5-1FDA4EE47D87}" dt="2020-09-27T10:25:36.179" v="7152" actId="20577"/>
        <pc:sldMkLst>
          <pc:docMk/>
          <pc:sldMk cId="1627687639" sldId="313"/>
        </pc:sldMkLst>
        <pc:spChg chg="mod">
          <ac:chgData name="Andrew Ming Ho Wu" userId="620d876fccae6a25" providerId="LiveId" clId="{EF3BC0AB-AB59-4C81-97A5-1FDA4EE47D87}" dt="2020-09-27T10:25:36.179" v="7152" actId="20577"/>
          <ac:spMkLst>
            <pc:docMk/>
            <pc:sldMk cId="1627687639" sldId="313"/>
            <ac:spMk id="17" creationId="{48FA683B-0C92-4884-BB36-9239C11A9F11}"/>
          </ac:spMkLst>
        </pc:spChg>
      </pc:sldChg>
      <pc:sldChg chg="modSp add mod">
        <pc:chgData name="Andrew Ming Ho Wu" userId="620d876fccae6a25" providerId="LiveId" clId="{EF3BC0AB-AB59-4C81-97A5-1FDA4EE47D87}" dt="2020-09-27T10:32:13.605" v="8194" actId="20577"/>
        <pc:sldMkLst>
          <pc:docMk/>
          <pc:sldMk cId="1950776556" sldId="314"/>
        </pc:sldMkLst>
        <pc:spChg chg="mod">
          <ac:chgData name="Andrew Ming Ho Wu" userId="620d876fccae6a25" providerId="LiveId" clId="{EF3BC0AB-AB59-4C81-97A5-1FDA4EE47D87}" dt="2020-09-27T10:32:13.605" v="8194" actId="20577"/>
          <ac:spMkLst>
            <pc:docMk/>
            <pc:sldMk cId="1950776556" sldId="314"/>
            <ac:spMk id="17" creationId="{48FA683B-0C92-4884-BB36-9239C11A9F11}"/>
          </ac:spMkLst>
        </pc:spChg>
      </pc:sldChg>
      <pc:sldChg chg="modSp add mod">
        <pc:chgData name="Andrew Ming Ho Wu" userId="620d876fccae6a25" providerId="LiveId" clId="{EF3BC0AB-AB59-4C81-97A5-1FDA4EE47D87}" dt="2020-09-27T10:32:16.641" v="8196" actId="20577"/>
        <pc:sldMkLst>
          <pc:docMk/>
          <pc:sldMk cId="3899163142" sldId="315"/>
        </pc:sldMkLst>
        <pc:spChg chg="mod">
          <ac:chgData name="Andrew Ming Ho Wu" userId="620d876fccae6a25" providerId="LiveId" clId="{EF3BC0AB-AB59-4C81-97A5-1FDA4EE47D87}" dt="2020-09-27T10:32:16.641" v="8196" actId="20577"/>
          <ac:spMkLst>
            <pc:docMk/>
            <pc:sldMk cId="3899163142" sldId="315"/>
            <ac:spMk id="17" creationId="{48FA683B-0C92-4884-BB36-9239C11A9F11}"/>
          </ac:spMkLst>
        </pc:spChg>
      </pc:sldChg>
      <pc:sldChg chg="modSp add mod">
        <pc:chgData name="Andrew Ming Ho Wu" userId="620d876fccae6a25" providerId="LiveId" clId="{EF3BC0AB-AB59-4C81-97A5-1FDA4EE47D87}" dt="2020-09-27T10:32:19.922" v="8198" actId="20577"/>
        <pc:sldMkLst>
          <pc:docMk/>
          <pc:sldMk cId="2313566969" sldId="316"/>
        </pc:sldMkLst>
        <pc:spChg chg="mod">
          <ac:chgData name="Andrew Ming Ho Wu" userId="620d876fccae6a25" providerId="LiveId" clId="{EF3BC0AB-AB59-4C81-97A5-1FDA4EE47D87}" dt="2020-09-27T10:32:19.922" v="8198" actId="20577"/>
          <ac:spMkLst>
            <pc:docMk/>
            <pc:sldMk cId="2313566969" sldId="316"/>
            <ac:spMk id="17" creationId="{48FA683B-0C92-4884-BB36-9239C11A9F11}"/>
          </ac:spMkLst>
        </pc:spChg>
      </pc:sldChg>
      <pc:sldChg chg="modSp add mod">
        <pc:chgData name="Andrew Ming Ho Wu" userId="620d876fccae6a25" providerId="LiveId" clId="{EF3BC0AB-AB59-4C81-97A5-1FDA4EE47D87}" dt="2020-09-27T10:32:55.790" v="8288" actId="1076"/>
        <pc:sldMkLst>
          <pc:docMk/>
          <pc:sldMk cId="525558553" sldId="317"/>
        </pc:sldMkLst>
        <pc:spChg chg="mod">
          <ac:chgData name="Andrew Ming Ho Wu" userId="620d876fccae6a25" providerId="LiveId" clId="{EF3BC0AB-AB59-4C81-97A5-1FDA4EE47D87}" dt="2020-09-27T10:32:55.790" v="8288" actId="1076"/>
          <ac:spMkLst>
            <pc:docMk/>
            <pc:sldMk cId="525558553" sldId="317"/>
            <ac:spMk id="17" creationId="{48FA683B-0C92-4884-BB36-9239C11A9F11}"/>
          </ac:spMkLst>
        </pc:spChg>
      </pc:sldChg>
      <pc:sldChg chg="modSp add mod">
        <pc:chgData name="Andrew Ming Ho Wu" userId="620d876fccae6a25" providerId="LiveId" clId="{EF3BC0AB-AB59-4C81-97A5-1FDA4EE47D87}" dt="2020-09-27T10:33:59.156" v="8519" actId="20577"/>
        <pc:sldMkLst>
          <pc:docMk/>
          <pc:sldMk cId="2450840084" sldId="318"/>
        </pc:sldMkLst>
        <pc:spChg chg="mod">
          <ac:chgData name="Andrew Ming Ho Wu" userId="620d876fccae6a25" providerId="LiveId" clId="{EF3BC0AB-AB59-4C81-97A5-1FDA4EE47D87}" dt="2020-09-27T10:33:59.156" v="8519" actId="20577"/>
          <ac:spMkLst>
            <pc:docMk/>
            <pc:sldMk cId="2450840084" sldId="318"/>
            <ac:spMk id="17" creationId="{48FA683B-0C92-4884-BB36-9239C11A9F11}"/>
          </ac:spMkLst>
        </pc:spChg>
      </pc:sldChg>
      <pc:sldChg chg="addSp delSp modSp add mod">
        <pc:chgData name="Andrew Ming Ho Wu" userId="620d876fccae6a25" providerId="LiveId" clId="{EF3BC0AB-AB59-4C81-97A5-1FDA4EE47D87}" dt="2020-09-27T10:39:14.873" v="9058" actId="20577"/>
        <pc:sldMkLst>
          <pc:docMk/>
          <pc:sldMk cId="3241138585" sldId="319"/>
        </pc:sldMkLst>
        <pc:spChg chg="mod">
          <ac:chgData name="Andrew Ming Ho Wu" userId="620d876fccae6a25" providerId="LiveId" clId="{EF3BC0AB-AB59-4C81-97A5-1FDA4EE47D87}" dt="2020-09-27T10:35:24.156" v="8547" actId="1076"/>
          <ac:spMkLst>
            <pc:docMk/>
            <pc:sldMk cId="3241138585" sldId="319"/>
            <ac:spMk id="13" creationId="{69CF4EEB-ADC9-4068-B7B7-D36841F39D3C}"/>
          </ac:spMkLst>
        </pc:spChg>
        <pc:spChg chg="add del mod">
          <ac:chgData name="Andrew Ming Ho Wu" userId="620d876fccae6a25" providerId="LiveId" clId="{EF3BC0AB-AB59-4C81-97A5-1FDA4EE47D87}" dt="2020-09-27T10:39:14.873" v="9058" actId="20577"/>
          <ac:spMkLst>
            <pc:docMk/>
            <pc:sldMk cId="3241138585" sldId="319"/>
            <ac:spMk id="17" creationId="{48FA683B-0C92-4884-BB36-9239C11A9F11}"/>
          </ac:spMkLst>
        </pc:spChg>
      </pc:sldChg>
      <pc:sldChg chg="modSp add mod">
        <pc:chgData name="Andrew Ming Ho Wu" userId="620d876fccae6a25" providerId="LiveId" clId="{EF3BC0AB-AB59-4C81-97A5-1FDA4EE47D87}" dt="2020-09-27T10:43:27.516" v="9560" actId="20577"/>
        <pc:sldMkLst>
          <pc:docMk/>
          <pc:sldMk cId="597090878" sldId="320"/>
        </pc:sldMkLst>
        <pc:spChg chg="mod">
          <ac:chgData name="Andrew Ming Ho Wu" userId="620d876fccae6a25" providerId="LiveId" clId="{EF3BC0AB-AB59-4C81-97A5-1FDA4EE47D87}" dt="2020-09-27T10:43:27.516" v="9560" actId="20577"/>
          <ac:spMkLst>
            <pc:docMk/>
            <pc:sldMk cId="597090878" sldId="320"/>
            <ac:spMk id="17" creationId="{48FA683B-0C92-4884-BB36-9239C11A9F11}"/>
          </ac:spMkLst>
        </pc:spChg>
      </pc:sldChg>
      <pc:sldChg chg="addSp delSp modSp add mod">
        <pc:chgData name="Andrew Ming Ho Wu" userId="620d876fccae6a25" providerId="LiveId" clId="{EF3BC0AB-AB59-4C81-97A5-1FDA4EE47D87}" dt="2020-09-27T10:58:39.244" v="9567"/>
        <pc:sldMkLst>
          <pc:docMk/>
          <pc:sldMk cId="3935872265" sldId="321"/>
        </pc:sldMkLst>
        <pc:spChg chg="del mod">
          <ac:chgData name="Andrew Ming Ho Wu" userId="620d876fccae6a25" providerId="LiveId" clId="{EF3BC0AB-AB59-4C81-97A5-1FDA4EE47D87}" dt="2020-09-27T10:58:39.244" v="9567"/>
          <ac:spMkLst>
            <pc:docMk/>
            <pc:sldMk cId="3935872265" sldId="321"/>
            <ac:spMk id="17" creationId="{48FA683B-0C92-4884-BB36-9239C11A9F11}"/>
          </ac:spMkLst>
        </pc:spChg>
        <pc:picChg chg="add mod">
          <ac:chgData name="Andrew Ming Ho Wu" userId="620d876fccae6a25" providerId="LiveId" clId="{EF3BC0AB-AB59-4C81-97A5-1FDA4EE47D87}" dt="2020-09-27T10:58:38.641" v="9565" actId="14100"/>
          <ac:picMkLst>
            <pc:docMk/>
            <pc:sldMk cId="3935872265" sldId="321"/>
            <ac:picMk id="6" creationId="{9A9BF99D-7F84-4233-BC72-E8CC5BE0B067}"/>
          </ac:picMkLst>
        </pc:picChg>
      </pc:sldChg>
      <pc:sldChg chg="addSp delSp modSp add mod">
        <pc:chgData name="Andrew Ming Ho Wu" userId="620d876fccae6a25" providerId="LiveId" clId="{EF3BC0AB-AB59-4C81-97A5-1FDA4EE47D87}" dt="2020-09-27T11:03:15.071" v="9639" actId="313"/>
        <pc:sldMkLst>
          <pc:docMk/>
          <pc:sldMk cId="2428145897" sldId="322"/>
        </pc:sldMkLst>
        <pc:spChg chg="add del">
          <ac:chgData name="Andrew Ming Ho Wu" userId="620d876fccae6a25" providerId="LiveId" clId="{EF3BC0AB-AB59-4C81-97A5-1FDA4EE47D87}" dt="2020-09-27T11:02:08.216" v="9585" actId="478"/>
          <ac:spMkLst>
            <pc:docMk/>
            <pc:sldMk cId="2428145897" sldId="322"/>
            <ac:spMk id="14" creationId="{82204D47-3F7F-4F81-9F0B-B8D05A4A12AB}"/>
          </ac:spMkLst>
        </pc:spChg>
        <pc:spChg chg="add del mod">
          <ac:chgData name="Andrew Ming Ho Wu" userId="620d876fccae6a25" providerId="LiveId" clId="{EF3BC0AB-AB59-4C81-97A5-1FDA4EE47D87}" dt="2020-09-27T11:03:15.071" v="9639" actId="313"/>
          <ac:spMkLst>
            <pc:docMk/>
            <pc:sldMk cId="2428145897" sldId="322"/>
            <ac:spMk id="16" creationId="{F047BA3C-54FB-4687-843D-9C20754A8819}"/>
          </ac:spMkLst>
        </pc:spChg>
        <pc:spChg chg="add del">
          <ac:chgData name="Andrew Ming Ho Wu" userId="620d876fccae6a25" providerId="LiveId" clId="{EF3BC0AB-AB59-4C81-97A5-1FDA4EE47D87}" dt="2020-09-27T11:00:26.377" v="9575" actId="22"/>
          <ac:spMkLst>
            <pc:docMk/>
            <pc:sldMk cId="2428145897" sldId="322"/>
            <ac:spMk id="18" creationId="{BF7EA6D2-8A4A-4CBD-BC10-20FE1AFEFC61}"/>
          </ac:spMkLst>
        </pc:spChg>
        <pc:picChg chg="add del">
          <ac:chgData name="Andrew Ming Ho Wu" userId="620d876fccae6a25" providerId="LiveId" clId="{EF3BC0AB-AB59-4C81-97A5-1FDA4EE47D87}" dt="2020-09-27T11:02:07.818" v="9583" actId="478"/>
          <ac:picMkLst>
            <pc:docMk/>
            <pc:sldMk cId="2428145897" sldId="322"/>
            <ac:picMk id="6" creationId="{9A9BF99D-7F84-4233-BC72-E8CC5BE0B067}"/>
          </ac:picMkLst>
        </pc:picChg>
      </pc:sldChg>
      <pc:sldChg chg="addSp delSp modSp add mod">
        <pc:chgData name="Andrew Ming Ho Wu" userId="620d876fccae6a25" providerId="LiveId" clId="{EF3BC0AB-AB59-4C81-97A5-1FDA4EE47D87}" dt="2020-09-27T18:22:25.987" v="10124" actId="20577"/>
        <pc:sldMkLst>
          <pc:docMk/>
          <pc:sldMk cId="3584881285" sldId="323"/>
        </pc:sldMkLst>
        <pc:spChg chg="add mod">
          <ac:chgData name="Andrew Ming Ho Wu" userId="620d876fccae6a25" providerId="LiveId" clId="{EF3BC0AB-AB59-4C81-97A5-1FDA4EE47D87}" dt="2020-09-27T18:22:25.987" v="10124" actId="20577"/>
          <ac:spMkLst>
            <pc:docMk/>
            <pc:sldMk cId="3584881285" sldId="323"/>
            <ac:spMk id="7" creationId="{E4AD51E1-FCF3-4A0C-8B1A-3C58F573459E}"/>
          </ac:spMkLst>
        </pc:spChg>
        <pc:spChg chg="mod">
          <ac:chgData name="Andrew Ming Ho Wu" userId="620d876fccae6a25" providerId="LiveId" clId="{EF3BC0AB-AB59-4C81-97A5-1FDA4EE47D87}" dt="2020-09-27T11:03:33.284" v="9673" actId="1076"/>
          <ac:spMkLst>
            <pc:docMk/>
            <pc:sldMk cId="3584881285" sldId="323"/>
            <ac:spMk id="13" creationId="{69CF4EEB-ADC9-4068-B7B7-D36841F39D3C}"/>
          </ac:spMkLst>
        </pc:spChg>
        <pc:spChg chg="del mod">
          <ac:chgData name="Andrew Ming Ho Wu" userId="620d876fccae6a25" providerId="LiveId" clId="{EF3BC0AB-AB59-4C81-97A5-1FDA4EE47D87}" dt="2020-09-27T11:03:36.351" v="9676"/>
          <ac:spMkLst>
            <pc:docMk/>
            <pc:sldMk cId="3584881285" sldId="323"/>
            <ac:spMk id="16" creationId="{F047BA3C-54FB-4687-843D-9C20754A8819}"/>
          </ac:spMkLst>
        </pc:spChg>
        <pc:graphicFrameChg chg="add del mod">
          <ac:chgData name="Andrew Ming Ho Wu" userId="620d876fccae6a25" providerId="LiveId" clId="{EF3BC0AB-AB59-4C81-97A5-1FDA4EE47D87}" dt="2020-09-27T18:18:59.929" v="9678"/>
          <ac:graphicFrameMkLst>
            <pc:docMk/>
            <pc:sldMk cId="3584881285" sldId="323"/>
            <ac:graphicFrameMk id="6" creationId="{60167984-0F6D-44F1-A20D-E8267DCC0337}"/>
          </ac:graphicFrameMkLst>
        </pc:graphicFrameChg>
      </pc:sldChg>
      <pc:sldChg chg="modSp add mod">
        <pc:chgData name="Andrew Ming Ho Wu" userId="620d876fccae6a25" providerId="LiveId" clId="{EF3BC0AB-AB59-4C81-97A5-1FDA4EE47D87}" dt="2020-09-27T18:24:49.019" v="10398" actId="20577"/>
        <pc:sldMkLst>
          <pc:docMk/>
          <pc:sldMk cId="1769369266" sldId="324"/>
        </pc:sldMkLst>
        <pc:spChg chg="mod">
          <ac:chgData name="Andrew Ming Ho Wu" userId="620d876fccae6a25" providerId="LiveId" clId="{EF3BC0AB-AB59-4C81-97A5-1FDA4EE47D87}" dt="2020-09-27T18:24:49.019" v="10398" actId="20577"/>
          <ac:spMkLst>
            <pc:docMk/>
            <pc:sldMk cId="1769369266" sldId="324"/>
            <ac:spMk id="7" creationId="{E4AD51E1-FCF3-4A0C-8B1A-3C58F573459E}"/>
          </ac:spMkLst>
        </pc:spChg>
      </pc:sldChg>
      <pc:sldChg chg="modSp add mod">
        <pc:chgData name="Andrew Ming Ho Wu" userId="620d876fccae6a25" providerId="LiveId" clId="{EF3BC0AB-AB59-4C81-97A5-1FDA4EE47D87}" dt="2020-09-27T18:29:32.927" v="10814" actId="20577"/>
        <pc:sldMkLst>
          <pc:docMk/>
          <pc:sldMk cId="3774335670" sldId="325"/>
        </pc:sldMkLst>
        <pc:spChg chg="mod">
          <ac:chgData name="Andrew Ming Ho Wu" userId="620d876fccae6a25" providerId="LiveId" clId="{EF3BC0AB-AB59-4C81-97A5-1FDA4EE47D87}" dt="2020-09-27T18:29:32.927" v="10814" actId="20577"/>
          <ac:spMkLst>
            <pc:docMk/>
            <pc:sldMk cId="3774335670" sldId="325"/>
            <ac:spMk id="7" creationId="{E4AD51E1-FCF3-4A0C-8B1A-3C58F573459E}"/>
          </ac:spMkLst>
        </pc:spChg>
        <pc:spChg chg="mod">
          <ac:chgData name="Andrew Ming Ho Wu" userId="620d876fccae6a25" providerId="LiveId" clId="{EF3BC0AB-AB59-4C81-97A5-1FDA4EE47D87}" dt="2020-09-27T18:26:27.870" v="10420" actId="20577"/>
          <ac:spMkLst>
            <pc:docMk/>
            <pc:sldMk cId="3774335670" sldId="325"/>
            <ac:spMk id="13" creationId="{69CF4EEB-ADC9-4068-B7B7-D36841F39D3C}"/>
          </ac:spMkLst>
        </pc:spChg>
      </pc:sldChg>
      <pc:sldChg chg="add del">
        <pc:chgData name="Andrew Ming Ho Wu" userId="620d876fccae6a25" providerId="LiveId" clId="{EF3BC0AB-AB59-4C81-97A5-1FDA4EE47D87}" dt="2020-09-27T18:26:21.489" v="10401" actId="2696"/>
        <pc:sldMkLst>
          <pc:docMk/>
          <pc:sldMk cId="828494221" sldId="326"/>
        </pc:sldMkLst>
      </pc:sldChg>
      <pc:sldChg chg="modSp add mod">
        <pc:chgData name="Andrew Ming Ho Wu" userId="620d876fccae6a25" providerId="LiveId" clId="{EF3BC0AB-AB59-4C81-97A5-1FDA4EE47D87}" dt="2020-09-27T18:34:03.877" v="11494" actId="1076"/>
        <pc:sldMkLst>
          <pc:docMk/>
          <pc:sldMk cId="1449775771" sldId="326"/>
        </pc:sldMkLst>
        <pc:spChg chg="mod">
          <ac:chgData name="Andrew Ming Ho Wu" userId="620d876fccae6a25" providerId="LiveId" clId="{EF3BC0AB-AB59-4C81-97A5-1FDA4EE47D87}" dt="2020-09-27T18:33:51.120" v="11492" actId="1076"/>
          <ac:spMkLst>
            <pc:docMk/>
            <pc:sldMk cId="1449775771" sldId="326"/>
            <ac:spMk id="7" creationId="{E4AD51E1-FCF3-4A0C-8B1A-3C58F573459E}"/>
          </ac:spMkLst>
        </pc:spChg>
        <pc:spChg chg="mod">
          <ac:chgData name="Andrew Ming Ho Wu" userId="620d876fccae6a25" providerId="LiveId" clId="{EF3BC0AB-AB59-4C81-97A5-1FDA4EE47D87}" dt="2020-09-27T18:34:03.877" v="11494" actId="1076"/>
          <ac:spMkLst>
            <pc:docMk/>
            <pc:sldMk cId="1449775771" sldId="326"/>
            <ac:spMk id="13" creationId="{69CF4EEB-ADC9-4068-B7B7-D36841F39D3C}"/>
          </ac:spMkLst>
        </pc:spChg>
      </pc:sldChg>
      <pc:sldChg chg="addSp delSp modSp add mod">
        <pc:chgData name="Andrew Ming Ho Wu" userId="620d876fccae6a25" providerId="LiveId" clId="{EF3BC0AB-AB59-4C81-97A5-1FDA4EE47D87}" dt="2020-09-27T18:38:02.661" v="11934" actId="1076"/>
        <pc:sldMkLst>
          <pc:docMk/>
          <pc:sldMk cId="4259034908" sldId="327"/>
        </pc:sldMkLst>
        <pc:spChg chg="add">
          <ac:chgData name="Andrew Ming Ho Wu" userId="620d876fccae6a25" providerId="LiveId" clId="{EF3BC0AB-AB59-4C81-97A5-1FDA4EE47D87}" dt="2020-09-27T18:36:26.362" v="11607" actId="22"/>
          <ac:spMkLst>
            <pc:docMk/>
            <pc:sldMk cId="4259034908" sldId="327"/>
            <ac:spMk id="6" creationId="{BEC9B985-01E2-4E66-9346-091B101327B3}"/>
          </ac:spMkLst>
        </pc:spChg>
        <pc:spChg chg="mod">
          <ac:chgData name="Andrew Ming Ho Wu" userId="620d876fccae6a25" providerId="LiveId" clId="{EF3BC0AB-AB59-4C81-97A5-1FDA4EE47D87}" dt="2020-09-27T18:38:02.661" v="11934" actId="1076"/>
          <ac:spMkLst>
            <pc:docMk/>
            <pc:sldMk cId="4259034908" sldId="327"/>
            <ac:spMk id="7" creationId="{E4AD51E1-FCF3-4A0C-8B1A-3C58F573459E}"/>
          </ac:spMkLst>
        </pc:spChg>
        <pc:spChg chg="del mod">
          <ac:chgData name="Andrew Ming Ho Wu" userId="620d876fccae6a25" providerId="LiveId" clId="{EF3BC0AB-AB59-4C81-97A5-1FDA4EE47D87}" dt="2020-09-27T18:36:26.036" v="11606" actId="478"/>
          <ac:spMkLst>
            <pc:docMk/>
            <pc:sldMk cId="4259034908" sldId="327"/>
            <ac:spMk id="13" creationId="{69CF4EEB-ADC9-4068-B7B7-D36841F39D3C}"/>
          </ac:spMkLst>
        </pc:spChg>
      </pc:sldChg>
      <pc:sldChg chg="modSp add mod">
        <pc:chgData name="Andrew Ming Ho Wu" userId="620d876fccae6a25" providerId="LiveId" clId="{EF3BC0AB-AB59-4C81-97A5-1FDA4EE47D87}" dt="2020-09-27T18:41:40.924" v="12570" actId="20577"/>
        <pc:sldMkLst>
          <pc:docMk/>
          <pc:sldMk cId="2174425840" sldId="328"/>
        </pc:sldMkLst>
        <pc:spChg chg="mod">
          <ac:chgData name="Andrew Ming Ho Wu" userId="620d876fccae6a25" providerId="LiveId" clId="{EF3BC0AB-AB59-4C81-97A5-1FDA4EE47D87}" dt="2020-09-27T18:41:40.924" v="12570" actId="20577"/>
          <ac:spMkLst>
            <pc:docMk/>
            <pc:sldMk cId="2174425840" sldId="328"/>
            <ac:spMk id="7" creationId="{E4AD51E1-FCF3-4A0C-8B1A-3C58F573459E}"/>
          </ac:spMkLst>
        </pc:spChg>
      </pc:sldChg>
      <pc:sldChg chg="modSp add mod">
        <pc:chgData name="Andrew Ming Ho Wu" userId="620d876fccae6a25" providerId="LiveId" clId="{EF3BC0AB-AB59-4C81-97A5-1FDA4EE47D87}" dt="2020-09-27T18:48:04.723" v="13177" actId="20577"/>
        <pc:sldMkLst>
          <pc:docMk/>
          <pc:sldMk cId="428898620" sldId="329"/>
        </pc:sldMkLst>
        <pc:spChg chg="mod">
          <ac:chgData name="Andrew Ming Ho Wu" userId="620d876fccae6a25" providerId="LiveId" clId="{EF3BC0AB-AB59-4C81-97A5-1FDA4EE47D87}" dt="2020-09-27T18:43:02.482" v="12622" actId="20577"/>
          <ac:spMkLst>
            <pc:docMk/>
            <pc:sldMk cId="428898620" sldId="329"/>
            <ac:spMk id="5" creationId="{00000000-0000-0000-0000-000000000000}"/>
          </ac:spMkLst>
        </pc:spChg>
        <pc:spChg chg="mod">
          <ac:chgData name="Andrew Ming Ho Wu" userId="620d876fccae6a25" providerId="LiveId" clId="{EF3BC0AB-AB59-4C81-97A5-1FDA4EE47D87}" dt="2020-09-27T18:48:04.723" v="13177" actId="20577"/>
          <ac:spMkLst>
            <pc:docMk/>
            <pc:sldMk cId="428898620" sldId="329"/>
            <ac:spMk id="12" creationId="{7E70BACB-1CF0-4DEE-923B-205A7D88BC2B}"/>
          </ac:spMkLst>
        </pc:spChg>
      </pc:sldChg>
      <pc:sldChg chg="modSp add mod">
        <pc:chgData name="Andrew Ming Ho Wu" userId="620d876fccae6a25" providerId="LiveId" clId="{EF3BC0AB-AB59-4C81-97A5-1FDA4EE47D87}" dt="2020-09-27T18:53:06.406" v="14074" actId="1076"/>
        <pc:sldMkLst>
          <pc:docMk/>
          <pc:sldMk cId="3627176467" sldId="330"/>
        </pc:sldMkLst>
        <pc:spChg chg="mod">
          <ac:chgData name="Andrew Ming Ho Wu" userId="620d876fccae6a25" providerId="LiveId" clId="{EF3BC0AB-AB59-4C81-97A5-1FDA4EE47D87}" dt="2020-09-27T18:48:38.569" v="13202" actId="20577"/>
          <ac:spMkLst>
            <pc:docMk/>
            <pc:sldMk cId="3627176467" sldId="330"/>
            <ac:spMk id="5" creationId="{00000000-0000-0000-0000-000000000000}"/>
          </ac:spMkLst>
        </pc:spChg>
        <pc:spChg chg="mod">
          <ac:chgData name="Andrew Ming Ho Wu" userId="620d876fccae6a25" providerId="LiveId" clId="{EF3BC0AB-AB59-4C81-97A5-1FDA4EE47D87}" dt="2020-09-27T18:53:06.406" v="14074" actId="1076"/>
          <ac:spMkLst>
            <pc:docMk/>
            <pc:sldMk cId="3627176467" sldId="330"/>
            <ac:spMk id="12" creationId="{7E70BACB-1CF0-4DEE-923B-205A7D88BC2B}"/>
          </ac:spMkLst>
        </pc:spChg>
      </pc:sldChg>
      <pc:sldChg chg="modSp add mod">
        <pc:chgData name="Andrew Ming Ho Wu" userId="620d876fccae6a25" providerId="LiveId" clId="{EF3BC0AB-AB59-4C81-97A5-1FDA4EE47D87}" dt="2020-09-27T18:54:28.038" v="14319" actId="20577"/>
        <pc:sldMkLst>
          <pc:docMk/>
          <pc:sldMk cId="311588258" sldId="331"/>
        </pc:sldMkLst>
        <pc:spChg chg="mod">
          <ac:chgData name="Andrew Ming Ho Wu" userId="620d876fccae6a25" providerId="LiveId" clId="{EF3BC0AB-AB59-4C81-97A5-1FDA4EE47D87}" dt="2020-09-27T18:53:26.285" v="14108" actId="14100"/>
          <ac:spMkLst>
            <pc:docMk/>
            <pc:sldMk cId="311588258" sldId="331"/>
            <ac:spMk id="5" creationId="{00000000-0000-0000-0000-000000000000}"/>
          </ac:spMkLst>
        </pc:spChg>
        <pc:spChg chg="mod">
          <ac:chgData name="Andrew Ming Ho Wu" userId="620d876fccae6a25" providerId="LiveId" clId="{EF3BC0AB-AB59-4C81-97A5-1FDA4EE47D87}" dt="2020-09-27T18:54:28.038" v="14319" actId="20577"/>
          <ac:spMkLst>
            <pc:docMk/>
            <pc:sldMk cId="311588258" sldId="331"/>
            <ac:spMk id="12" creationId="{7E70BACB-1CF0-4DEE-923B-205A7D88BC2B}"/>
          </ac:spMkLst>
        </pc:spChg>
      </pc:sldChg>
      <pc:sldChg chg="modSp add mod">
        <pc:chgData name="Andrew Ming Ho Wu" userId="620d876fccae6a25" providerId="LiveId" clId="{EF3BC0AB-AB59-4C81-97A5-1FDA4EE47D87}" dt="2020-09-27T18:57:17.757" v="14458" actId="20577"/>
        <pc:sldMkLst>
          <pc:docMk/>
          <pc:sldMk cId="1678336179" sldId="332"/>
        </pc:sldMkLst>
        <pc:spChg chg="mod">
          <ac:chgData name="Andrew Ming Ho Wu" userId="620d876fccae6a25" providerId="LiveId" clId="{EF3BC0AB-AB59-4C81-97A5-1FDA4EE47D87}" dt="2020-09-27T18:54:54.107" v="14359" actId="20577"/>
          <ac:spMkLst>
            <pc:docMk/>
            <pc:sldMk cId="1678336179" sldId="332"/>
            <ac:spMk id="5" creationId="{00000000-0000-0000-0000-000000000000}"/>
          </ac:spMkLst>
        </pc:spChg>
        <pc:spChg chg="mod">
          <ac:chgData name="Andrew Ming Ho Wu" userId="620d876fccae6a25" providerId="LiveId" clId="{EF3BC0AB-AB59-4C81-97A5-1FDA4EE47D87}" dt="2020-09-27T18:57:17.757" v="14458" actId="20577"/>
          <ac:spMkLst>
            <pc:docMk/>
            <pc:sldMk cId="1678336179" sldId="332"/>
            <ac:spMk id="12" creationId="{7E70BACB-1CF0-4DEE-923B-205A7D88BC2B}"/>
          </ac:spMkLst>
        </pc:spChg>
      </pc:sldChg>
    </pc:docChg>
  </pc:docChgLst>
  <pc:docChgLst>
    <pc:chgData name="Andrew Ming Ho Wu" userId="620d876fccae6a25" providerId="LiveId" clId="{70051DB0-1E4A-4F76-B9FF-8FCA6C4B0B08}"/>
    <pc:docChg chg="undo custSel addSld delSld modSld">
      <pc:chgData name="Andrew Ming Ho Wu" userId="620d876fccae6a25" providerId="LiveId" clId="{70051DB0-1E4A-4F76-B9FF-8FCA6C4B0B08}" dt="2020-10-16T08:50:56.802" v="1997" actId="5793"/>
      <pc:docMkLst>
        <pc:docMk/>
      </pc:docMkLst>
      <pc:sldChg chg="modSp mod">
        <pc:chgData name="Andrew Ming Ho Wu" userId="620d876fccae6a25" providerId="LiveId" clId="{70051DB0-1E4A-4F76-B9FF-8FCA6C4B0B08}" dt="2020-10-16T08:13:04.374" v="1601" actId="255"/>
        <pc:sldMkLst>
          <pc:docMk/>
          <pc:sldMk cId="0" sldId="256"/>
        </pc:sldMkLst>
        <pc:spChg chg="mod">
          <ac:chgData name="Andrew Ming Ho Wu" userId="620d876fccae6a25" providerId="LiveId" clId="{70051DB0-1E4A-4F76-B9FF-8FCA6C4B0B08}" dt="2020-10-16T08:13:04.374" v="1601" actId="255"/>
          <ac:spMkLst>
            <pc:docMk/>
            <pc:sldMk cId="0" sldId="256"/>
            <ac:spMk id="7" creationId="{00000000-0000-0000-0000-000000000000}"/>
          </ac:spMkLst>
        </pc:spChg>
        <pc:spChg chg="mod">
          <ac:chgData name="Andrew Ming Ho Wu" userId="620d876fccae6a25" providerId="LiveId" clId="{70051DB0-1E4A-4F76-B9FF-8FCA6C4B0B08}" dt="2020-10-14T11:03:10.696" v="1511" actId="20577"/>
          <ac:spMkLst>
            <pc:docMk/>
            <pc:sldMk cId="0" sldId="256"/>
            <ac:spMk id="12" creationId="{9A5C5996-C506-42D4-8B45-0190C0F5159A}"/>
          </ac:spMkLst>
        </pc:spChg>
      </pc:sldChg>
      <pc:sldChg chg="addSp delSp modSp mod">
        <pc:chgData name="Andrew Ming Ho Wu" userId="620d876fccae6a25" providerId="LiveId" clId="{70051DB0-1E4A-4F76-B9FF-8FCA6C4B0B08}" dt="2020-10-16T08:14:10.986" v="1623" actId="1076"/>
        <pc:sldMkLst>
          <pc:docMk/>
          <pc:sldMk cId="0" sldId="259"/>
        </pc:sldMkLst>
        <pc:spChg chg="mod">
          <ac:chgData name="Andrew Ming Ho Wu" userId="620d876fccae6a25" providerId="LiveId" clId="{70051DB0-1E4A-4F76-B9FF-8FCA6C4B0B08}" dt="2020-10-16T08:14:10.986" v="1623" actId="1076"/>
          <ac:spMkLst>
            <pc:docMk/>
            <pc:sldMk cId="0" sldId="259"/>
            <ac:spMk id="5" creationId="{00000000-0000-0000-0000-000000000000}"/>
          </ac:spMkLst>
        </pc:spChg>
        <pc:spChg chg="del mod">
          <ac:chgData name="Andrew Ming Ho Wu" userId="620d876fccae6a25" providerId="LiveId" clId="{70051DB0-1E4A-4F76-B9FF-8FCA6C4B0B08}" dt="2020-10-14T10:56:16.263" v="803"/>
          <ac:spMkLst>
            <pc:docMk/>
            <pc:sldMk cId="0" sldId="259"/>
            <ac:spMk id="12" creationId="{7E70BACB-1CF0-4DEE-923B-205A7D88BC2B}"/>
          </ac:spMkLst>
        </pc:spChg>
        <pc:graphicFrameChg chg="add del mod modGraphic">
          <ac:chgData name="Andrew Ming Ho Wu" userId="620d876fccae6a25" providerId="LiveId" clId="{70051DB0-1E4A-4F76-B9FF-8FCA6C4B0B08}" dt="2020-10-16T08:13:58.412" v="1603" actId="478"/>
          <ac:graphicFrameMkLst>
            <pc:docMk/>
            <pc:sldMk cId="0" sldId="259"/>
            <ac:graphicFrameMk id="6" creationId="{F9FF6ED5-1599-4BAE-B1B8-E9E0AA0B54BA}"/>
          </ac:graphicFrameMkLst>
        </pc:graphicFrameChg>
      </pc:sldChg>
      <pc:sldChg chg="modSp del mod">
        <pc:chgData name="Andrew Ming Ho Wu" userId="620d876fccae6a25" providerId="LiveId" clId="{70051DB0-1E4A-4F76-B9FF-8FCA6C4B0B08}" dt="2020-10-16T08:14:23.170" v="1624" actId="2696"/>
        <pc:sldMkLst>
          <pc:docMk/>
          <pc:sldMk cId="4141595128" sldId="301"/>
        </pc:sldMkLst>
        <pc:spChg chg="mod">
          <ac:chgData name="Andrew Ming Ho Wu" userId="620d876fccae6a25" providerId="LiveId" clId="{70051DB0-1E4A-4F76-B9FF-8FCA6C4B0B08}" dt="2020-10-14T10:57:15.205" v="832" actId="20577"/>
          <ac:spMkLst>
            <pc:docMk/>
            <pc:sldMk cId="4141595128" sldId="301"/>
            <ac:spMk id="5" creationId="{00000000-0000-0000-0000-000000000000}"/>
          </ac:spMkLst>
        </pc:spChg>
        <pc:spChg chg="mod">
          <ac:chgData name="Andrew Ming Ho Wu" userId="620d876fccae6a25" providerId="LiveId" clId="{70051DB0-1E4A-4F76-B9FF-8FCA6C4B0B08}" dt="2020-10-14T10:57:56.133" v="1014" actId="1076"/>
          <ac:spMkLst>
            <pc:docMk/>
            <pc:sldMk cId="4141595128" sldId="301"/>
            <ac:spMk id="12" creationId="{7E70BACB-1CF0-4DEE-923B-205A7D88BC2B}"/>
          </ac:spMkLst>
        </pc:spChg>
      </pc:sldChg>
      <pc:sldChg chg="modSp mod">
        <pc:chgData name="Andrew Ming Ho Wu" userId="620d876fccae6a25" providerId="LiveId" clId="{70051DB0-1E4A-4F76-B9FF-8FCA6C4B0B08}" dt="2020-10-16T08:50:56.802" v="1997" actId="5793"/>
        <pc:sldMkLst>
          <pc:docMk/>
          <pc:sldMk cId="428898620" sldId="329"/>
        </pc:sldMkLst>
        <pc:spChg chg="mod">
          <ac:chgData name="Andrew Ming Ho Wu" userId="620d876fccae6a25" providerId="LiveId" clId="{70051DB0-1E4A-4F76-B9FF-8FCA6C4B0B08}" dt="2020-10-14T10:58:08.788" v="1025" actId="20577"/>
          <ac:spMkLst>
            <pc:docMk/>
            <pc:sldMk cId="428898620" sldId="329"/>
            <ac:spMk id="5" creationId="{00000000-0000-0000-0000-000000000000}"/>
          </ac:spMkLst>
        </pc:spChg>
        <pc:spChg chg="mod">
          <ac:chgData name="Andrew Ming Ho Wu" userId="620d876fccae6a25" providerId="LiveId" clId="{70051DB0-1E4A-4F76-B9FF-8FCA6C4B0B08}" dt="2020-10-16T08:50:56.802" v="1997" actId="5793"/>
          <ac:spMkLst>
            <pc:docMk/>
            <pc:sldMk cId="428898620" sldId="329"/>
            <ac:spMk id="12" creationId="{7E70BACB-1CF0-4DEE-923B-205A7D88BC2B}"/>
          </ac:spMkLst>
        </pc:spChg>
      </pc:sldChg>
      <pc:sldChg chg="addSp delSp modSp mod">
        <pc:chgData name="Andrew Ming Ho Wu" userId="620d876fccae6a25" providerId="LiveId" clId="{70051DB0-1E4A-4F76-B9FF-8FCA6C4B0B08}" dt="2020-10-14T11:04:43.468" v="1595" actId="1076"/>
        <pc:sldMkLst>
          <pc:docMk/>
          <pc:sldMk cId="3627176467" sldId="330"/>
        </pc:sldMkLst>
        <pc:spChg chg="mod">
          <ac:chgData name="Andrew Ming Ho Wu" userId="620d876fccae6a25" providerId="LiveId" clId="{70051DB0-1E4A-4F76-B9FF-8FCA6C4B0B08}" dt="2020-10-14T11:04:43.468" v="1595" actId="1076"/>
          <ac:spMkLst>
            <pc:docMk/>
            <pc:sldMk cId="3627176467" sldId="330"/>
            <ac:spMk id="5" creationId="{00000000-0000-0000-0000-000000000000}"/>
          </ac:spMkLst>
        </pc:spChg>
        <pc:spChg chg="add del mod">
          <ac:chgData name="Andrew Ming Ho Wu" userId="620d876fccae6a25" providerId="LiveId" clId="{70051DB0-1E4A-4F76-B9FF-8FCA6C4B0B08}" dt="2020-10-14T11:02:05.801" v="1498" actId="20577"/>
          <ac:spMkLst>
            <pc:docMk/>
            <pc:sldMk cId="3627176467" sldId="330"/>
            <ac:spMk id="12" creationId="{7E70BACB-1CF0-4DEE-923B-205A7D88BC2B}"/>
          </ac:spMkLst>
        </pc:spChg>
      </pc:sldChg>
      <pc:sldChg chg="delSp modSp mod">
        <pc:chgData name="Andrew Ming Ho Wu" userId="620d876fccae6a25" providerId="LiveId" clId="{70051DB0-1E4A-4F76-B9FF-8FCA6C4B0B08}" dt="2020-10-14T11:02:51.398" v="1506" actId="1076"/>
        <pc:sldMkLst>
          <pc:docMk/>
          <pc:sldMk cId="311588258" sldId="331"/>
        </pc:sldMkLst>
        <pc:spChg chg="mod">
          <ac:chgData name="Andrew Ming Ho Wu" userId="620d876fccae6a25" providerId="LiveId" clId="{70051DB0-1E4A-4F76-B9FF-8FCA6C4B0B08}" dt="2020-10-14T11:02:51.398" v="1506" actId="1076"/>
          <ac:spMkLst>
            <pc:docMk/>
            <pc:sldMk cId="311588258" sldId="331"/>
            <ac:spMk id="5" creationId="{00000000-0000-0000-0000-000000000000}"/>
          </ac:spMkLst>
        </pc:spChg>
        <pc:spChg chg="del">
          <ac:chgData name="Andrew Ming Ho Wu" userId="620d876fccae6a25" providerId="LiveId" clId="{70051DB0-1E4A-4F76-B9FF-8FCA6C4B0B08}" dt="2020-10-14T11:02:34.036" v="1502" actId="478"/>
          <ac:spMkLst>
            <pc:docMk/>
            <pc:sldMk cId="311588258" sldId="331"/>
            <ac:spMk id="12" creationId="{7E70BACB-1CF0-4DEE-923B-205A7D88BC2B}"/>
          </ac:spMkLst>
        </pc:spChg>
        <pc:grpChg chg="mod">
          <ac:chgData name="Andrew Ming Ho Wu" userId="620d876fccae6a25" providerId="LiveId" clId="{70051DB0-1E4A-4F76-B9FF-8FCA6C4B0B08}" dt="2020-10-14T11:02:46.399" v="1505" actId="1076"/>
          <ac:grpSpMkLst>
            <pc:docMk/>
            <pc:sldMk cId="311588258" sldId="331"/>
            <ac:grpSpMk id="2" creationId="{00000000-0000-0000-0000-000000000000}"/>
          </ac:grpSpMkLst>
        </pc:grpChg>
      </pc:sldChg>
      <pc:sldChg chg="del">
        <pc:chgData name="Andrew Ming Ho Wu" userId="620d876fccae6a25" providerId="LiveId" clId="{70051DB0-1E4A-4F76-B9FF-8FCA6C4B0B08}" dt="2020-10-14T11:02:58.709" v="1507" actId="2696"/>
        <pc:sldMkLst>
          <pc:docMk/>
          <pc:sldMk cId="1678336179" sldId="332"/>
        </pc:sldMkLst>
      </pc:sldChg>
      <pc:sldChg chg="modSp mod">
        <pc:chgData name="Andrew Ming Ho Wu" userId="620d876fccae6a25" providerId="LiveId" clId="{70051DB0-1E4A-4F76-B9FF-8FCA6C4B0B08}" dt="2020-10-16T08:31:21.227" v="1924" actId="20577"/>
        <pc:sldMkLst>
          <pc:docMk/>
          <pc:sldMk cId="2206058006" sldId="333"/>
        </pc:sldMkLst>
        <pc:spChg chg="mod">
          <ac:chgData name="Andrew Ming Ho Wu" userId="620d876fccae6a25" providerId="LiveId" clId="{70051DB0-1E4A-4F76-B9FF-8FCA6C4B0B08}" dt="2020-10-16T08:17:59.360" v="1712" actId="20577"/>
          <ac:spMkLst>
            <pc:docMk/>
            <pc:sldMk cId="2206058006" sldId="333"/>
            <ac:spMk id="5" creationId="{00000000-0000-0000-0000-000000000000}"/>
          </ac:spMkLst>
        </pc:spChg>
        <pc:spChg chg="mod">
          <ac:chgData name="Andrew Ming Ho Wu" userId="620d876fccae6a25" providerId="LiveId" clId="{70051DB0-1E4A-4F76-B9FF-8FCA6C4B0B08}" dt="2020-10-16T08:31:21.227" v="1924" actId="20577"/>
          <ac:spMkLst>
            <pc:docMk/>
            <pc:sldMk cId="2206058006" sldId="333"/>
            <ac:spMk id="12" creationId="{7E70BACB-1CF0-4DEE-923B-205A7D88BC2B}"/>
          </ac:spMkLst>
        </pc:spChg>
      </pc:sldChg>
      <pc:sldChg chg="del">
        <pc:chgData name="Andrew Ming Ho Wu" userId="620d876fccae6a25" providerId="LiveId" clId="{70051DB0-1E4A-4F76-B9FF-8FCA6C4B0B08}" dt="2020-10-14T10:49:02.566" v="132" actId="2696"/>
        <pc:sldMkLst>
          <pc:docMk/>
          <pc:sldMk cId="1994449026" sldId="335"/>
        </pc:sldMkLst>
      </pc:sldChg>
      <pc:sldChg chg="del">
        <pc:chgData name="Andrew Ming Ho Wu" userId="620d876fccae6a25" providerId="LiveId" clId="{70051DB0-1E4A-4F76-B9FF-8FCA6C4B0B08}" dt="2020-10-14T11:02:58.709" v="1507" actId="2696"/>
        <pc:sldMkLst>
          <pc:docMk/>
          <pc:sldMk cId="491446009" sldId="336"/>
        </pc:sldMkLst>
      </pc:sldChg>
      <pc:sldChg chg="del">
        <pc:chgData name="Andrew Ming Ho Wu" userId="620d876fccae6a25" providerId="LiveId" clId="{70051DB0-1E4A-4F76-B9FF-8FCA6C4B0B08}" dt="2020-10-14T11:02:58.709" v="1507" actId="2696"/>
        <pc:sldMkLst>
          <pc:docMk/>
          <pc:sldMk cId="3153837584" sldId="337"/>
        </pc:sldMkLst>
      </pc:sldChg>
      <pc:sldChg chg="del">
        <pc:chgData name="Andrew Ming Ho Wu" userId="620d876fccae6a25" providerId="LiveId" clId="{70051DB0-1E4A-4F76-B9FF-8FCA6C4B0B08}" dt="2020-10-14T11:02:58.709" v="1507" actId="2696"/>
        <pc:sldMkLst>
          <pc:docMk/>
          <pc:sldMk cId="1064973513" sldId="338"/>
        </pc:sldMkLst>
      </pc:sldChg>
      <pc:sldChg chg="del">
        <pc:chgData name="Andrew Ming Ho Wu" userId="620d876fccae6a25" providerId="LiveId" clId="{70051DB0-1E4A-4F76-B9FF-8FCA6C4B0B08}" dt="2020-10-14T11:02:58.709" v="1507" actId="2696"/>
        <pc:sldMkLst>
          <pc:docMk/>
          <pc:sldMk cId="3865668538" sldId="339"/>
        </pc:sldMkLst>
      </pc:sldChg>
      <pc:sldChg chg="del">
        <pc:chgData name="Andrew Ming Ho Wu" userId="620d876fccae6a25" providerId="LiveId" clId="{70051DB0-1E4A-4F76-B9FF-8FCA6C4B0B08}" dt="2020-10-14T11:02:58.709" v="1507" actId="2696"/>
        <pc:sldMkLst>
          <pc:docMk/>
          <pc:sldMk cId="1140042678" sldId="340"/>
        </pc:sldMkLst>
      </pc:sldChg>
      <pc:sldChg chg="del">
        <pc:chgData name="Andrew Ming Ho Wu" userId="620d876fccae6a25" providerId="LiveId" clId="{70051DB0-1E4A-4F76-B9FF-8FCA6C4B0B08}" dt="2020-10-14T11:02:58.709" v="1507" actId="2696"/>
        <pc:sldMkLst>
          <pc:docMk/>
          <pc:sldMk cId="2792681432" sldId="341"/>
        </pc:sldMkLst>
      </pc:sldChg>
      <pc:sldChg chg="del">
        <pc:chgData name="Andrew Ming Ho Wu" userId="620d876fccae6a25" providerId="LiveId" clId="{70051DB0-1E4A-4F76-B9FF-8FCA6C4B0B08}" dt="2020-10-14T11:02:58.709" v="1507" actId="2696"/>
        <pc:sldMkLst>
          <pc:docMk/>
          <pc:sldMk cId="3458398597" sldId="342"/>
        </pc:sldMkLst>
      </pc:sldChg>
      <pc:sldChg chg="delSp modSp mod">
        <pc:chgData name="Andrew Ming Ho Wu" userId="620d876fccae6a25" providerId="LiveId" clId="{70051DB0-1E4A-4F76-B9FF-8FCA6C4B0B08}" dt="2020-10-16T08:17:39.434" v="1697" actId="20577"/>
        <pc:sldMkLst>
          <pc:docMk/>
          <pc:sldMk cId="2818220858" sldId="343"/>
        </pc:sldMkLst>
        <pc:spChg chg="mod">
          <ac:chgData name="Andrew Ming Ho Wu" userId="620d876fccae6a25" providerId="LiveId" clId="{70051DB0-1E4A-4F76-B9FF-8FCA6C4B0B08}" dt="2020-10-16T08:17:39.434" v="1697" actId="20577"/>
          <ac:spMkLst>
            <pc:docMk/>
            <pc:sldMk cId="2818220858" sldId="343"/>
            <ac:spMk id="5" creationId="{81D7F47C-B22C-46A9-BD87-E2FA064EC20F}"/>
          </ac:spMkLst>
        </pc:spChg>
        <pc:spChg chg="del">
          <ac:chgData name="Andrew Ming Ho Wu" userId="620d876fccae6a25" providerId="LiveId" clId="{70051DB0-1E4A-4F76-B9FF-8FCA6C4B0B08}" dt="2020-10-14T10:48:34.682" v="129" actId="478"/>
          <ac:spMkLst>
            <pc:docMk/>
            <pc:sldMk cId="2818220858" sldId="343"/>
            <ac:spMk id="7" creationId="{8F1A7018-DAB3-4DD6-9851-CCE349574926}"/>
          </ac:spMkLst>
        </pc:spChg>
        <pc:spChg chg="mod">
          <ac:chgData name="Andrew Ming Ho Wu" userId="620d876fccae6a25" providerId="LiveId" clId="{70051DB0-1E4A-4F76-B9FF-8FCA6C4B0B08}" dt="2020-10-16T08:17:36.046" v="1691" actId="20577"/>
          <ac:spMkLst>
            <pc:docMk/>
            <pc:sldMk cId="2818220858" sldId="343"/>
            <ac:spMk id="15" creationId="{5FC8DCBF-4CCE-4C22-8B9F-CC50B4D8446D}"/>
          </ac:spMkLst>
        </pc:spChg>
        <pc:spChg chg="del">
          <ac:chgData name="Andrew Ming Ho Wu" userId="620d876fccae6a25" providerId="LiveId" clId="{70051DB0-1E4A-4F76-B9FF-8FCA6C4B0B08}" dt="2020-10-14T10:48:41.238" v="130" actId="478"/>
          <ac:spMkLst>
            <pc:docMk/>
            <pc:sldMk cId="2818220858" sldId="343"/>
            <ac:spMk id="20" creationId="{A6F76399-04DE-46A8-BF2C-99ED8D141BD3}"/>
          </ac:spMkLst>
        </pc:spChg>
        <pc:grpChg chg="mod">
          <ac:chgData name="Andrew Ming Ho Wu" userId="620d876fccae6a25" providerId="LiveId" clId="{70051DB0-1E4A-4F76-B9FF-8FCA6C4B0B08}" dt="2020-10-14T11:03:31.434" v="1538" actId="1076"/>
          <ac:grpSpMkLst>
            <pc:docMk/>
            <pc:sldMk cId="2818220858" sldId="343"/>
            <ac:grpSpMk id="2" creationId="{00000000-0000-0000-0000-000000000000}"/>
          </ac:grpSpMkLst>
        </pc:grpChg>
      </pc:sldChg>
      <pc:sldChg chg="add del">
        <pc:chgData name="Andrew Ming Ho Wu" userId="620d876fccae6a25" providerId="LiveId" clId="{70051DB0-1E4A-4F76-B9FF-8FCA6C4B0B08}" dt="2020-10-16T08:17:51.506" v="1699" actId="2890"/>
        <pc:sldMkLst>
          <pc:docMk/>
          <pc:sldMk cId="882795893" sldId="344"/>
        </pc:sldMkLst>
      </pc:sldChg>
      <pc:sldChg chg="add">
        <pc:chgData name="Andrew Ming Ho Wu" userId="620d876fccae6a25" providerId="LiveId" clId="{70051DB0-1E4A-4F76-B9FF-8FCA6C4B0B08}" dt="2020-10-16T08:17:54.089" v="1700" actId="2890"/>
        <pc:sldMkLst>
          <pc:docMk/>
          <pc:sldMk cId="3427335621" sldId="344"/>
        </pc:sldMkLst>
      </pc:sldChg>
    </pc:docChg>
  </pc:docChgLst>
  <pc:docChgLst>
    <pc:chgData name="Andrew Ming Ho Wu" userId="620d876fccae6a25" providerId="LiveId" clId="{301D553B-ED1B-4DD0-8B60-0326FA0FE40D}"/>
    <pc:docChg chg="undo custSel modSld sldOrd">
      <pc:chgData name="Andrew Ming Ho Wu" userId="620d876fccae6a25" providerId="LiveId" clId="{301D553B-ED1B-4DD0-8B60-0326FA0FE40D}" dt="2020-12-04T09:57:29.774" v="2192" actId="20577"/>
      <pc:docMkLst>
        <pc:docMk/>
      </pc:docMkLst>
      <pc:sldChg chg="modSp mod">
        <pc:chgData name="Andrew Ming Ho Wu" userId="620d876fccae6a25" providerId="LiveId" clId="{301D553B-ED1B-4DD0-8B60-0326FA0FE40D}" dt="2020-12-04T09:23:30.694" v="1648" actId="20577"/>
        <pc:sldMkLst>
          <pc:docMk/>
          <pc:sldMk cId="0" sldId="256"/>
        </pc:sldMkLst>
        <pc:spChg chg="mod">
          <ac:chgData name="Andrew Ming Ho Wu" userId="620d876fccae6a25" providerId="LiveId" clId="{301D553B-ED1B-4DD0-8B60-0326FA0FE40D}" dt="2020-12-04T09:23:30.694" v="1648" actId="20577"/>
          <ac:spMkLst>
            <pc:docMk/>
            <pc:sldMk cId="0" sldId="256"/>
            <ac:spMk id="12" creationId="{9A5C5996-C506-42D4-8B45-0190C0F5159A}"/>
          </ac:spMkLst>
        </pc:spChg>
      </pc:sldChg>
      <pc:sldChg chg="modSp mod ord">
        <pc:chgData name="Andrew Ming Ho Wu" userId="620d876fccae6a25" providerId="LiveId" clId="{301D553B-ED1B-4DD0-8B60-0326FA0FE40D}" dt="2020-12-04T09:37:15.202" v="1818" actId="1076"/>
        <pc:sldMkLst>
          <pc:docMk/>
          <pc:sldMk cId="3627176467" sldId="330"/>
        </pc:sldMkLst>
        <pc:spChg chg="mod">
          <ac:chgData name="Andrew Ming Ho Wu" userId="620d876fccae6a25" providerId="LiveId" clId="{301D553B-ED1B-4DD0-8B60-0326FA0FE40D}" dt="2020-12-04T09:37:15.202" v="1818" actId="1076"/>
          <ac:spMkLst>
            <pc:docMk/>
            <pc:sldMk cId="3627176467" sldId="330"/>
            <ac:spMk id="11" creationId="{51D20990-98D9-4852-A91C-AEF4EC3755F8}"/>
          </ac:spMkLst>
        </pc:spChg>
      </pc:sldChg>
      <pc:sldChg chg="addSp delSp modSp mod">
        <pc:chgData name="Andrew Ming Ho Wu" userId="620d876fccae6a25" providerId="LiveId" clId="{301D553B-ED1B-4DD0-8B60-0326FA0FE40D}" dt="2020-12-04T09:57:29.774" v="2192" actId="20577"/>
        <pc:sldMkLst>
          <pc:docMk/>
          <pc:sldMk cId="2206058006" sldId="333"/>
        </pc:sldMkLst>
        <pc:spChg chg="mod">
          <ac:chgData name="Andrew Ming Ho Wu" userId="620d876fccae6a25" providerId="LiveId" clId="{301D553B-ED1B-4DD0-8B60-0326FA0FE40D}" dt="2020-12-04T09:54:08.146" v="2088" actId="1076"/>
          <ac:spMkLst>
            <pc:docMk/>
            <pc:sldMk cId="2206058006" sldId="333"/>
            <ac:spMk id="5" creationId="{00000000-0000-0000-0000-000000000000}"/>
          </ac:spMkLst>
        </pc:spChg>
        <pc:spChg chg="add del mod">
          <ac:chgData name="Andrew Ming Ho Wu" userId="620d876fccae6a25" providerId="LiveId" clId="{301D553B-ED1B-4DD0-8B60-0326FA0FE40D}" dt="2020-12-04T09:57:29.774" v="2192" actId="20577"/>
          <ac:spMkLst>
            <pc:docMk/>
            <pc:sldMk cId="2206058006" sldId="333"/>
            <ac:spMk id="11" creationId="{3E2506E2-B67A-4B0D-BA61-6B13AC56BACF}"/>
          </ac:spMkLst>
        </pc:spChg>
      </pc:sldChg>
      <pc:sldChg chg="modSp mod">
        <pc:chgData name="Andrew Ming Ho Wu" userId="620d876fccae6a25" providerId="LiveId" clId="{301D553B-ED1B-4DD0-8B60-0326FA0FE40D}" dt="2020-12-03T19:29:39.167" v="656" actId="20577"/>
        <pc:sldMkLst>
          <pc:docMk/>
          <pc:sldMk cId="2818220858" sldId="343"/>
        </pc:sldMkLst>
        <pc:spChg chg="mod">
          <ac:chgData name="Andrew Ming Ho Wu" userId="620d876fccae6a25" providerId="LiveId" clId="{301D553B-ED1B-4DD0-8B60-0326FA0FE40D}" dt="2020-12-03T19:29:34.248" v="655" actId="20577"/>
          <ac:spMkLst>
            <pc:docMk/>
            <pc:sldMk cId="2818220858" sldId="343"/>
            <ac:spMk id="8" creationId="{9D42ABF8-029E-4F29-B608-8C118D28ABA1}"/>
          </ac:spMkLst>
        </pc:spChg>
        <pc:spChg chg="mod">
          <ac:chgData name="Andrew Ming Ho Wu" userId="620d876fccae6a25" providerId="LiveId" clId="{301D553B-ED1B-4DD0-8B60-0326FA0FE40D}" dt="2020-12-03T19:29:39.167" v="656" actId="20577"/>
          <ac:spMkLst>
            <pc:docMk/>
            <pc:sldMk cId="2818220858" sldId="343"/>
            <ac:spMk id="15" creationId="{5FC8DCBF-4CCE-4C22-8B9F-CC50B4D8446D}"/>
          </ac:spMkLst>
        </pc:spChg>
      </pc:sldChg>
      <pc:sldChg chg="addSp delSp modSp mod">
        <pc:chgData name="Andrew Ming Ho Wu" userId="620d876fccae6a25" providerId="LiveId" clId="{301D553B-ED1B-4DD0-8B60-0326FA0FE40D}" dt="2020-12-03T19:23:50.731" v="4"/>
        <pc:sldMkLst>
          <pc:docMk/>
          <pc:sldMk cId="1002563172" sldId="387"/>
        </pc:sldMkLst>
        <pc:spChg chg="add del mod">
          <ac:chgData name="Andrew Ming Ho Wu" userId="620d876fccae6a25" providerId="LiveId" clId="{301D553B-ED1B-4DD0-8B60-0326FA0FE40D}" dt="2020-12-03T19:23:50.731" v="4"/>
          <ac:spMkLst>
            <pc:docMk/>
            <pc:sldMk cId="1002563172" sldId="387"/>
            <ac:spMk id="11" creationId="{BA618F6F-1997-4079-B11E-BC24229FBCC5}"/>
          </ac:spMkLst>
        </pc:spChg>
      </pc:sldChg>
    </pc:docChg>
  </pc:docChgLst>
  <pc:docChgLst>
    <pc:chgData name="Andrew Ming Ho Wu" userId="620d876fccae6a25" providerId="LiveId" clId="{2D916FAC-B1FC-47D0-8616-DC79851E2824}"/>
    <pc:docChg chg="undo custSel addSld delSld modSld sldOrd">
      <pc:chgData name="Andrew Ming Ho Wu" userId="620d876fccae6a25" providerId="LiveId" clId="{2D916FAC-B1FC-47D0-8616-DC79851E2824}" dt="2020-09-04T19:40:22.801" v="2472" actId="20577"/>
      <pc:docMkLst>
        <pc:docMk/>
      </pc:docMkLst>
      <pc:sldChg chg="modSp mod modNotesTx">
        <pc:chgData name="Andrew Ming Ho Wu" userId="620d876fccae6a25" providerId="LiveId" clId="{2D916FAC-B1FC-47D0-8616-DC79851E2824}" dt="2020-09-04T19:40:22.801" v="2472" actId="20577"/>
        <pc:sldMkLst>
          <pc:docMk/>
          <pc:sldMk cId="0" sldId="256"/>
        </pc:sldMkLst>
        <pc:spChg chg="mod">
          <ac:chgData name="Andrew Ming Ho Wu" userId="620d876fccae6a25" providerId="LiveId" clId="{2D916FAC-B1FC-47D0-8616-DC79851E2824}" dt="2020-09-04T19:40:22.801" v="2472" actId="20577"/>
          <ac:spMkLst>
            <pc:docMk/>
            <pc:sldMk cId="0" sldId="256"/>
            <ac:spMk id="7" creationId="{00000000-0000-0000-0000-000000000000}"/>
          </ac:spMkLst>
        </pc:spChg>
        <pc:spChg chg="mod">
          <ac:chgData name="Andrew Ming Ho Wu" userId="620d876fccae6a25" providerId="LiveId" clId="{2D916FAC-B1FC-47D0-8616-DC79851E2824}" dt="2020-09-02T12:31:26.090" v="1805" actId="1076"/>
          <ac:spMkLst>
            <pc:docMk/>
            <pc:sldMk cId="0" sldId="256"/>
            <ac:spMk id="13" creationId="{0477D28A-3F44-4405-BD2B-4F00158DB1B3}"/>
          </ac:spMkLst>
        </pc:spChg>
      </pc:sldChg>
      <pc:sldChg chg="modSp mod modNotesTx">
        <pc:chgData name="Andrew Ming Ho Wu" userId="620d876fccae6a25" providerId="LiveId" clId="{2D916FAC-B1FC-47D0-8616-DC79851E2824}" dt="2020-09-02T13:30:38.769" v="2049" actId="20577"/>
        <pc:sldMkLst>
          <pc:docMk/>
          <pc:sldMk cId="0" sldId="259"/>
        </pc:sldMkLst>
        <pc:spChg chg="mod">
          <ac:chgData name="Andrew Ming Ho Wu" userId="620d876fccae6a25" providerId="LiveId" clId="{2D916FAC-B1FC-47D0-8616-DC79851E2824}" dt="2020-09-02T13:27:42.979" v="2010" actId="20577"/>
          <ac:spMkLst>
            <pc:docMk/>
            <pc:sldMk cId="0" sldId="259"/>
            <ac:spMk id="12" creationId="{7E70BACB-1CF0-4DEE-923B-205A7D88BC2B}"/>
          </ac:spMkLst>
        </pc:spChg>
      </pc:sldChg>
      <pc:sldChg chg="modSp mod">
        <pc:chgData name="Andrew Ming Ho Wu" userId="620d876fccae6a25" providerId="LiveId" clId="{2D916FAC-B1FC-47D0-8616-DC79851E2824}" dt="2020-09-02T04:48:27.669" v="717" actId="20577"/>
        <pc:sldMkLst>
          <pc:docMk/>
          <pc:sldMk cId="0" sldId="260"/>
        </pc:sldMkLst>
        <pc:spChg chg="mod">
          <ac:chgData name="Andrew Ming Ho Wu" userId="620d876fccae6a25" providerId="LiveId" clId="{2D916FAC-B1FC-47D0-8616-DC79851E2824}" dt="2020-09-02T04:48:27.669" v="717" actId="20577"/>
          <ac:spMkLst>
            <pc:docMk/>
            <pc:sldMk cId="0" sldId="260"/>
            <ac:spMk id="7" creationId="{00000000-0000-0000-0000-000000000000}"/>
          </ac:spMkLst>
        </pc:spChg>
      </pc:sldChg>
      <pc:sldChg chg="modSp mod">
        <pc:chgData name="Andrew Ming Ho Wu" userId="620d876fccae6a25" providerId="LiveId" clId="{2D916FAC-B1FC-47D0-8616-DC79851E2824}" dt="2020-09-02T04:52:49.630" v="1019" actId="20577"/>
        <pc:sldMkLst>
          <pc:docMk/>
          <pc:sldMk cId="3477520416" sldId="281"/>
        </pc:sldMkLst>
        <pc:spChg chg="mod">
          <ac:chgData name="Andrew Ming Ho Wu" userId="620d876fccae6a25" providerId="LiveId" clId="{2D916FAC-B1FC-47D0-8616-DC79851E2824}" dt="2020-09-02T04:52:49.630" v="1019" actId="20577"/>
          <ac:spMkLst>
            <pc:docMk/>
            <pc:sldMk cId="3477520416" sldId="281"/>
            <ac:spMk id="7" creationId="{00000000-0000-0000-0000-000000000000}"/>
          </ac:spMkLst>
        </pc:spChg>
      </pc:sldChg>
      <pc:sldChg chg="modSp mod">
        <pc:chgData name="Andrew Ming Ho Wu" userId="620d876fccae6a25" providerId="LiveId" clId="{2D916FAC-B1FC-47D0-8616-DC79851E2824}" dt="2020-09-02T04:52:27.337" v="1000" actId="20577"/>
        <pc:sldMkLst>
          <pc:docMk/>
          <pc:sldMk cId="2614168572" sldId="282"/>
        </pc:sldMkLst>
        <pc:spChg chg="mod">
          <ac:chgData name="Andrew Ming Ho Wu" userId="620d876fccae6a25" providerId="LiveId" clId="{2D916FAC-B1FC-47D0-8616-DC79851E2824}" dt="2020-09-02T04:52:27.337" v="1000" actId="20577"/>
          <ac:spMkLst>
            <pc:docMk/>
            <pc:sldMk cId="2614168572" sldId="282"/>
            <ac:spMk id="17" creationId="{48FA683B-0C92-4884-BB36-9239C11A9F11}"/>
          </ac:spMkLst>
        </pc:spChg>
      </pc:sldChg>
      <pc:sldChg chg="modSp mod">
        <pc:chgData name="Andrew Ming Ho Wu" userId="620d876fccae6a25" providerId="LiveId" clId="{2D916FAC-B1FC-47D0-8616-DC79851E2824}" dt="2020-09-02T13:03:22.278" v="1980" actId="20577"/>
        <pc:sldMkLst>
          <pc:docMk/>
          <pc:sldMk cId="2263646774" sldId="283"/>
        </pc:sldMkLst>
        <pc:spChg chg="mod">
          <ac:chgData name="Andrew Ming Ho Wu" userId="620d876fccae6a25" providerId="LiveId" clId="{2D916FAC-B1FC-47D0-8616-DC79851E2824}" dt="2020-09-02T04:53:41.491" v="1044" actId="20577"/>
          <ac:spMkLst>
            <pc:docMk/>
            <pc:sldMk cId="2263646774" sldId="283"/>
            <ac:spMk id="6" creationId="{00000000-0000-0000-0000-000000000000}"/>
          </ac:spMkLst>
        </pc:spChg>
        <pc:spChg chg="mod">
          <ac:chgData name="Andrew Ming Ho Wu" userId="620d876fccae6a25" providerId="LiveId" clId="{2D916FAC-B1FC-47D0-8616-DC79851E2824}" dt="2020-09-02T13:03:22.278" v="1980" actId="20577"/>
          <ac:spMkLst>
            <pc:docMk/>
            <pc:sldMk cId="2263646774" sldId="283"/>
            <ac:spMk id="7" creationId="{00000000-0000-0000-0000-000000000000}"/>
          </ac:spMkLst>
        </pc:spChg>
      </pc:sldChg>
      <pc:sldChg chg="modSp mod">
        <pc:chgData name="Andrew Ming Ho Wu" userId="620d876fccae6a25" providerId="LiveId" clId="{2D916FAC-B1FC-47D0-8616-DC79851E2824}" dt="2020-09-02T04:54:48.221" v="1096" actId="20577"/>
        <pc:sldMkLst>
          <pc:docMk/>
          <pc:sldMk cId="1442798169" sldId="284"/>
        </pc:sldMkLst>
        <pc:spChg chg="mod">
          <ac:chgData name="Andrew Ming Ho Wu" userId="620d876fccae6a25" providerId="LiveId" clId="{2D916FAC-B1FC-47D0-8616-DC79851E2824}" dt="2020-09-02T04:54:48.221" v="1096" actId="20577"/>
          <ac:spMkLst>
            <pc:docMk/>
            <pc:sldMk cId="1442798169" sldId="284"/>
            <ac:spMk id="7" creationId="{00000000-0000-0000-0000-000000000000}"/>
          </ac:spMkLst>
        </pc:spChg>
      </pc:sldChg>
      <pc:sldChg chg="modSp mod">
        <pc:chgData name="Andrew Ming Ho Wu" userId="620d876fccae6a25" providerId="LiveId" clId="{2D916FAC-B1FC-47D0-8616-DC79851E2824}" dt="2020-09-02T12:50:18.298" v="1978" actId="14100"/>
        <pc:sldMkLst>
          <pc:docMk/>
          <pc:sldMk cId="2354016084" sldId="285"/>
        </pc:sldMkLst>
        <pc:spChg chg="mod">
          <ac:chgData name="Andrew Ming Ho Wu" userId="620d876fccae6a25" providerId="LiveId" clId="{2D916FAC-B1FC-47D0-8616-DC79851E2824}" dt="2020-09-02T12:50:18.298" v="1978" actId="14100"/>
          <ac:spMkLst>
            <pc:docMk/>
            <pc:sldMk cId="2354016084" sldId="285"/>
            <ac:spMk id="12" creationId="{7E70BACB-1CF0-4DEE-923B-205A7D88BC2B}"/>
          </ac:spMkLst>
        </pc:spChg>
      </pc:sldChg>
      <pc:sldChg chg="modSp mod">
        <pc:chgData name="Andrew Ming Ho Wu" userId="620d876fccae6a25" providerId="LiveId" clId="{2D916FAC-B1FC-47D0-8616-DC79851E2824}" dt="2020-09-02T04:57:38.719" v="1168" actId="20577"/>
        <pc:sldMkLst>
          <pc:docMk/>
          <pc:sldMk cId="399849162" sldId="286"/>
        </pc:sldMkLst>
        <pc:spChg chg="mod">
          <ac:chgData name="Andrew Ming Ho Wu" userId="620d876fccae6a25" providerId="LiveId" clId="{2D916FAC-B1FC-47D0-8616-DC79851E2824}" dt="2020-09-02T04:57:38.719" v="1168" actId="20577"/>
          <ac:spMkLst>
            <pc:docMk/>
            <pc:sldMk cId="399849162" sldId="286"/>
            <ac:spMk id="7" creationId="{00000000-0000-0000-0000-000000000000}"/>
          </ac:spMkLst>
        </pc:spChg>
      </pc:sldChg>
      <pc:sldChg chg="modSp mod">
        <pc:chgData name="Andrew Ming Ho Wu" userId="620d876fccae6a25" providerId="LiveId" clId="{2D916FAC-B1FC-47D0-8616-DC79851E2824}" dt="2020-09-02T05:34:54.858" v="1202" actId="20577"/>
        <pc:sldMkLst>
          <pc:docMk/>
          <pc:sldMk cId="2878566895" sldId="287"/>
        </pc:sldMkLst>
        <pc:spChg chg="mod">
          <ac:chgData name="Andrew Ming Ho Wu" userId="620d876fccae6a25" providerId="LiveId" clId="{2D916FAC-B1FC-47D0-8616-DC79851E2824}" dt="2020-09-02T05:34:54.858" v="1202" actId="20577"/>
          <ac:spMkLst>
            <pc:docMk/>
            <pc:sldMk cId="2878566895" sldId="287"/>
            <ac:spMk id="7" creationId="{00000000-0000-0000-0000-000000000000}"/>
          </ac:spMkLst>
        </pc:spChg>
      </pc:sldChg>
      <pc:sldChg chg="modSp mod">
        <pc:chgData name="Andrew Ming Ho Wu" userId="620d876fccae6a25" providerId="LiveId" clId="{2D916FAC-B1FC-47D0-8616-DC79851E2824}" dt="2020-09-02T12:32:54.296" v="1842" actId="20577"/>
        <pc:sldMkLst>
          <pc:docMk/>
          <pc:sldMk cId="3512316335" sldId="293"/>
        </pc:sldMkLst>
        <pc:spChg chg="mod">
          <ac:chgData name="Andrew Ming Ho Wu" userId="620d876fccae6a25" providerId="LiveId" clId="{2D916FAC-B1FC-47D0-8616-DC79851E2824}" dt="2020-09-02T12:32:54.296" v="1842" actId="20577"/>
          <ac:spMkLst>
            <pc:docMk/>
            <pc:sldMk cId="3512316335" sldId="293"/>
            <ac:spMk id="12" creationId="{7E70BACB-1CF0-4DEE-923B-205A7D88BC2B}"/>
          </ac:spMkLst>
        </pc:spChg>
      </pc:sldChg>
      <pc:sldChg chg="modSp mod">
        <pc:chgData name="Andrew Ming Ho Wu" userId="620d876fccae6a25" providerId="LiveId" clId="{2D916FAC-B1FC-47D0-8616-DC79851E2824}" dt="2020-09-02T05:41:39.912" v="1269" actId="14100"/>
        <pc:sldMkLst>
          <pc:docMk/>
          <pc:sldMk cId="1612569936" sldId="294"/>
        </pc:sldMkLst>
        <pc:spChg chg="mod">
          <ac:chgData name="Andrew Ming Ho Wu" userId="620d876fccae6a25" providerId="LiveId" clId="{2D916FAC-B1FC-47D0-8616-DC79851E2824}" dt="2020-09-02T05:41:39.912" v="1269" actId="14100"/>
          <ac:spMkLst>
            <pc:docMk/>
            <pc:sldMk cId="1612569936" sldId="294"/>
            <ac:spMk id="12" creationId="{7E70BACB-1CF0-4DEE-923B-205A7D88BC2B}"/>
          </ac:spMkLst>
        </pc:spChg>
      </pc:sldChg>
      <pc:sldChg chg="del">
        <pc:chgData name="Andrew Ming Ho Wu" userId="620d876fccae6a25" providerId="LiveId" clId="{2D916FAC-B1FC-47D0-8616-DC79851E2824}" dt="2020-09-02T14:17:34.154" v="2386" actId="47"/>
        <pc:sldMkLst>
          <pc:docMk/>
          <pc:sldMk cId="3959471124" sldId="295"/>
        </pc:sldMkLst>
      </pc:sldChg>
      <pc:sldChg chg="modSp mod modNotesTx">
        <pc:chgData name="Andrew Ming Ho Wu" userId="620d876fccae6a25" providerId="LiveId" clId="{2D916FAC-B1FC-47D0-8616-DC79851E2824}" dt="2020-09-02T13:13:25.514" v="2004" actId="20577"/>
        <pc:sldMkLst>
          <pc:docMk/>
          <pc:sldMk cId="1824351165" sldId="296"/>
        </pc:sldMkLst>
        <pc:spChg chg="mod">
          <ac:chgData name="Andrew Ming Ho Wu" userId="620d876fccae6a25" providerId="LiveId" clId="{2D916FAC-B1FC-47D0-8616-DC79851E2824}" dt="2020-09-02T13:13:25.514" v="2004" actId="20577"/>
          <ac:spMkLst>
            <pc:docMk/>
            <pc:sldMk cId="1824351165" sldId="296"/>
            <ac:spMk id="12" creationId="{7E70BACB-1CF0-4DEE-923B-205A7D88BC2B}"/>
          </ac:spMkLst>
        </pc:spChg>
      </pc:sldChg>
      <pc:sldChg chg="addSp delSp modSp add del mod">
        <pc:chgData name="Andrew Ming Ho Wu" userId="620d876fccae6a25" providerId="LiveId" clId="{2D916FAC-B1FC-47D0-8616-DC79851E2824}" dt="2020-09-02T12:59:54.241" v="1979" actId="2696"/>
        <pc:sldMkLst>
          <pc:docMk/>
          <pc:sldMk cId="2677318383" sldId="298"/>
        </pc:sldMkLst>
        <pc:spChg chg="mod">
          <ac:chgData name="Andrew Ming Ho Wu" userId="620d876fccae6a25" providerId="LiveId" clId="{2D916FAC-B1FC-47D0-8616-DC79851E2824}" dt="2020-08-27T12:21:45.051" v="535" actId="5793"/>
          <ac:spMkLst>
            <pc:docMk/>
            <pc:sldMk cId="2677318383" sldId="298"/>
            <ac:spMk id="5" creationId="{00000000-0000-0000-0000-000000000000}"/>
          </ac:spMkLst>
        </pc:spChg>
        <pc:spChg chg="add del mod">
          <ac:chgData name="Andrew Ming Ho Wu" userId="620d876fccae6a25" providerId="LiveId" clId="{2D916FAC-B1FC-47D0-8616-DC79851E2824}" dt="2020-08-27T12:21:42.298" v="531" actId="478"/>
          <ac:spMkLst>
            <pc:docMk/>
            <pc:sldMk cId="2677318383" sldId="298"/>
            <ac:spMk id="6" creationId="{06576C0F-0542-4F5F-9FAC-0720A27F96C0}"/>
          </ac:spMkLst>
        </pc:spChg>
        <pc:spChg chg="mod">
          <ac:chgData name="Andrew Ming Ho Wu" userId="620d876fccae6a25" providerId="LiveId" clId="{2D916FAC-B1FC-47D0-8616-DC79851E2824}" dt="2020-08-27T12:13:25.672" v="320" actId="20577"/>
          <ac:spMkLst>
            <pc:docMk/>
            <pc:sldMk cId="2677318383" sldId="298"/>
            <ac:spMk id="12" creationId="{7E70BACB-1CF0-4DEE-923B-205A7D88BC2B}"/>
          </ac:spMkLst>
        </pc:spChg>
      </pc:sldChg>
      <pc:sldChg chg="delSp modSp add mod">
        <pc:chgData name="Andrew Ming Ho Wu" userId="620d876fccae6a25" providerId="LiveId" clId="{2D916FAC-B1FC-47D0-8616-DC79851E2824}" dt="2020-09-02T04:57:54.764" v="1186" actId="478"/>
        <pc:sldMkLst>
          <pc:docMk/>
          <pc:sldMk cId="1764176242" sldId="299"/>
        </pc:sldMkLst>
        <pc:spChg chg="mod">
          <ac:chgData name="Andrew Ming Ho Wu" userId="620d876fccae6a25" providerId="LiveId" clId="{2D916FAC-B1FC-47D0-8616-DC79851E2824}" dt="2020-09-02T04:57:49.134" v="1184" actId="20577"/>
          <ac:spMkLst>
            <pc:docMk/>
            <pc:sldMk cId="1764176242" sldId="299"/>
            <ac:spMk id="6" creationId="{00000000-0000-0000-0000-000000000000}"/>
          </ac:spMkLst>
        </pc:spChg>
        <pc:spChg chg="del mod">
          <ac:chgData name="Andrew Ming Ho Wu" userId="620d876fccae6a25" providerId="LiveId" clId="{2D916FAC-B1FC-47D0-8616-DC79851E2824}" dt="2020-09-02T04:57:54.764" v="1186" actId="478"/>
          <ac:spMkLst>
            <pc:docMk/>
            <pc:sldMk cId="1764176242" sldId="299"/>
            <ac:spMk id="7" creationId="{00000000-0000-0000-0000-000000000000}"/>
          </ac:spMkLst>
        </pc:spChg>
      </pc:sldChg>
      <pc:sldChg chg="del">
        <pc:chgData name="Andrew Ming Ho Wu" userId="620d876fccae6a25" providerId="LiveId" clId="{2D916FAC-B1FC-47D0-8616-DC79851E2824}" dt="2020-09-02T13:13:45.596" v="2005" actId="2696"/>
        <pc:sldMkLst>
          <pc:docMk/>
          <pc:sldMk cId="75849361" sldId="300"/>
        </pc:sldMkLst>
      </pc:sldChg>
      <pc:sldChg chg="addSp modSp add mod ord">
        <pc:chgData name="Andrew Ming Ho Wu" userId="620d876fccae6a25" providerId="LiveId" clId="{2D916FAC-B1FC-47D0-8616-DC79851E2824}" dt="2020-09-02T14:17:54.406" v="2416" actId="1076"/>
        <pc:sldMkLst>
          <pc:docMk/>
          <pc:sldMk cId="4186544287" sldId="300"/>
        </pc:sldMkLst>
        <pc:spChg chg="mod">
          <ac:chgData name="Andrew Ming Ho Wu" userId="620d876fccae6a25" providerId="LiveId" clId="{2D916FAC-B1FC-47D0-8616-DC79851E2824}" dt="2020-09-02T14:15:07.477" v="2090" actId="14100"/>
          <ac:spMkLst>
            <pc:docMk/>
            <pc:sldMk cId="4186544287" sldId="300"/>
            <ac:spMk id="5" creationId="{00000000-0000-0000-0000-000000000000}"/>
          </ac:spMkLst>
        </pc:spChg>
        <pc:spChg chg="add mod">
          <ac:chgData name="Andrew Ming Ho Wu" userId="620d876fccae6a25" providerId="LiveId" clId="{2D916FAC-B1FC-47D0-8616-DC79851E2824}" dt="2020-09-02T14:17:54.406" v="2416" actId="1076"/>
          <ac:spMkLst>
            <pc:docMk/>
            <pc:sldMk cId="4186544287" sldId="300"/>
            <ac:spMk id="6" creationId="{EA9759B0-618E-43FA-ADF3-F47D2F0F6A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F3B73EDB-C001-4FA3-A8F8-70B0B97F7CFF}" type="datetimeFigureOut">
              <a:rPr lang="en-GB" smtClean="0"/>
              <a:t>29/12/2020</a:t>
            </a:fld>
            <a:endParaRPr lang="en-GB"/>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2012BB9-F1C6-4F87-A02A-58E570AE5C98}" type="slidenum">
              <a:rPr lang="en-GB" smtClean="0"/>
              <a:t>‹#›</a:t>
            </a:fld>
            <a:endParaRPr lang="en-GB"/>
          </a:p>
        </p:txBody>
      </p:sp>
    </p:spTree>
    <p:extLst>
      <p:ext uri="{BB962C8B-B14F-4D97-AF65-F5344CB8AC3E}">
        <p14:creationId xmlns:p14="http://schemas.microsoft.com/office/powerpoint/2010/main" val="145820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012BB9-F1C6-4F87-A02A-58E570AE5C98}" type="slidenum">
              <a:rPr lang="en-GB" smtClean="0"/>
              <a:t>1</a:t>
            </a:fld>
            <a:endParaRPr lang="en-GB"/>
          </a:p>
        </p:txBody>
      </p:sp>
    </p:spTree>
    <p:extLst>
      <p:ext uri="{BB962C8B-B14F-4D97-AF65-F5344CB8AC3E}">
        <p14:creationId xmlns:p14="http://schemas.microsoft.com/office/powerpoint/2010/main" val="257513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2</a:t>
            </a:fld>
            <a:endParaRPr lang="en-GB"/>
          </a:p>
        </p:txBody>
      </p:sp>
    </p:spTree>
    <p:extLst>
      <p:ext uri="{BB962C8B-B14F-4D97-AF65-F5344CB8AC3E}">
        <p14:creationId xmlns:p14="http://schemas.microsoft.com/office/powerpoint/2010/main" val="343316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3</a:t>
            </a:fld>
            <a:endParaRPr lang="en-GB"/>
          </a:p>
        </p:txBody>
      </p:sp>
    </p:spTree>
    <p:extLst>
      <p:ext uri="{BB962C8B-B14F-4D97-AF65-F5344CB8AC3E}">
        <p14:creationId xmlns:p14="http://schemas.microsoft.com/office/powerpoint/2010/main" val="3252336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4</a:t>
            </a:fld>
            <a:endParaRPr lang="en-GB"/>
          </a:p>
        </p:txBody>
      </p:sp>
    </p:spTree>
    <p:extLst>
      <p:ext uri="{BB962C8B-B14F-4D97-AF65-F5344CB8AC3E}">
        <p14:creationId xmlns:p14="http://schemas.microsoft.com/office/powerpoint/2010/main" val="1697174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5</a:t>
            </a:fld>
            <a:endParaRPr lang="en-GB"/>
          </a:p>
        </p:txBody>
      </p:sp>
    </p:spTree>
    <p:extLst>
      <p:ext uri="{BB962C8B-B14F-4D97-AF65-F5344CB8AC3E}">
        <p14:creationId xmlns:p14="http://schemas.microsoft.com/office/powerpoint/2010/main" val="178180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6</a:t>
            </a:fld>
            <a:endParaRPr lang="en-GB"/>
          </a:p>
        </p:txBody>
      </p:sp>
    </p:spTree>
    <p:extLst>
      <p:ext uri="{BB962C8B-B14F-4D97-AF65-F5344CB8AC3E}">
        <p14:creationId xmlns:p14="http://schemas.microsoft.com/office/powerpoint/2010/main" val="3224860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7</a:t>
            </a:fld>
            <a:endParaRPr lang="en-GB"/>
          </a:p>
        </p:txBody>
      </p:sp>
    </p:spTree>
    <p:extLst>
      <p:ext uri="{BB962C8B-B14F-4D97-AF65-F5344CB8AC3E}">
        <p14:creationId xmlns:p14="http://schemas.microsoft.com/office/powerpoint/2010/main" val="153585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8</a:t>
            </a:fld>
            <a:endParaRPr lang="en-GB"/>
          </a:p>
        </p:txBody>
      </p:sp>
    </p:spTree>
    <p:extLst>
      <p:ext uri="{BB962C8B-B14F-4D97-AF65-F5344CB8AC3E}">
        <p14:creationId xmlns:p14="http://schemas.microsoft.com/office/powerpoint/2010/main" val="171485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12/29/2020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12/29/2020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12/29/2020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59331" y="3532485"/>
            <a:ext cx="14769336" cy="1610360"/>
          </a:xfrm>
          <a:prstGeom prst="rect">
            <a:avLst/>
          </a:prstGeom>
        </p:spPr>
        <p:txBody>
          <a:bodyPr wrap="square" lIns="0" tIns="0" rIns="0" bIns="0">
            <a:spAutoFit/>
          </a:bodyPr>
          <a:lstStyle>
            <a:lvl1pPr>
              <a:defRPr sz="10400" b="1" i="0">
                <a:solidFill>
                  <a:srgbClr val="040707"/>
                </a:solidFill>
                <a:latin typeface="Consolas"/>
                <a:cs typeface="Consolas"/>
              </a:defRPr>
            </a:lvl1pPr>
          </a:lstStyle>
          <a:p>
            <a:endParaRPr/>
          </a:p>
        </p:txBody>
      </p:sp>
      <p:sp>
        <p:nvSpPr>
          <p:cNvPr id="3" name="Holder 3"/>
          <p:cNvSpPr>
            <a:spLocks noGrp="1"/>
          </p:cNvSpPr>
          <p:nvPr>
            <p:ph type="body" idx="1"/>
          </p:nvPr>
        </p:nvSpPr>
        <p:spPr>
          <a:xfrm>
            <a:off x="1015517" y="5113968"/>
            <a:ext cx="16256964" cy="31400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12/29/2020</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31983" y="-236880"/>
            <a:ext cx="8756015" cy="10287000"/>
            <a:chOff x="9532161" y="0"/>
            <a:chExt cx="8756015" cy="10287000"/>
          </a:xfrm>
        </p:grpSpPr>
        <p:pic>
          <p:nvPicPr>
            <p:cNvPr id="3" name="object 3"/>
            <p:cNvPicPr/>
            <p:nvPr/>
          </p:nvPicPr>
          <p:blipFill>
            <a:blip r:embed="rId3" cstate="print"/>
            <a:stretch>
              <a:fillRect/>
            </a:stretch>
          </p:blipFill>
          <p:spPr>
            <a:xfrm>
              <a:off x="12803817" y="0"/>
              <a:ext cx="5484182" cy="8397786"/>
            </a:xfrm>
            <a:prstGeom prst="rect">
              <a:avLst/>
            </a:prstGeom>
          </p:spPr>
        </p:pic>
        <p:pic>
          <p:nvPicPr>
            <p:cNvPr id="4" name="object 4"/>
            <p:cNvPicPr/>
            <p:nvPr/>
          </p:nvPicPr>
          <p:blipFill>
            <a:blip r:embed="rId4" cstate="print"/>
            <a:stretch>
              <a:fillRect/>
            </a:stretch>
          </p:blipFill>
          <p:spPr>
            <a:xfrm>
              <a:off x="9532161" y="1028700"/>
              <a:ext cx="7724774" cy="9258299"/>
            </a:xfrm>
            <a:prstGeom prst="rect">
              <a:avLst/>
            </a:prstGeom>
          </p:spPr>
        </p:pic>
        <p:pic>
          <p:nvPicPr>
            <p:cNvPr id="5" name="object 5"/>
            <p:cNvPicPr/>
            <p:nvPr/>
          </p:nvPicPr>
          <p:blipFill>
            <a:blip r:embed="rId5" cstate="print"/>
            <a:stretch>
              <a:fillRect/>
            </a:stretch>
          </p:blipFill>
          <p:spPr>
            <a:xfrm>
              <a:off x="11343162" y="6366611"/>
              <a:ext cx="6944837" cy="3920387"/>
            </a:xfrm>
            <a:prstGeom prst="rect">
              <a:avLst/>
            </a:prstGeom>
          </p:spPr>
        </p:pic>
      </p:grpSp>
      <p:sp>
        <p:nvSpPr>
          <p:cNvPr id="6" name="object 6"/>
          <p:cNvSpPr txBox="1">
            <a:spLocks noGrp="1"/>
          </p:cNvSpPr>
          <p:nvPr>
            <p:ph type="title"/>
          </p:nvPr>
        </p:nvSpPr>
        <p:spPr>
          <a:xfrm>
            <a:off x="499552" y="8896158"/>
            <a:ext cx="5415280" cy="997709"/>
          </a:xfrm>
          <a:prstGeom prst="rect">
            <a:avLst/>
          </a:prstGeom>
        </p:spPr>
        <p:txBody>
          <a:bodyPr vert="horz" wrap="square" lIns="0" tIns="12700" rIns="0" bIns="0" rtlCol="0">
            <a:spAutoFit/>
          </a:bodyPr>
          <a:lstStyle/>
          <a:p>
            <a:pPr marL="12700">
              <a:lnSpc>
                <a:spcPct val="100000"/>
              </a:lnSpc>
              <a:spcBef>
                <a:spcPts val="100"/>
              </a:spcBef>
            </a:pPr>
            <a:r>
              <a:rPr lang="en-US" sz="3200" b="0" spc="215" dirty="0"/>
              <a:t>Ming Wu (Andrew) 2133861w</a:t>
            </a:r>
            <a:endParaRPr sz="3200" dirty="0">
              <a:latin typeface="Consolas"/>
              <a:cs typeface="Consolas"/>
            </a:endParaRPr>
          </a:p>
        </p:txBody>
      </p:sp>
      <p:sp>
        <p:nvSpPr>
          <p:cNvPr id="7" name="object 7"/>
          <p:cNvSpPr txBox="1"/>
          <p:nvPr/>
        </p:nvSpPr>
        <p:spPr>
          <a:xfrm>
            <a:off x="345684" y="973836"/>
            <a:ext cx="10373974" cy="1638590"/>
          </a:xfrm>
          <a:prstGeom prst="rect">
            <a:avLst/>
          </a:prstGeom>
        </p:spPr>
        <p:txBody>
          <a:bodyPr vert="horz" wrap="square" lIns="0" tIns="393065" rIns="0" bIns="0" rtlCol="0">
            <a:spAutoFit/>
          </a:bodyPr>
          <a:lstStyle/>
          <a:p>
            <a:pPr marL="12700" marR="5080">
              <a:lnSpc>
                <a:spcPct val="79200"/>
              </a:lnSpc>
              <a:spcBef>
                <a:spcPts val="3095"/>
              </a:spcBef>
            </a:pPr>
            <a:r>
              <a:rPr lang="en-US" sz="10000" b="1" spc="90" dirty="0">
                <a:solidFill>
                  <a:srgbClr val="CC9900"/>
                </a:solidFill>
                <a:latin typeface="Consolas"/>
                <a:cs typeface="Consolas"/>
              </a:rPr>
              <a:t>Laser Mate!</a:t>
            </a:r>
          </a:p>
        </p:txBody>
      </p:sp>
      <p:pic>
        <p:nvPicPr>
          <p:cNvPr id="10" name="object 10"/>
          <p:cNvPicPr/>
          <p:nvPr/>
        </p:nvPicPr>
        <p:blipFill>
          <a:blip r:embed="rId6" cstate="print"/>
          <a:stretch>
            <a:fillRect/>
          </a:stretch>
        </p:blipFill>
        <p:spPr>
          <a:xfrm>
            <a:off x="15063874" y="4492268"/>
            <a:ext cx="3224124" cy="3752849"/>
          </a:xfrm>
          <a:prstGeom prst="rect">
            <a:avLst/>
          </a:prstGeom>
        </p:spPr>
      </p:pic>
      <p:sp>
        <p:nvSpPr>
          <p:cNvPr id="11" name="object 11"/>
          <p:cNvSpPr/>
          <p:nvPr/>
        </p:nvSpPr>
        <p:spPr>
          <a:xfrm>
            <a:off x="9628313" y="9879152"/>
            <a:ext cx="2124075" cy="408305"/>
          </a:xfrm>
          <a:custGeom>
            <a:avLst/>
            <a:gdLst/>
            <a:ahLst/>
            <a:cxnLst/>
            <a:rect l="l" t="t" r="r" b="b"/>
            <a:pathLst>
              <a:path w="2124075" h="408304">
                <a:moveTo>
                  <a:pt x="692905" y="407846"/>
                </a:moveTo>
                <a:lnTo>
                  <a:pt x="576622" y="407846"/>
                </a:lnTo>
                <a:lnTo>
                  <a:pt x="589898" y="384507"/>
                </a:lnTo>
                <a:lnTo>
                  <a:pt x="615530" y="339895"/>
                </a:lnTo>
                <a:lnTo>
                  <a:pt x="641285" y="295407"/>
                </a:lnTo>
                <a:lnTo>
                  <a:pt x="680926" y="227336"/>
                </a:lnTo>
                <a:lnTo>
                  <a:pt x="707423" y="188522"/>
                </a:lnTo>
                <a:lnTo>
                  <a:pt x="765102" y="139707"/>
                </a:lnTo>
                <a:lnTo>
                  <a:pt x="804933" y="125738"/>
                </a:lnTo>
                <a:lnTo>
                  <a:pt x="843770" y="130150"/>
                </a:lnTo>
                <a:lnTo>
                  <a:pt x="881826" y="152376"/>
                </a:lnTo>
                <a:lnTo>
                  <a:pt x="919314" y="191849"/>
                </a:lnTo>
                <a:lnTo>
                  <a:pt x="938959" y="224009"/>
                </a:lnTo>
                <a:lnTo>
                  <a:pt x="940411" y="227336"/>
                </a:lnTo>
                <a:lnTo>
                  <a:pt x="854230" y="227336"/>
                </a:lnTo>
                <a:lnTo>
                  <a:pt x="817783" y="245957"/>
                </a:lnTo>
                <a:lnTo>
                  <a:pt x="765411" y="297616"/>
                </a:lnTo>
                <a:lnTo>
                  <a:pt x="726213" y="355397"/>
                </a:lnTo>
                <a:lnTo>
                  <a:pt x="708348" y="382775"/>
                </a:lnTo>
                <a:lnTo>
                  <a:pt x="692905" y="407846"/>
                </a:lnTo>
                <a:close/>
              </a:path>
              <a:path w="2124075" h="408304">
                <a:moveTo>
                  <a:pt x="996757" y="407846"/>
                </a:moveTo>
                <a:lnTo>
                  <a:pt x="900106" y="407846"/>
                </a:lnTo>
                <a:lnTo>
                  <a:pt x="891671" y="374475"/>
                </a:lnTo>
                <a:lnTo>
                  <a:pt x="879376" y="326403"/>
                </a:lnTo>
                <a:lnTo>
                  <a:pt x="873575" y="301982"/>
                </a:lnTo>
                <a:lnTo>
                  <a:pt x="867358" y="277424"/>
                </a:lnTo>
                <a:lnTo>
                  <a:pt x="860863" y="252588"/>
                </a:lnTo>
                <a:lnTo>
                  <a:pt x="854230" y="227336"/>
                </a:lnTo>
                <a:lnTo>
                  <a:pt x="940411" y="227336"/>
                </a:lnTo>
                <a:lnTo>
                  <a:pt x="954444" y="259496"/>
                </a:lnTo>
                <a:lnTo>
                  <a:pt x="967156" y="296646"/>
                </a:lnTo>
                <a:lnTo>
                  <a:pt x="978481" y="333796"/>
                </a:lnTo>
                <a:lnTo>
                  <a:pt x="990337" y="378385"/>
                </a:lnTo>
                <a:lnTo>
                  <a:pt x="996757" y="407846"/>
                </a:lnTo>
                <a:close/>
              </a:path>
              <a:path w="2124075" h="408304">
                <a:moveTo>
                  <a:pt x="115737" y="407846"/>
                </a:moveTo>
                <a:lnTo>
                  <a:pt x="0" y="407846"/>
                </a:lnTo>
                <a:lnTo>
                  <a:pt x="15167" y="371238"/>
                </a:lnTo>
                <a:lnTo>
                  <a:pt x="37729" y="324924"/>
                </a:lnTo>
                <a:lnTo>
                  <a:pt x="60461" y="283393"/>
                </a:lnTo>
                <a:lnTo>
                  <a:pt x="85039" y="242855"/>
                </a:lnTo>
                <a:lnTo>
                  <a:pt x="112599" y="204305"/>
                </a:lnTo>
                <a:lnTo>
                  <a:pt x="144277" y="168736"/>
                </a:lnTo>
                <a:lnTo>
                  <a:pt x="181209" y="137141"/>
                </a:lnTo>
                <a:lnTo>
                  <a:pt x="221516" y="121061"/>
                </a:lnTo>
                <a:lnTo>
                  <a:pt x="242363" y="121962"/>
                </a:lnTo>
                <a:lnTo>
                  <a:pt x="264042" y="128269"/>
                </a:lnTo>
                <a:lnTo>
                  <a:pt x="308695" y="153174"/>
                </a:lnTo>
                <a:lnTo>
                  <a:pt x="343917" y="186674"/>
                </a:lnTo>
                <a:lnTo>
                  <a:pt x="363633" y="215507"/>
                </a:lnTo>
                <a:lnTo>
                  <a:pt x="269959" y="215507"/>
                </a:lnTo>
                <a:lnTo>
                  <a:pt x="230507" y="249192"/>
                </a:lnTo>
                <a:lnTo>
                  <a:pt x="196185" y="284262"/>
                </a:lnTo>
                <a:lnTo>
                  <a:pt x="166579" y="321551"/>
                </a:lnTo>
                <a:lnTo>
                  <a:pt x="141271" y="361889"/>
                </a:lnTo>
                <a:lnTo>
                  <a:pt x="115737" y="407846"/>
                </a:lnTo>
                <a:close/>
              </a:path>
              <a:path w="2124075" h="408304">
                <a:moveTo>
                  <a:pt x="432813" y="407846"/>
                </a:moveTo>
                <a:lnTo>
                  <a:pt x="333917" y="407846"/>
                </a:lnTo>
                <a:lnTo>
                  <a:pt x="324064" y="368913"/>
                </a:lnTo>
                <a:lnTo>
                  <a:pt x="309896" y="314574"/>
                </a:lnTo>
                <a:lnTo>
                  <a:pt x="301992" y="290570"/>
                </a:lnTo>
                <a:lnTo>
                  <a:pt x="292146" y="266704"/>
                </a:lnTo>
                <a:lnTo>
                  <a:pt x="281191" y="242006"/>
                </a:lnTo>
                <a:lnTo>
                  <a:pt x="269959" y="215507"/>
                </a:lnTo>
                <a:lnTo>
                  <a:pt x="363633" y="215507"/>
                </a:lnTo>
                <a:lnTo>
                  <a:pt x="371374" y="226828"/>
                </a:lnTo>
                <a:lnTo>
                  <a:pt x="392730" y="271694"/>
                </a:lnTo>
                <a:lnTo>
                  <a:pt x="406551" y="310138"/>
                </a:lnTo>
                <a:lnTo>
                  <a:pt x="417876" y="349691"/>
                </a:lnTo>
                <a:lnTo>
                  <a:pt x="428091" y="389798"/>
                </a:lnTo>
                <a:lnTo>
                  <a:pt x="432813" y="407846"/>
                </a:lnTo>
                <a:close/>
              </a:path>
              <a:path w="2124075" h="408304">
                <a:moveTo>
                  <a:pt x="1217972" y="407846"/>
                </a:moveTo>
                <a:lnTo>
                  <a:pt x="1093663" y="407846"/>
                </a:lnTo>
                <a:lnTo>
                  <a:pt x="1118123" y="365932"/>
                </a:lnTo>
                <a:lnTo>
                  <a:pt x="1147106" y="316607"/>
                </a:lnTo>
                <a:lnTo>
                  <a:pt x="1177198" y="268113"/>
                </a:lnTo>
                <a:lnTo>
                  <a:pt x="1209231" y="221421"/>
                </a:lnTo>
                <a:lnTo>
                  <a:pt x="1259708" y="165234"/>
                </a:lnTo>
                <a:lnTo>
                  <a:pt x="1287650" y="139081"/>
                </a:lnTo>
                <a:lnTo>
                  <a:pt x="1342564" y="97565"/>
                </a:lnTo>
                <a:lnTo>
                  <a:pt x="1369536" y="93706"/>
                </a:lnTo>
                <a:lnTo>
                  <a:pt x="1396230" y="101215"/>
                </a:lnTo>
                <a:lnTo>
                  <a:pt x="1422231" y="119397"/>
                </a:lnTo>
                <a:lnTo>
                  <a:pt x="1448972" y="147445"/>
                </a:lnTo>
                <a:lnTo>
                  <a:pt x="1470859" y="178542"/>
                </a:lnTo>
                <a:lnTo>
                  <a:pt x="1479828" y="197764"/>
                </a:lnTo>
                <a:lnTo>
                  <a:pt x="1385252" y="197764"/>
                </a:lnTo>
                <a:lnTo>
                  <a:pt x="1360452" y="221768"/>
                </a:lnTo>
                <a:lnTo>
                  <a:pt x="1311409" y="270331"/>
                </a:lnTo>
                <a:lnTo>
                  <a:pt x="1261125" y="337246"/>
                </a:lnTo>
                <a:lnTo>
                  <a:pt x="1234869" y="378647"/>
                </a:lnTo>
                <a:lnTo>
                  <a:pt x="1217972" y="407846"/>
                </a:lnTo>
                <a:close/>
              </a:path>
              <a:path w="2124075" h="408304">
                <a:moveTo>
                  <a:pt x="1518841" y="407846"/>
                </a:moveTo>
                <a:lnTo>
                  <a:pt x="1424114" y="407846"/>
                </a:lnTo>
                <a:lnTo>
                  <a:pt x="1422832" y="396128"/>
                </a:lnTo>
                <a:lnTo>
                  <a:pt x="1412755" y="299557"/>
                </a:lnTo>
                <a:lnTo>
                  <a:pt x="1407439" y="250994"/>
                </a:lnTo>
                <a:lnTo>
                  <a:pt x="1397085" y="203678"/>
                </a:lnTo>
                <a:lnTo>
                  <a:pt x="1392647" y="202199"/>
                </a:lnTo>
                <a:lnTo>
                  <a:pt x="1389689" y="199242"/>
                </a:lnTo>
                <a:lnTo>
                  <a:pt x="1385252" y="197764"/>
                </a:lnTo>
                <a:lnTo>
                  <a:pt x="1479828" y="197764"/>
                </a:lnTo>
                <a:lnTo>
                  <a:pt x="1486922" y="212966"/>
                </a:lnTo>
                <a:lnTo>
                  <a:pt x="1496190" y="250994"/>
                </a:lnTo>
                <a:lnTo>
                  <a:pt x="1503301" y="300829"/>
                </a:lnTo>
                <a:lnTo>
                  <a:pt x="1510484" y="350877"/>
                </a:lnTo>
                <a:lnTo>
                  <a:pt x="1517809" y="400996"/>
                </a:lnTo>
                <a:lnTo>
                  <a:pt x="1518841" y="407846"/>
                </a:lnTo>
                <a:close/>
              </a:path>
              <a:path w="2124075" h="408304">
                <a:moveTo>
                  <a:pt x="1728593" y="407846"/>
                </a:moveTo>
                <a:lnTo>
                  <a:pt x="1614219" y="407846"/>
                </a:lnTo>
                <a:lnTo>
                  <a:pt x="1636944" y="369282"/>
                </a:lnTo>
                <a:lnTo>
                  <a:pt x="1661207" y="328047"/>
                </a:lnTo>
                <a:lnTo>
                  <a:pt x="1685549" y="286980"/>
                </a:lnTo>
                <a:lnTo>
                  <a:pt x="1710220" y="246027"/>
                </a:lnTo>
                <a:lnTo>
                  <a:pt x="1735306" y="205411"/>
                </a:lnTo>
                <a:lnTo>
                  <a:pt x="1760961" y="165234"/>
                </a:lnTo>
                <a:lnTo>
                  <a:pt x="1786817" y="128529"/>
                </a:lnTo>
                <a:lnTo>
                  <a:pt x="1815157" y="93740"/>
                </a:lnTo>
                <a:lnTo>
                  <a:pt x="1846693" y="62075"/>
                </a:lnTo>
                <a:lnTo>
                  <a:pt x="1882134" y="34738"/>
                </a:lnTo>
                <a:lnTo>
                  <a:pt x="1922190" y="12937"/>
                </a:lnTo>
                <a:lnTo>
                  <a:pt x="1968067" y="0"/>
                </a:lnTo>
                <a:lnTo>
                  <a:pt x="2006318" y="3696"/>
                </a:lnTo>
                <a:lnTo>
                  <a:pt x="2037634" y="24581"/>
                </a:lnTo>
                <a:lnTo>
                  <a:pt x="2062711" y="63210"/>
                </a:lnTo>
                <a:lnTo>
                  <a:pt x="2082009" y="114476"/>
                </a:lnTo>
                <a:lnTo>
                  <a:pt x="1982166" y="114476"/>
                </a:lnTo>
                <a:lnTo>
                  <a:pt x="1953252" y="126790"/>
                </a:lnTo>
                <a:lnTo>
                  <a:pt x="1936473" y="137972"/>
                </a:lnTo>
                <a:lnTo>
                  <a:pt x="1921080" y="150818"/>
                </a:lnTo>
                <a:lnTo>
                  <a:pt x="1906243" y="164218"/>
                </a:lnTo>
                <a:lnTo>
                  <a:pt x="1891127" y="177063"/>
                </a:lnTo>
                <a:lnTo>
                  <a:pt x="1856811" y="209663"/>
                </a:lnTo>
                <a:lnTo>
                  <a:pt x="1829594" y="247303"/>
                </a:lnTo>
                <a:lnTo>
                  <a:pt x="1782261" y="328047"/>
                </a:lnTo>
                <a:lnTo>
                  <a:pt x="1755044" y="366325"/>
                </a:lnTo>
                <a:lnTo>
                  <a:pt x="1731123" y="402459"/>
                </a:lnTo>
                <a:lnTo>
                  <a:pt x="1728593" y="407846"/>
                </a:lnTo>
                <a:close/>
              </a:path>
              <a:path w="2124075" h="408304">
                <a:moveTo>
                  <a:pt x="2123897" y="407846"/>
                </a:moveTo>
                <a:lnTo>
                  <a:pt x="2042949" y="407846"/>
                </a:lnTo>
                <a:lnTo>
                  <a:pt x="2037750" y="369282"/>
                </a:lnTo>
                <a:lnTo>
                  <a:pt x="2032685" y="320644"/>
                </a:lnTo>
                <a:lnTo>
                  <a:pt x="2028436" y="271833"/>
                </a:lnTo>
                <a:lnTo>
                  <a:pt x="2024359" y="222952"/>
                </a:lnTo>
                <a:lnTo>
                  <a:pt x="2019815" y="174106"/>
                </a:lnTo>
                <a:lnTo>
                  <a:pt x="2019815" y="163756"/>
                </a:lnTo>
                <a:lnTo>
                  <a:pt x="2013367" y="131989"/>
                </a:lnTo>
                <a:lnTo>
                  <a:pt x="2001510" y="115886"/>
                </a:lnTo>
                <a:lnTo>
                  <a:pt x="1982166" y="114476"/>
                </a:lnTo>
                <a:lnTo>
                  <a:pt x="2082009" y="114476"/>
                </a:lnTo>
                <a:lnTo>
                  <a:pt x="2096732" y="168376"/>
                </a:lnTo>
                <a:lnTo>
                  <a:pt x="2106809" y="223108"/>
                </a:lnTo>
                <a:lnTo>
                  <a:pt x="2113003" y="279087"/>
                </a:lnTo>
                <a:lnTo>
                  <a:pt x="2116798" y="328502"/>
                </a:lnTo>
                <a:lnTo>
                  <a:pt x="2120903" y="377839"/>
                </a:lnTo>
                <a:lnTo>
                  <a:pt x="2123897" y="407846"/>
                </a:lnTo>
                <a:close/>
              </a:path>
            </a:pathLst>
          </a:custGeom>
          <a:solidFill>
            <a:srgbClr val="040707"/>
          </a:solidFill>
        </p:spPr>
        <p:txBody>
          <a:bodyPr wrap="square" lIns="0" tIns="0" rIns="0" bIns="0" rtlCol="0"/>
          <a:lstStyle/>
          <a:p>
            <a:endParaRPr/>
          </a:p>
        </p:txBody>
      </p:sp>
      <p:sp>
        <p:nvSpPr>
          <p:cNvPr id="13" name="TextBox 12">
            <a:extLst>
              <a:ext uri="{FF2B5EF4-FFF2-40B4-BE49-F238E27FC236}">
                <a16:creationId xmlns:a16="http://schemas.microsoft.com/office/drawing/2014/main" id="{0477D28A-3F44-4405-BD2B-4F00158DB1B3}"/>
              </a:ext>
            </a:extLst>
          </p:cNvPr>
          <p:cNvSpPr txBox="1"/>
          <p:nvPr/>
        </p:nvSpPr>
        <p:spPr>
          <a:xfrm>
            <a:off x="945742" y="5602985"/>
            <a:ext cx="7402868" cy="526939"/>
          </a:xfrm>
          <a:prstGeom prst="rect">
            <a:avLst/>
          </a:prstGeom>
          <a:noFill/>
        </p:spPr>
        <p:txBody>
          <a:bodyPr wrap="square">
            <a:spAutoFit/>
          </a:bodyPr>
          <a:lstStyle/>
          <a:p>
            <a:pPr marL="12700" marR="5080">
              <a:lnSpc>
                <a:spcPct val="79200"/>
              </a:lnSpc>
              <a:spcBef>
                <a:spcPts val="3095"/>
              </a:spcBef>
            </a:pPr>
            <a:r>
              <a:rPr lang="en-US" sz="3500" spc="70" dirty="0">
                <a:solidFill>
                  <a:srgbClr val="040707"/>
                </a:solidFill>
                <a:latin typeface="Consolas"/>
                <a:cs typeface="Consolas"/>
              </a:rPr>
              <a:t>	</a:t>
            </a:r>
          </a:p>
        </p:txBody>
      </p:sp>
      <p:sp>
        <p:nvSpPr>
          <p:cNvPr id="12" name="TextBox 11">
            <a:extLst>
              <a:ext uri="{FF2B5EF4-FFF2-40B4-BE49-F238E27FC236}">
                <a16:creationId xmlns:a16="http://schemas.microsoft.com/office/drawing/2014/main" id="{9A5C5996-C506-42D4-8B45-0190C0F5159A}"/>
              </a:ext>
            </a:extLst>
          </p:cNvPr>
          <p:cNvSpPr txBox="1"/>
          <p:nvPr/>
        </p:nvSpPr>
        <p:spPr>
          <a:xfrm>
            <a:off x="345684" y="5877515"/>
            <a:ext cx="9505334" cy="1177951"/>
          </a:xfrm>
          <a:prstGeom prst="rect">
            <a:avLst/>
          </a:prstGeom>
          <a:noFill/>
        </p:spPr>
        <p:txBody>
          <a:bodyPr wrap="square">
            <a:spAutoFit/>
          </a:bodyPr>
          <a:lstStyle/>
          <a:p>
            <a:pPr marL="12700" marR="5080">
              <a:lnSpc>
                <a:spcPct val="79200"/>
              </a:lnSpc>
              <a:spcBef>
                <a:spcPts val="3095"/>
              </a:spcBef>
            </a:pPr>
            <a:r>
              <a:rPr lang="en-US" sz="2800" spc="70" dirty="0">
                <a:solidFill>
                  <a:srgbClr val="040707"/>
                </a:solidFill>
                <a:latin typeface="Consolas"/>
                <a:cs typeface="Consolas"/>
              </a:rPr>
              <a:t>Project Supervisor Meeting 8</a:t>
            </a:r>
          </a:p>
          <a:p>
            <a:pPr marL="12700" marR="5080">
              <a:lnSpc>
                <a:spcPct val="79200"/>
              </a:lnSpc>
              <a:spcBef>
                <a:spcPts val="3095"/>
              </a:spcBef>
            </a:pPr>
            <a:r>
              <a:rPr lang="en-US" sz="2800" spc="70" dirty="0">
                <a:solidFill>
                  <a:srgbClr val="040707"/>
                </a:solidFill>
                <a:latin typeface="Consolas"/>
                <a:cs typeface="Consolas"/>
              </a:rPr>
              <a:t>29 December 2020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214623" y="-2"/>
            <a:ext cx="10850880" cy="10287000"/>
            <a:chOff x="0" y="0"/>
            <a:chExt cx="10850880" cy="10287000"/>
          </a:xfrm>
        </p:grpSpPr>
        <p:pic>
          <p:nvPicPr>
            <p:cNvPr id="3" name="object 3"/>
            <p:cNvPicPr/>
            <p:nvPr/>
          </p:nvPicPr>
          <p:blipFill>
            <a:blip r:embed="rId3" cstate="print"/>
            <a:stretch>
              <a:fillRect/>
            </a:stretch>
          </p:blipFill>
          <p:spPr>
            <a:xfrm>
              <a:off x="0" y="0"/>
              <a:ext cx="7919870" cy="10286998"/>
            </a:xfrm>
            <a:prstGeom prst="rect">
              <a:avLst/>
            </a:prstGeom>
          </p:spPr>
        </p:pic>
        <p:pic>
          <p:nvPicPr>
            <p:cNvPr id="4" name="object 4"/>
            <p:cNvPicPr/>
            <p:nvPr/>
          </p:nvPicPr>
          <p:blipFill>
            <a:blip r:embed="rId4" cstate="print"/>
            <a:stretch>
              <a:fillRect/>
            </a:stretch>
          </p:blipFill>
          <p:spPr>
            <a:xfrm>
              <a:off x="2230183" y="0"/>
              <a:ext cx="8620124" cy="10286998"/>
            </a:xfrm>
            <a:prstGeom prst="rect">
              <a:avLst/>
            </a:prstGeom>
          </p:spPr>
        </p:pic>
      </p:grpSp>
      <p:sp>
        <p:nvSpPr>
          <p:cNvPr id="6" name="object 6"/>
          <p:cNvSpPr txBox="1">
            <a:spLocks noGrp="1"/>
          </p:cNvSpPr>
          <p:nvPr>
            <p:ph type="title"/>
          </p:nvPr>
        </p:nvSpPr>
        <p:spPr>
          <a:xfrm>
            <a:off x="5753083" y="3467100"/>
            <a:ext cx="6591318" cy="2228815"/>
          </a:xfrm>
          <a:prstGeom prst="rect">
            <a:avLst/>
          </a:prstGeom>
        </p:spPr>
        <p:txBody>
          <a:bodyPr vert="horz" wrap="square" lIns="0" tIns="12700" rIns="0" bIns="0" rtlCol="0">
            <a:spAutoFit/>
          </a:bodyPr>
          <a:lstStyle/>
          <a:p>
            <a:pPr marL="12700">
              <a:lnSpc>
                <a:spcPct val="100000"/>
              </a:lnSpc>
              <a:spcBef>
                <a:spcPts val="100"/>
              </a:spcBef>
            </a:pPr>
            <a:r>
              <a:rPr lang="en-US" sz="7200" spc="90" dirty="0">
                <a:solidFill>
                  <a:srgbClr val="CC9900"/>
                </a:solidFill>
                <a:latin typeface="Consolas" panose="020B0609020204030204" pitchFamily="49" charset="0"/>
              </a:rPr>
              <a:t>Start Recording</a:t>
            </a:r>
            <a:endParaRPr sz="7000" dirty="0">
              <a:solidFill>
                <a:schemeClr val="tx1"/>
              </a:solidFill>
              <a:latin typeface="Consolas" panose="020B0609020204030204" pitchFamily="49" charset="0"/>
            </a:endParaRPr>
          </a:p>
        </p:txBody>
      </p:sp>
      <p:grpSp>
        <p:nvGrpSpPr>
          <p:cNvPr id="9" name="object 9"/>
          <p:cNvGrpSpPr/>
          <p:nvPr/>
        </p:nvGrpSpPr>
        <p:grpSpPr>
          <a:xfrm>
            <a:off x="1254087" y="288611"/>
            <a:ext cx="2419350" cy="9998710"/>
            <a:chOff x="1254087" y="288611"/>
            <a:chExt cx="2419350" cy="9998710"/>
          </a:xfrm>
        </p:grpSpPr>
        <p:pic>
          <p:nvPicPr>
            <p:cNvPr id="10" name="object 10"/>
            <p:cNvPicPr/>
            <p:nvPr/>
          </p:nvPicPr>
          <p:blipFill>
            <a:blip r:embed="rId5" cstate="print"/>
            <a:stretch>
              <a:fillRect/>
            </a:stretch>
          </p:blipFill>
          <p:spPr>
            <a:xfrm>
              <a:off x="1998270" y="8917763"/>
              <a:ext cx="466724" cy="1369235"/>
            </a:xfrm>
            <a:prstGeom prst="rect">
              <a:avLst/>
            </a:prstGeom>
          </p:spPr>
        </p:pic>
        <p:pic>
          <p:nvPicPr>
            <p:cNvPr id="11" name="object 11"/>
            <p:cNvPicPr/>
            <p:nvPr/>
          </p:nvPicPr>
          <p:blipFill>
            <a:blip r:embed="rId6" cstate="print"/>
            <a:stretch>
              <a:fillRect/>
            </a:stretch>
          </p:blipFill>
          <p:spPr>
            <a:xfrm>
              <a:off x="1254087" y="288611"/>
              <a:ext cx="2419349" cy="2419349"/>
            </a:xfrm>
            <a:prstGeom prst="rect">
              <a:avLst/>
            </a:prstGeom>
          </p:spPr>
        </p:pic>
      </p:grpSp>
      <p:sp>
        <p:nvSpPr>
          <p:cNvPr id="12" name="object 12"/>
          <p:cNvSpPr/>
          <p:nvPr/>
        </p:nvSpPr>
        <p:spPr>
          <a:xfrm>
            <a:off x="14815132" y="9826853"/>
            <a:ext cx="2149475" cy="460375"/>
          </a:xfrm>
          <a:custGeom>
            <a:avLst/>
            <a:gdLst/>
            <a:ahLst/>
            <a:cxnLst/>
            <a:rect l="l" t="t" r="r" b="b"/>
            <a:pathLst>
              <a:path w="2149475" h="460375">
                <a:moveTo>
                  <a:pt x="684903" y="460146"/>
                </a:moveTo>
                <a:lnTo>
                  <a:pt x="566110" y="460146"/>
                </a:lnTo>
                <a:lnTo>
                  <a:pt x="583443" y="429282"/>
                </a:lnTo>
                <a:lnTo>
                  <a:pt x="608911" y="384507"/>
                </a:lnTo>
                <a:lnTo>
                  <a:pt x="634543" y="339895"/>
                </a:lnTo>
                <a:lnTo>
                  <a:pt x="660298" y="295407"/>
                </a:lnTo>
                <a:lnTo>
                  <a:pt x="699940" y="227336"/>
                </a:lnTo>
                <a:lnTo>
                  <a:pt x="726436" y="188522"/>
                </a:lnTo>
                <a:lnTo>
                  <a:pt x="784115" y="139707"/>
                </a:lnTo>
                <a:lnTo>
                  <a:pt x="823946" y="125738"/>
                </a:lnTo>
                <a:lnTo>
                  <a:pt x="862783" y="130150"/>
                </a:lnTo>
                <a:lnTo>
                  <a:pt x="900839" y="152376"/>
                </a:lnTo>
                <a:lnTo>
                  <a:pt x="938327" y="191849"/>
                </a:lnTo>
                <a:lnTo>
                  <a:pt x="957972" y="224009"/>
                </a:lnTo>
                <a:lnTo>
                  <a:pt x="959424" y="227336"/>
                </a:lnTo>
                <a:lnTo>
                  <a:pt x="873243" y="227336"/>
                </a:lnTo>
                <a:lnTo>
                  <a:pt x="836796" y="245957"/>
                </a:lnTo>
                <a:lnTo>
                  <a:pt x="784424" y="297616"/>
                </a:lnTo>
                <a:lnTo>
                  <a:pt x="745226" y="355397"/>
                </a:lnTo>
                <a:lnTo>
                  <a:pt x="710327" y="410429"/>
                </a:lnTo>
                <a:lnTo>
                  <a:pt x="694264" y="438777"/>
                </a:lnTo>
                <a:lnTo>
                  <a:pt x="684903" y="460146"/>
                </a:lnTo>
                <a:close/>
              </a:path>
              <a:path w="2149475" h="460375">
                <a:moveTo>
                  <a:pt x="1026482" y="460146"/>
                </a:moveTo>
                <a:lnTo>
                  <a:pt x="932463" y="460146"/>
                </a:lnTo>
                <a:lnTo>
                  <a:pt x="922908" y="422832"/>
                </a:lnTo>
                <a:lnTo>
                  <a:pt x="910684" y="374475"/>
                </a:lnTo>
                <a:lnTo>
                  <a:pt x="898389" y="326403"/>
                </a:lnTo>
                <a:lnTo>
                  <a:pt x="892588" y="301982"/>
                </a:lnTo>
                <a:lnTo>
                  <a:pt x="886371" y="277424"/>
                </a:lnTo>
                <a:lnTo>
                  <a:pt x="879876" y="252588"/>
                </a:lnTo>
                <a:lnTo>
                  <a:pt x="873243" y="227336"/>
                </a:lnTo>
                <a:lnTo>
                  <a:pt x="959424" y="227336"/>
                </a:lnTo>
                <a:lnTo>
                  <a:pt x="986169" y="296646"/>
                </a:lnTo>
                <a:lnTo>
                  <a:pt x="997494" y="333796"/>
                </a:lnTo>
                <a:lnTo>
                  <a:pt x="1009350" y="378385"/>
                </a:lnTo>
                <a:lnTo>
                  <a:pt x="1019127" y="423252"/>
                </a:lnTo>
                <a:lnTo>
                  <a:pt x="1026482" y="460146"/>
                </a:lnTo>
                <a:close/>
              </a:path>
              <a:path w="2149475" h="460375">
                <a:moveTo>
                  <a:pt x="106461" y="460146"/>
                </a:moveTo>
                <a:lnTo>
                  <a:pt x="0" y="460146"/>
                </a:lnTo>
                <a:lnTo>
                  <a:pt x="14624" y="418440"/>
                </a:lnTo>
                <a:lnTo>
                  <a:pt x="34180" y="371238"/>
                </a:lnTo>
                <a:lnTo>
                  <a:pt x="56743" y="324924"/>
                </a:lnTo>
                <a:lnTo>
                  <a:pt x="79475" y="283393"/>
                </a:lnTo>
                <a:lnTo>
                  <a:pt x="104052" y="242855"/>
                </a:lnTo>
                <a:lnTo>
                  <a:pt x="131612" y="204305"/>
                </a:lnTo>
                <a:lnTo>
                  <a:pt x="163290" y="168736"/>
                </a:lnTo>
                <a:lnTo>
                  <a:pt x="200222" y="137141"/>
                </a:lnTo>
                <a:lnTo>
                  <a:pt x="240529" y="121061"/>
                </a:lnTo>
                <a:lnTo>
                  <a:pt x="261376" y="121962"/>
                </a:lnTo>
                <a:lnTo>
                  <a:pt x="283056" y="128269"/>
                </a:lnTo>
                <a:lnTo>
                  <a:pt x="327708" y="153174"/>
                </a:lnTo>
                <a:lnTo>
                  <a:pt x="362931" y="186674"/>
                </a:lnTo>
                <a:lnTo>
                  <a:pt x="382647" y="215507"/>
                </a:lnTo>
                <a:lnTo>
                  <a:pt x="288972" y="215507"/>
                </a:lnTo>
                <a:lnTo>
                  <a:pt x="249520" y="249192"/>
                </a:lnTo>
                <a:lnTo>
                  <a:pt x="215199" y="284262"/>
                </a:lnTo>
                <a:lnTo>
                  <a:pt x="185592" y="321551"/>
                </a:lnTo>
                <a:lnTo>
                  <a:pt x="160285" y="361889"/>
                </a:lnTo>
                <a:lnTo>
                  <a:pt x="119422" y="435450"/>
                </a:lnTo>
                <a:lnTo>
                  <a:pt x="106461" y="460146"/>
                </a:lnTo>
                <a:close/>
              </a:path>
              <a:path w="2149475" h="460375">
                <a:moveTo>
                  <a:pt x="466089" y="460146"/>
                </a:moveTo>
                <a:lnTo>
                  <a:pt x="365978" y="460146"/>
                </a:lnTo>
                <a:lnTo>
                  <a:pt x="356829" y="423252"/>
                </a:lnTo>
                <a:lnTo>
                  <a:pt x="343077" y="368913"/>
                </a:lnTo>
                <a:lnTo>
                  <a:pt x="328910" y="314574"/>
                </a:lnTo>
                <a:lnTo>
                  <a:pt x="321005" y="290570"/>
                </a:lnTo>
                <a:lnTo>
                  <a:pt x="311160" y="266704"/>
                </a:lnTo>
                <a:lnTo>
                  <a:pt x="300205" y="242006"/>
                </a:lnTo>
                <a:lnTo>
                  <a:pt x="288972" y="215507"/>
                </a:lnTo>
                <a:lnTo>
                  <a:pt x="382647" y="215507"/>
                </a:lnTo>
                <a:lnTo>
                  <a:pt x="390388" y="226828"/>
                </a:lnTo>
                <a:lnTo>
                  <a:pt x="411743" y="271694"/>
                </a:lnTo>
                <a:lnTo>
                  <a:pt x="425564" y="310138"/>
                </a:lnTo>
                <a:lnTo>
                  <a:pt x="436889" y="349691"/>
                </a:lnTo>
                <a:lnTo>
                  <a:pt x="447105" y="389798"/>
                </a:lnTo>
                <a:lnTo>
                  <a:pt x="457597" y="429905"/>
                </a:lnTo>
                <a:lnTo>
                  <a:pt x="466089" y="460146"/>
                </a:lnTo>
                <a:close/>
              </a:path>
              <a:path w="2149475" h="460375">
                <a:moveTo>
                  <a:pt x="1208789" y="460146"/>
                </a:moveTo>
                <a:lnTo>
                  <a:pt x="1084535" y="460146"/>
                </a:lnTo>
                <a:lnTo>
                  <a:pt x="1093594" y="442081"/>
                </a:lnTo>
                <a:lnTo>
                  <a:pt x="1137137" y="365932"/>
                </a:lnTo>
                <a:lnTo>
                  <a:pt x="1166119" y="316607"/>
                </a:lnTo>
                <a:lnTo>
                  <a:pt x="1196211" y="268113"/>
                </a:lnTo>
                <a:lnTo>
                  <a:pt x="1228244" y="221421"/>
                </a:lnTo>
                <a:lnTo>
                  <a:pt x="1278721" y="165234"/>
                </a:lnTo>
                <a:lnTo>
                  <a:pt x="1306663" y="139081"/>
                </a:lnTo>
                <a:lnTo>
                  <a:pt x="1361577" y="97565"/>
                </a:lnTo>
                <a:lnTo>
                  <a:pt x="1388549" y="93706"/>
                </a:lnTo>
                <a:lnTo>
                  <a:pt x="1415243" y="101215"/>
                </a:lnTo>
                <a:lnTo>
                  <a:pt x="1441244" y="119397"/>
                </a:lnTo>
                <a:lnTo>
                  <a:pt x="1467985" y="147445"/>
                </a:lnTo>
                <a:lnTo>
                  <a:pt x="1489872" y="178542"/>
                </a:lnTo>
                <a:lnTo>
                  <a:pt x="1498841" y="197764"/>
                </a:lnTo>
                <a:lnTo>
                  <a:pt x="1404265" y="197764"/>
                </a:lnTo>
                <a:lnTo>
                  <a:pt x="1379466" y="221768"/>
                </a:lnTo>
                <a:lnTo>
                  <a:pt x="1330422" y="270331"/>
                </a:lnTo>
                <a:lnTo>
                  <a:pt x="1280138" y="337246"/>
                </a:lnTo>
                <a:lnTo>
                  <a:pt x="1253883" y="378647"/>
                </a:lnTo>
                <a:lnTo>
                  <a:pt x="1229353" y="421034"/>
                </a:lnTo>
                <a:lnTo>
                  <a:pt x="1208789" y="460146"/>
                </a:lnTo>
                <a:close/>
              </a:path>
              <a:path w="2149475" h="460375">
                <a:moveTo>
                  <a:pt x="1545789" y="460146"/>
                </a:moveTo>
                <a:lnTo>
                  <a:pt x="1450174" y="460146"/>
                </a:lnTo>
                <a:lnTo>
                  <a:pt x="1447161" y="444691"/>
                </a:lnTo>
                <a:lnTo>
                  <a:pt x="1441845" y="396128"/>
                </a:lnTo>
                <a:lnTo>
                  <a:pt x="1431768" y="299557"/>
                </a:lnTo>
                <a:lnTo>
                  <a:pt x="1426452" y="250994"/>
                </a:lnTo>
                <a:lnTo>
                  <a:pt x="1416098" y="203678"/>
                </a:lnTo>
                <a:lnTo>
                  <a:pt x="1411661" y="202199"/>
                </a:lnTo>
                <a:lnTo>
                  <a:pt x="1408702" y="199242"/>
                </a:lnTo>
                <a:lnTo>
                  <a:pt x="1404265" y="197764"/>
                </a:lnTo>
                <a:lnTo>
                  <a:pt x="1498841" y="197764"/>
                </a:lnTo>
                <a:lnTo>
                  <a:pt x="1505935" y="212966"/>
                </a:lnTo>
                <a:lnTo>
                  <a:pt x="1515203" y="250994"/>
                </a:lnTo>
                <a:lnTo>
                  <a:pt x="1522315" y="300829"/>
                </a:lnTo>
                <a:lnTo>
                  <a:pt x="1529498" y="350877"/>
                </a:lnTo>
                <a:lnTo>
                  <a:pt x="1536822" y="400996"/>
                </a:lnTo>
                <a:lnTo>
                  <a:pt x="1544360" y="451044"/>
                </a:lnTo>
                <a:lnTo>
                  <a:pt x="1545789" y="460146"/>
                </a:lnTo>
                <a:close/>
              </a:path>
              <a:path w="2149475" h="460375">
                <a:moveTo>
                  <a:pt x="1723867" y="460146"/>
                </a:moveTo>
                <a:lnTo>
                  <a:pt x="1601874" y="460146"/>
                </a:lnTo>
                <a:lnTo>
                  <a:pt x="1606911" y="452084"/>
                </a:lnTo>
                <a:lnTo>
                  <a:pt x="1631479" y="410821"/>
                </a:lnTo>
                <a:lnTo>
                  <a:pt x="1655957" y="369282"/>
                </a:lnTo>
                <a:lnTo>
                  <a:pt x="1680220" y="328047"/>
                </a:lnTo>
                <a:lnTo>
                  <a:pt x="1704562" y="286980"/>
                </a:lnTo>
                <a:lnTo>
                  <a:pt x="1729234" y="246027"/>
                </a:lnTo>
                <a:lnTo>
                  <a:pt x="1754319" y="205411"/>
                </a:lnTo>
                <a:lnTo>
                  <a:pt x="1779974" y="165234"/>
                </a:lnTo>
                <a:lnTo>
                  <a:pt x="1805830" y="128529"/>
                </a:lnTo>
                <a:lnTo>
                  <a:pt x="1834171" y="93740"/>
                </a:lnTo>
                <a:lnTo>
                  <a:pt x="1865707" y="62075"/>
                </a:lnTo>
                <a:lnTo>
                  <a:pt x="1901147" y="34738"/>
                </a:lnTo>
                <a:lnTo>
                  <a:pt x="1941203" y="12937"/>
                </a:lnTo>
                <a:lnTo>
                  <a:pt x="1987081" y="0"/>
                </a:lnTo>
                <a:lnTo>
                  <a:pt x="2025331" y="3696"/>
                </a:lnTo>
                <a:lnTo>
                  <a:pt x="2056648" y="24581"/>
                </a:lnTo>
                <a:lnTo>
                  <a:pt x="2081724" y="63210"/>
                </a:lnTo>
                <a:lnTo>
                  <a:pt x="2101022" y="114476"/>
                </a:lnTo>
                <a:lnTo>
                  <a:pt x="2001179" y="114476"/>
                </a:lnTo>
                <a:lnTo>
                  <a:pt x="1972266" y="126790"/>
                </a:lnTo>
                <a:lnTo>
                  <a:pt x="1955486" y="137972"/>
                </a:lnTo>
                <a:lnTo>
                  <a:pt x="1940094" y="150818"/>
                </a:lnTo>
                <a:lnTo>
                  <a:pt x="1925256" y="164218"/>
                </a:lnTo>
                <a:lnTo>
                  <a:pt x="1910141" y="177063"/>
                </a:lnTo>
                <a:lnTo>
                  <a:pt x="1875824" y="209663"/>
                </a:lnTo>
                <a:lnTo>
                  <a:pt x="1848607" y="247303"/>
                </a:lnTo>
                <a:lnTo>
                  <a:pt x="1801274" y="328047"/>
                </a:lnTo>
                <a:lnTo>
                  <a:pt x="1774057" y="366325"/>
                </a:lnTo>
                <a:lnTo>
                  <a:pt x="1750136" y="402459"/>
                </a:lnTo>
                <a:lnTo>
                  <a:pt x="1731346" y="442474"/>
                </a:lnTo>
                <a:lnTo>
                  <a:pt x="1723867" y="460146"/>
                </a:lnTo>
                <a:close/>
              </a:path>
              <a:path w="2149475" h="460375">
                <a:moveTo>
                  <a:pt x="2149020" y="460146"/>
                </a:moveTo>
                <a:lnTo>
                  <a:pt x="2070918" y="460146"/>
                </a:lnTo>
                <a:lnTo>
                  <a:pt x="2063284" y="417643"/>
                </a:lnTo>
                <a:lnTo>
                  <a:pt x="2056763" y="369282"/>
                </a:lnTo>
                <a:lnTo>
                  <a:pt x="2051699" y="320644"/>
                </a:lnTo>
                <a:lnTo>
                  <a:pt x="2047449" y="271833"/>
                </a:lnTo>
                <a:lnTo>
                  <a:pt x="2043373" y="222952"/>
                </a:lnTo>
                <a:lnTo>
                  <a:pt x="2038828" y="174106"/>
                </a:lnTo>
                <a:lnTo>
                  <a:pt x="2038828" y="163756"/>
                </a:lnTo>
                <a:lnTo>
                  <a:pt x="2032380" y="131989"/>
                </a:lnTo>
                <a:lnTo>
                  <a:pt x="2020524" y="115886"/>
                </a:lnTo>
                <a:lnTo>
                  <a:pt x="2001179" y="114476"/>
                </a:lnTo>
                <a:lnTo>
                  <a:pt x="2101022" y="114476"/>
                </a:lnTo>
                <a:lnTo>
                  <a:pt x="2115745" y="168376"/>
                </a:lnTo>
                <a:lnTo>
                  <a:pt x="2125822" y="223108"/>
                </a:lnTo>
                <a:lnTo>
                  <a:pt x="2132016" y="279087"/>
                </a:lnTo>
                <a:lnTo>
                  <a:pt x="2135811" y="328502"/>
                </a:lnTo>
                <a:lnTo>
                  <a:pt x="2139916" y="377839"/>
                </a:lnTo>
                <a:lnTo>
                  <a:pt x="2144824" y="427021"/>
                </a:lnTo>
                <a:lnTo>
                  <a:pt x="2149020" y="460146"/>
                </a:lnTo>
                <a:close/>
              </a:path>
            </a:pathLst>
          </a:custGeom>
          <a:solidFill>
            <a:srgbClr val="040707"/>
          </a:solidFill>
        </p:spPr>
        <p:txBody>
          <a:bodyPr wrap="square" lIns="0" tIns="0" rIns="0" bIns="0" rtlCol="0"/>
          <a:lstStyle/>
          <a:p>
            <a:endParaRPr/>
          </a:p>
        </p:txBody>
      </p:sp>
      <p:sp>
        <p:nvSpPr>
          <p:cNvPr id="13" name="object 6">
            <a:extLst>
              <a:ext uri="{FF2B5EF4-FFF2-40B4-BE49-F238E27FC236}">
                <a16:creationId xmlns:a16="http://schemas.microsoft.com/office/drawing/2014/main" id="{CFB9566F-DF02-46E3-A7DE-30A3DA2B0123}"/>
              </a:ext>
            </a:extLst>
          </p:cNvPr>
          <p:cNvSpPr txBox="1">
            <a:spLocks/>
          </p:cNvSpPr>
          <p:nvPr/>
        </p:nvSpPr>
        <p:spPr>
          <a:xfrm>
            <a:off x="7522527" y="2967507"/>
            <a:ext cx="5383335" cy="628377"/>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endParaRPr lang="en-GB" sz="4000" b="0"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246274" y="419100"/>
            <a:ext cx="10850880" cy="10287000"/>
            <a:chOff x="0" y="0"/>
            <a:chExt cx="10850880" cy="10287000"/>
          </a:xfrm>
        </p:grpSpPr>
        <p:pic>
          <p:nvPicPr>
            <p:cNvPr id="3" name="object 3"/>
            <p:cNvPicPr/>
            <p:nvPr/>
          </p:nvPicPr>
          <p:blipFill>
            <a:blip r:embed="rId3" cstate="print"/>
            <a:stretch>
              <a:fillRect/>
            </a:stretch>
          </p:blipFill>
          <p:spPr>
            <a:xfrm>
              <a:off x="0" y="0"/>
              <a:ext cx="7919870" cy="10286998"/>
            </a:xfrm>
            <a:prstGeom prst="rect">
              <a:avLst/>
            </a:prstGeom>
          </p:spPr>
        </p:pic>
        <p:pic>
          <p:nvPicPr>
            <p:cNvPr id="4" name="object 4"/>
            <p:cNvPicPr/>
            <p:nvPr/>
          </p:nvPicPr>
          <p:blipFill>
            <a:blip r:embed="rId4" cstate="print"/>
            <a:stretch>
              <a:fillRect/>
            </a:stretch>
          </p:blipFill>
          <p:spPr>
            <a:xfrm>
              <a:off x="2230183" y="0"/>
              <a:ext cx="8620124" cy="10286998"/>
            </a:xfrm>
            <a:prstGeom prst="rect">
              <a:avLst/>
            </a:prstGeom>
          </p:spPr>
        </p:pic>
      </p:grpSp>
      <p:sp>
        <p:nvSpPr>
          <p:cNvPr id="6" name="object 6"/>
          <p:cNvSpPr txBox="1">
            <a:spLocks noGrp="1"/>
          </p:cNvSpPr>
          <p:nvPr>
            <p:ph type="title"/>
          </p:nvPr>
        </p:nvSpPr>
        <p:spPr>
          <a:xfrm>
            <a:off x="6248400" y="760566"/>
            <a:ext cx="6846629" cy="1120820"/>
          </a:xfrm>
          <a:prstGeom prst="rect">
            <a:avLst/>
          </a:prstGeom>
        </p:spPr>
        <p:txBody>
          <a:bodyPr vert="horz" wrap="square" lIns="0" tIns="12700" rIns="0" bIns="0" rtlCol="0">
            <a:spAutoFit/>
          </a:bodyPr>
          <a:lstStyle/>
          <a:p>
            <a:pPr marL="12700">
              <a:lnSpc>
                <a:spcPct val="100000"/>
              </a:lnSpc>
              <a:spcBef>
                <a:spcPts val="100"/>
              </a:spcBef>
            </a:pPr>
            <a:r>
              <a:rPr lang="en-US" sz="7200" spc="90" dirty="0">
                <a:solidFill>
                  <a:srgbClr val="CC9900"/>
                </a:solidFill>
                <a:latin typeface="Consolas" panose="020B0609020204030204" pitchFamily="49" charset="0"/>
              </a:rPr>
              <a:t>Main Topics </a:t>
            </a:r>
            <a:endParaRPr sz="7000" dirty="0">
              <a:solidFill>
                <a:schemeClr val="tx1"/>
              </a:solidFill>
              <a:latin typeface="Consolas" panose="020B0609020204030204" pitchFamily="49" charset="0"/>
            </a:endParaRPr>
          </a:p>
        </p:txBody>
      </p:sp>
      <p:grpSp>
        <p:nvGrpSpPr>
          <p:cNvPr id="9" name="object 9"/>
          <p:cNvGrpSpPr/>
          <p:nvPr/>
        </p:nvGrpSpPr>
        <p:grpSpPr>
          <a:xfrm>
            <a:off x="1254087" y="288611"/>
            <a:ext cx="2419350" cy="9998710"/>
            <a:chOff x="1254087" y="288611"/>
            <a:chExt cx="2419350" cy="9998710"/>
          </a:xfrm>
        </p:grpSpPr>
        <p:pic>
          <p:nvPicPr>
            <p:cNvPr id="10" name="object 10"/>
            <p:cNvPicPr/>
            <p:nvPr/>
          </p:nvPicPr>
          <p:blipFill>
            <a:blip r:embed="rId5" cstate="print"/>
            <a:stretch>
              <a:fillRect/>
            </a:stretch>
          </p:blipFill>
          <p:spPr>
            <a:xfrm>
              <a:off x="1998270" y="8917763"/>
              <a:ext cx="466724" cy="1369235"/>
            </a:xfrm>
            <a:prstGeom prst="rect">
              <a:avLst/>
            </a:prstGeom>
          </p:spPr>
        </p:pic>
        <p:pic>
          <p:nvPicPr>
            <p:cNvPr id="11" name="object 11"/>
            <p:cNvPicPr/>
            <p:nvPr/>
          </p:nvPicPr>
          <p:blipFill>
            <a:blip r:embed="rId6" cstate="print"/>
            <a:stretch>
              <a:fillRect/>
            </a:stretch>
          </p:blipFill>
          <p:spPr>
            <a:xfrm>
              <a:off x="1254087" y="288611"/>
              <a:ext cx="2419349" cy="2419349"/>
            </a:xfrm>
            <a:prstGeom prst="rect">
              <a:avLst/>
            </a:prstGeom>
          </p:spPr>
        </p:pic>
      </p:grpSp>
      <p:sp>
        <p:nvSpPr>
          <p:cNvPr id="12" name="object 12"/>
          <p:cNvSpPr/>
          <p:nvPr/>
        </p:nvSpPr>
        <p:spPr>
          <a:xfrm>
            <a:off x="14815132" y="9826853"/>
            <a:ext cx="2149475" cy="460375"/>
          </a:xfrm>
          <a:custGeom>
            <a:avLst/>
            <a:gdLst/>
            <a:ahLst/>
            <a:cxnLst/>
            <a:rect l="l" t="t" r="r" b="b"/>
            <a:pathLst>
              <a:path w="2149475" h="460375">
                <a:moveTo>
                  <a:pt x="684903" y="460146"/>
                </a:moveTo>
                <a:lnTo>
                  <a:pt x="566110" y="460146"/>
                </a:lnTo>
                <a:lnTo>
                  <a:pt x="583443" y="429282"/>
                </a:lnTo>
                <a:lnTo>
                  <a:pt x="608911" y="384507"/>
                </a:lnTo>
                <a:lnTo>
                  <a:pt x="634543" y="339895"/>
                </a:lnTo>
                <a:lnTo>
                  <a:pt x="660298" y="295407"/>
                </a:lnTo>
                <a:lnTo>
                  <a:pt x="699940" y="227336"/>
                </a:lnTo>
                <a:lnTo>
                  <a:pt x="726436" y="188522"/>
                </a:lnTo>
                <a:lnTo>
                  <a:pt x="784115" y="139707"/>
                </a:lnTo>
                <a:lnTo>
                  <a:pt x="823946" y="125738"/>
                </a:lnTo>
                <a:lnTo>
                  <a:pt x="862783" y="130150"/>
                </a:lnTo>
                <a:lnTo>
                  <a:pt x="900839" y="152376"/>
                </a:lnTo>
                <a:lnTo>
                  <a:pt x="938327" y="191849"/>
                </a:lnTo>
                <a:lnTo>
                  <a:pt x="957972" y="224009"/>
                </a:lnTo>
                <a:lnTo>
                  <a:pt x="959424" y="227336"/>
                </a:lnTo>
                <a:lnTo>
                  <a:pt x="873243" y="227336"/>
                </a:lnTo>
                <a:lnTo>
                  <a:pt x="836796" y="245957"/>
                </a:lnTo>
                <a:lnTo>
                  <a:pt x="784424" y="297616"/>
                </a:lnTo>
                <a:lnTo>
                  <a:pt x="745226" y="355397"/>
                </a:lnTo>
                <a:lnTo>
                  <a:pt x="710327" y="410429"/>
                </a:lnTo>
                <a:lnTo>
                  <a:pt x="694264" y="438777"/>
                </a:lnTo>
                <a:lnTo>
                  <a:pt x="684903" y="460146"/>
                </a:lnTo>
                <a:close/>
              </a:path>
              <a:path w="2149475" h="460375">
                <a:moveTo>
                  <a:pt x="1026482" y="460146"/>
                </a:moveTo>
                <a:lnTo>
                  <a:pt x="932463" y="460146"/>
                </a:lnTo>
                <a:lnTo>
                  <a:pt x="922908" y="422832"/>
                </a:lnTo>
                <a:lnTo>
                  <a:pt x="910684" y="374475"/>
                </a:lnTo>
                <a:lnTo>
                  <a:pt x="898389" y="326403"/>
                </a:lnTo>
                <a:lnTo>
                  <a:pt x="892588" y="301982"/>
                </a:lnTo>
                <a:lnTo>
                  <a:pt x="886371" y="277424"/>
                </a:lnTo>
                <a:lnTo>
                  <a:pt x="879876" y="252588"/>
                </a:lnTo>
                <a:lnTo>
                  <a:pt x="873243" y="227336"/>
                </a:lnTo>
                <a:lnTo>
                  <a:pt x="959424" y="227336"/>
                </a:lnTo>
                <a:lnTo>
                  <a:pt x="986169" y="296646"/>
                </a:lnTo>
                <a:lnTo>
                  <a:pt x="997494" y="333796"/>
                </a:lnTo>
                <a:lnTo>
                  <a:pt x="1009350" y="378385"/>
                </a:lnTo>
                <a:lnTo>
                  <a:pt x="1019127" y="423252"/>
                </a:lnTo>
                <a:lnTo>
                  <a:pt x="1026482" y="460146"/>
                </a:lnTo>
                <a:close/>
              </a:path>
              <a:path w="2149475" h="460375">
                <a:moveTo>
                  <a:pt x="106461" y="460146"/>
                </a:moveTo>
                <a:lnTo>
                  <a:pt x="0" y="460146"/>
                </a:lnTo>
                <a:lnTo>
                  <a:pt x="14624" y="418440"/>
                </a:lnTo>
                <a:lnTo>
                  <a:pt x="34180" y="371238"/>
                </a:lnTo>
                <a:lnTo>
                  <a:pt x="56743" y="324924"/>
                </a:lnTo>
                <a:lnTo>
                  <a:pt x="79475" y="283393"/>
                </a:lnTo>
                <a:lnTo>
                  <a:pt x="104052" y="242855"/>
                </a:lnTo>
                <a:lnTo>
                  <a:pt x="131612" y="204305"/>
                </a:lnTo>
                <a:lnTo>
                  <a:pt x="163290" y="168736"/>
                </a:lnTo>
                <a:lnTo>
                  <a:pt x="200222" y="137141"/>
                </a:lnTo>
                <a:lnTo>
                  <a:pt x="240529" y="121061"/>
                </a:lnTo>
                <a:lnTo>
                  <a:pt x="261376" y="121962"/>
                </a:lnTo>
                <a:lnTo>
                  <a:pt x="283056" y="128269"/>
                </a:lnTo>
                <a:lnTo>
                  <a:pt x="327708" y="153174"/>
                </a:lnTo>
                <a:lnTo>
                  <a:pt x="362931" y="186674"/>
                </a:lnTo>
                <a:lnTo>
                  <a:pt x="382647" y="215507"/>
                </a:lnTo>
                <a:lnTo>
                  <a:pt x="288972" y="215507"/>
                </a:lnTo>
                <a:lnTo>
                  <a:pt x="249520" y="249192"/>
                </a:lnTo>
                <a:lnTo>
                  <a:pt x="215199" y="284262"/>
                </a:lnTo>
                <a:lnTo>
                  <a:pt x="185592" y="321551"/>
                </a:lnTo>
                <a:lnTo>
                  <a:pt x="160285" y="361889"/>
                </a:lnTo>
                <a:lnTo>
                  <a:pt x="119422" y="435450"/>
                </a:lnTo>
                <a:lnTo>
                  <a:pt x="106461" y="460146"/>
                </a:lnTo>
                <a:close/>
              </a:path>
              <a:path w="2149475" h="460375">
                <a:moveTo>
                  <a:pt x="466089" y="460146"/>
                </a:moveTo>
                <a:lnTo>
                  <a:pt x="365978" y="460146"/>
                </a:lnTo>
                <a:lnTo>
                  <a:pt x="356829" y="423252"/>
                </a:lnTo>
                <a:lnTo>
                  <a:pt x="343077" y="368913"/>
                </a:lnTo>
                <a:lnTo>
                  <a:pt x="328910" y="314574"/>
                </a:lnTo>
                <a:lnTo>
                  <a:pt x="321005" y="290570"/>
                </a:lnTo>
                <a:lnTo>
                  <a:pt x="311160" y="266704"/>
                </a:lnTo>
                <a:lnTo>
                  <a:pt x="300205" y="242006"/>
                </a:lnTo>
                <a:lnTo>
                  <a:pt x="288972" y="215507"/>
                </a:lnTo>
                <a:lnTo>
                  <a:pt x="382647" y="215507"/>
                </a:lnTo>
                <a:lnTo>
                  <a:pt x="390388" y="226828"/>
                </a:lnTo>
                <a:lnTo>
                  <a:pt x="411743" y="271694"/>
                </a:lnTo>
                <a:lnTo>
                  <a:pt x="425564" y="310138"/>
                </a:lnTo>
                <a:lnTo>
                  <a:pt x="436889" y="349691"/>
                </a:lnTo>
                <a:lnTo>
                  <a:pt x="447105" y="389798"/>
                </a:lnTo>
                <a:lnTo>
                  <a:pt x="457597" y="429905"/>
                </a:lnTo>
                <a:lnTo>
                  <a:pt x="466089" y="460146"/>
                </a:lnTo>
                <a:close/>
              </a:path>
              <a:path w="2149475" h="460375">
                <a:moveTo>
                  <a:pt x="1208789" y="460146"/>
                </a:moveTo>
                <a:lnTo>
                  <a:pt x="1084535" y="460146"/>
                </a:lnTo>
                <a:lnTo>
                  <a:pt x="1093594" y="442081"/>
                </a:lnTo>
                <a:lnTo>
                  <a:pt x="1137137" y="365932"/>
                </a:lnTo>
                <a:lnTo>
                  <a:pt x="1166119" y="316607"/>
                </a:lnTo>
                <a:lnTo>
                  <a:pt x="1196211" y="268113"/>
                </a:lnTo>
                <a:lnTo>
                  <a:pt x="1228244" y="221421"/>
                </a:lnTo>
                <a:lnTo>
                  <a:pt x="1278721" y="165234"/>
                </a:lnTo>
                <a:lnTo>
                  <a:pt x="1306663" y="139081"/>
                </a:lnTo>
                <a:lnTo>
                  <a:pt x="1361577" y="97565"/>
                </a:lnTo>
                <a:lnTo>
                  <a:pt x="1388549" y="93706"/>
                </a:lnTo>
                <a:lnTo>
                  <a:pt x="1415243" y="101215"/>
                </a:lnTo>
                <a:lnTo>
                  <a:pt x="1441244" y="119397"/>
                </a:lnTo>
                <a:lnTo>
                  <a:pt x="1467985" y="147445"/>
                </a:lnTo>
                <a:lnTo>
                  <a:pt x="1489872" y="178542"/>
                </a:lnTo>
                <a:lnTo>
                  <a:pt x="1498841" y="197764"/>
                </a:lnTo>
                <a:lnTo>
                  <a:pt x="1404265" y="197764"/>
                </a:lnTo>
                <a:lnTo>
                  <a:pt x="1379466" y="221768"/>
                </a:lnTo>
                <a:lnTo>
                  <a:pt x="1330422" y="270331"/>
                </a:lnTo>
                <a:lnTo>
                  <a:pt x="1280138" y="337246"/>
                </a:lnTo>
                <a:lnTo>
                  <a:pt x="1253883" y="378647"/>
                </a:lnTo>
                <a:lnTo>
                  <a:pt x="1229353" y="421034"/>
                </a:lnTo>
                <a:lnTo>
                  <a:pt x="1208789" y="460146"/>
                </a:lnTo>
                <a:close/>
              </a:path>
              <a:path w="2149475" h="460375">
                <a:moveTo>
                  <a:pt x="1545789" y="460146"/>
                </a:moveTo>
                <a:lnTo>
                  <a:pt x="1450174" y="460146"/>
                </a:lnTo>
                <a:lnTo>
                  <a:pt x="1447161" y="444691"/>
                </a:lnTo>
                <a:lnTo>
                  <a:pt x="1441845" y="396128"/>
                </a:lnTo>
                <a:lnTo>
                  <a:pt x="1431768" y="299557"/>
                </a:lnTo>
                <a:lnTo>
                  <a:pt x="1426452" y="250994"/>
                </a:lnTo>
                <a:lnTo>
                  <a:pt x="1416098" y="203678"/>
                </a:lnTo>
                <a:lnTo>
                  <a:pt x="1411661" y="202199"/>
                </a:lnTo>
                <a:lnTo>
                  <a:pt x="1408702" y="199242"/>
                </a:lnTo>
                <a:lnTo>
                  <a:pt x="1404265" y="197764"/>
                </a:lnTo>
                <a:lnTo>
                  <a:pt x="1498841" y="197764"/>
                </a:lnTo>
                <a:lnTo>
                  <a:pt x="1505935" y="212966"/>
                </a:lnTo>
                <a:lnTo>
                  <a:pt x="1515203" y="250994"/>
                </a:lnTo>
                <a:lnTo>
                  <a:pt x="1522315" y="300829"/>
                </a:lnTo>
                <a:lnTo>
                  <a:pt x="1529498" y="350877"/>
                </a:lnTo>
                <a:lnTo>
                  <a:pt x="1536822" y="400996"/>
                </a:lnTo>
                <a:lnTo>
                  <a:pt x="1544360" y="451044"/>
                </a:lnTo>
                <a:lnTo>
                  <a:pt x="1545789" y="460146"/>
                </a:lnTo>
                <a:close/>
              </a:path>
              <a:path w="2149475" h="460375">
                <a:moveTo>
                  <a:pt x="1723867" y="460146"/>
                </a:moveTo>
                <a:lnTo>
                  <a:pt x="1601874" y="460146"/>
                </a:lnTo>
                <a:lnTo>
                  <a:pt x="1606911" y="452084"/>
                </a:lnTo>
                <a:lnTo>
                  <a:pt x="1631479" y="410821"/>
                </a:lnTo>
                <a:lnTo>
                  <a:pt x="1655957" y="369282"/>
                </a:lnTo>
                <a:lnTo>
                  <a:pt x="1680220" y="328047"/>
                </a:lnTo>
                <a:lnTo>
                  <a:pt x="1704562" y="286980"/>
                </a:lnTo>
                <a:lnTo>
                  <a:pt x="1729234" y="246027"/>
                </a:lnTo>
                <a:lnTo>
                  <a:pt x="1754319" y="205411"/>
                </a:lnTo>
                <a:lnTo>
                  <a:pt x="1779974" y="165234"/>
                </a:lnTo>
                <a:lnTo>
                  <a:pt x="1805830" y="128529"/>
                </a:lnTo>
                <a:lnTo>
                  <a:pt x="1834171" y="93740"/>
                </a:lnTo>
                <a:lnTo>
                  <a:pt x="1865707" y="62075"/>
                </a:lnTo>
                <a:lnTo>
                  <a:pt x="1901147" y="34738"/>
                </a:lnTo>
                <a:lnTo>
                  <a:pt x="1941203" y="12937"/>
                </a:lnTo>
                <a:lnTo>
                  <a:pt x="1987081" y="0"/>
                </a:lnTo>
                <a:lnTo>
                  <a:pt x="2025331" y="3696"/>
                </a:lnTo>
                <a:lnTo>
                  <a:pt x="2056648" y="24581"/>
                </a:lnTo>
                <a:lnTo>
                  <a:pt x="2081724" y="63210"/>
                </a:lnTo>
                <a:lnTo>
                  <a:pt x="2101022" y="114476"/>
                </a:lnTo>
                <a:lnTo>
                  <a:pt x="2001179" y="114476"/>
                </a:lnTo>
                <a:lnTo>
                  <a:pt x="1972266" y="126790"/>
                </a:lnTo>
                <a:lnTo>
                  <a:pt x="1955486" y="137972"/>
                </a:lnTo>
                <a:lnTo>
                  <a:pt x="1940094" y="150818"/>
                </a:lnTo>
                <a:lnTo>
                  <a:pt x="1925256" y="164218"/>
                </a:lnTo>
                <a:lnTo>
                  <a:pt x="1910141" y="177063"/>
                </a:lnTo>
                <a:lnTo>
                  <a:pt x="1875824" y="209663"/>
                </a:lnTo>
                <a:lnTo>
                  <a:pt x="1848607" y="247303"/>
                </a:lnTo>
                <a:lnTo>
                  <a:pt x="1801274" y="328047"/>
                </a:lnTo>
                <a:lnTo>
                  <a:pt x="1774057" y="366325"/>
                </a:lnTo>
                <a:lnTo>
                  <a:pt x="1750136" y="402459"/>
                </a:lnTo>
                <a:lnTo>
                  <a:pt x="1731346" y="442474"/>
                </a:lnTo>
                <a:lnTo>
                  <a:pt x="1723867" y="460146"/>
                </a:lnTo>
                <a:close/>
              </a:path>
              <a:path w="2149475" h="460375">
                <a:moveTo>
                  <a:pt x="2149020" y="460146"/>
                </a:moveTo>
                <a:lnTo>
                  <a:pt x="2070918" y="460146"/>
                </a:lnTo>
                <a:lnTo>
                  <a:pt x="2063284" y="417643"/>
                </a:lnTo>
                <a:lnTo>
                  <a:pt x="2056763" y="369282"/>
                </a:lnTo>
                <a:lnTo>
                  <a:pt x="2051699" y="320644"/>
                </a:lnTo>
                <a:lnTo>
                  <a:pt x="2047449" y="271833"/>
                </a:lnTo>
                <a:lnTo>
                  <a:pt x="2043373" y="222952"/>
                </a:lnTo>
                <a:lnTo>
                  <a:pt x="2038828" y="174106"/>
                </a:lnTo>
                <a:lnTo>
                  <a:pt x="2038828" y="163756"/>
                </a:lnTo>
                <a:lnTo>
                  <a:pt x="2032380" y="131989"/>
                </a:lnTo>
                <a:lnTo>
                  <a:pt x="2020524" y="115886"/>
                </a:lnTo>
                <a:lnTo>
                  <a:pt x="2001179" y="114476"/>
                </a:lnTo>
                <a:lnTo>
                  <a:pt x="2101022" y="114476"/>
                </a:lnTo>
                <a:lnTo>
                  <a:pt x="2115745" y="168376"/>
                </a:lnTo>
                <a:lnTo>
                  <a:pt x="2125822" y="223108"/>
                </a:lnTo>
                <a:lnTo>
                  <a:pt x="2132016" y="279087"/>
                </a:lnTo>
                <a:lnTo>
                  <a:pt x="2135811" y="328502"/>
                </a:lnTo>
                <a:lnTo>
                  <a:pt x="2139916" y="377839"/>
                </a:lnTo>
                <a:lnTo>
                  <a:pt x="2144824" y="427021"/>
                </a:lnTo>
                <a:lnTo>
                  <a:pt x="2149020" y="460146"/>
                </a:lnTo>
                <a:close/>
              </a:path>
            </a:pathLst>
          </a:custGeom>
          <a:solidFill>
            <a:srgbClr val="040707"/>
          </a:solidFill>
        </p:spPr>
        <p:txBody>
          <a:bodyPr wrap="square" lIns="0" tIns="0" rIns="0" bIns="0" rtlCol="0"/>
          <a:lstStyle/>
          <a:p>
            <a:endParaRPr/>
          </a:p>
        </p:txBody>
      </p:sp>
      <p:sp>
        <p:nvSpPr>
          <p:cNvPr id="13" name="object 6">
            <a:extLst>
              <a:ext uri="{FF2B5EF4-FFF2-40B4-BE49-F238E27FC236}">
                <a16:creationId xmlns:a16="http://schemas.microsoft.com/office/drawing/2014/main" id="{CFB9566F-DF02-46E3-A7DE-30A3DA2B0123}"/>
              </a:ext>
            </a:extLst>
          </p:cNvPr>
          <p:cNvSpPr txBox="1">
            <a:spLocks/>
          </p:cNvSpPr>
          <p:nvPr/>
        </p:nvSpPr>
        <p:spPr>
          <a:xfrm>
            <a:off x="7522527" y="2967507"/>
            <a:ext cx="5383335" cy="628377"/>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endParaRPr lang="en-GB" sz="4000" b="0" kern="0" dirty="0"/>
          </a:p>
        </p:txBody>
      </p:sp>
      <p:sp>
        <p:nvSpPr>
          <p:cNvPr id="15" name="object 6">
            <a:extLst>
              <a:ext uri="{FF2B5EF4-FFF2-40B4-BE49-F238E27FC236}">
                <a16:creationId xmlns:a16="http://schemas.microsoft.com/office/drawing/2014/main" id="{5FC8DCBF-4CCE-4C22-8B9F-CC50B4D8446D}"/>
              </a:ext>
            </a:extLst>
          </p:cNvPr>
          <p:cNvSpPr txBox="1">
            <a:spLocks/>
          </p:cNvSpPr>
          <p:nvPr/>
        </p:nvSpPr>
        <p:spPr>
          <a:xfrm>
            <a:off x="6868177" y="2949240"/>
            <a:ext cx="5693036" cy="3308598"/>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endParaRPr lang="en-US" sz="3500" b="0" kern="0" dirty="0"/>
          </a:p>
          <a:p>
            <a:pPr marL="527050" indent="-514350">
              <a:spcBef>
                <a:spcPts val="100"/>
              </a:spcBef>
              <a:buAutoNum type="arabicPeriod"/>
            </a:pPr>
            <a:r>
              <a:rPr lang="en-US" sz="3500" b="0" kern="0" dirty="0"/>
              <a:t>Current Progress</a:t>
            </a:r>
          </a:p>
          <a:p>
            <a:pPr marL="527050" indent="-514350">
              <a:spcBef>
                <a:spcPts val="100"/>
              </a:spcBef>
              <a:buAutoNum type="arabicPeriod"/>
            </a:pPr>
            <a:endParaRPr lang="en-US" sz="3500" b="0" kern="0" dirty="0"/>
          </a:p>
          <a:p>
            <a:pPr marL="527050" indent="-514350">
              <a:spcBef>
                <a:spcPts val="100"/>
              </a:spcBef>
              <a:buAutoNum type="arabicPeriod"/>
            </a:pPr>
            <a:r>
              <a:rPr lang="en-US" sz="3500" b="0" kern="0" dirty="0"/>
              <a:t>Software </a:t>
            </a:r>
            <a:r>
              <a:rPr lang="en-US" sz="3500" b="0" kern="0" dirty="0" err="1"/>
              <a:t>TechStack</a:t>
            </a:r>
            <a:endParaRPr lang="en-US" sz="3500" b="0" kern="0" dirty="0"/>
          </a:p>
          <a:p>
            <a:pPr marL="527050" indent="-514350">
              <a:spcBef>
                <a:spcPts val="100"/>
              </a:spcBef>
              <a:buAutoNum type="arabicPeriod"/>
            </a:pPr>
            <a:endParaRPr lang="en-US" sz="3500" b="0" kern="0" dirty="0"/>
          </a:p>
          <a:p>
            <a:pPr marL="527050" indent="-514350">
              <a:spcBef>
                <a:spcPts val="100"/>
              </a:spcBef>
              <a:buAutoNum type="arabicPeriod"/>
            </a:pPr>
            <a:r>
              <a:rPr lang="en-US" sz="3500" b="0" kern="0" dirty="0"/>
              <a:t>Development Strategy</a:t>
            </a:r>
            <a:endParaRPr lang="en-GB" sz="3500" b="0" kern="0" dirty="0"/>
          </a:p>
        </p:txBody>
      </p:sp>
    </p:spTree>
    <p:extLst>
      <p:ext uri="{BB962C8B-B14F-4D97-AF65-F5344CB8AC3E}">
        <p14:creationId xmlns:p14="http://schemas.microsoft.com/office/powerpoint/2010/main" val="281822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314343"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912301"/>
          </a:xfrm>
          <a:prstGeom prst="rect">
            <a:avLst/>
          </a:prstGeom>
        </p:spPr>
        <p:txBody>
          <a:bodyPr vert="horz" wrap="square" lIns="0" tIns="29845" rIns="0" bIns="0" rtlCol="0">
            <a:spAutoFit/>
          </a:bodyPr>
          <a:lstStyle/>
          <a:p>
            <a:pPr marL="12700" marR="5080">
              <a:lnSpc>
                <a:spcPts val="7759"/>
              </a:lnSpc>
              <a:spcBef>
                <a:spcPts val="235"/>
              </a:spcBef>
            </a:pPr>
            <a:r>
              <a:rPr lang="en-US" sz="4000" b="1" kern="0" dirty="0">
                <a:latin typeface="Consolas" panose="020B0609020204030204" pitchFamily="49" charset="0"/>
              </a:rPr>
              <a:t>Current Progress</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7991801" y="690142"/>
            <a:ext cx="9448800" cy="9596858"/>
          </a:xfrm>
          <a:prstGeom prst="rect">
            <a:avLst/>
          </a:prstGeom>
        </p:spPr>
        <p:txBody>
          <a:bodyPr vert="horz" wrap="square" lIns="0" tIns="29845" rIns="0" bIns="0" rtlCol="0">
            <a:spAutoFit/>
          </a:bodyPr>
          <a:lstStyle/>
          <a:p>
            <a:pPr marL="12700" marR="5080">
              <a:spcBef>
                <a:spcPts val="235"/>
              </a:spcBef>
            </a:pPr>
            <a:r>
              <a:rPr lang="en-US" sz="3000" kern="0" dirty="0">
                <a:latin typeface="Raleway" panose="020B0503030101060003" pitchFamily="34" charset="0"/>
                <a:ea typeface="Roboto" panose="02000000000000000000" pitchFamily="2" charset="0"/>
                <a:cs typeface="Roboto" panose="02000000000000000000" pitchFamily="2" charset="0"/>
              </a:rPr>
              <a:t>100% Confident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Convert front-end design to react.JS code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Display data on the web from the database</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Send an automatic email to myself when a client makes a registration request on the website </a:t>
            </a:r>
          </a:p>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3000" kern="0" dirty="0">
                <a:latin typeface="Raleway" panose="020B0503030101060003" pitchFamily="34" charset="0"/>
                <a:ea typeface="Roboto" panose="02000000000000000000" pitchFamily="2" charset="0"/>
                <a:cs typeface="Roboto" panose="02000000000000000000" pitchFamily="2" charset="0"/>
              </a:rPr>
              <a:t>Working on It</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Create four different user account types (waiter + chef &amp; restaurant owner &amp; company staff &amp; CEO)</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Create a complete database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Create user the login, register and signup page for the 4 user account types</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Render data differently for the 4 different user types and for uniquely for each user within the same user type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Testing Database API function accuracy using Postman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Email Automation for User Registration</a:t>
            </a:r>
          </a:p>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0235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912301"/>
          </a:xfrm>
          <a:prstGeom prst="rect">
            <a:avLst/>
          </a:prstGeom>
        </p:spPr>
        <p:txBody>
          <a:bodyPr vert="horz" wrap="square" lIns="0" tIns="29845" rIns="0" bIns="0" rtlCol="0">
            <a:spAutoFit/>
          </a:bodyPr>
          <a:lstStyle/>
          <a:p>
            <a:pPr marL="12700" marR="5080">
              <a:lnSpc>
                <a:spcPts val="7759"/>
              </a:lnSpc>
              <a:spcBef>
                <a:spcPts val="235"/>
              </a:spcBef>
            </a:pPr>
            <a:r>
              <a:rPr lang="en-US" sz="4000" b="1" kern="0" dirty="0">
                <a:latin typeface="Consolas" panose="020B0609020204030204" pitchFamily="49" charset="0"/>
              </a:rPr>
              <a:t>Software </a:t>
            </a:r>
            <a:r>
              <a:rPr lang="en-US" sz="4000" b="1" kern="0" dirty="0" err="1">
                <a:latin typeface="Consolas" panose="020B0609020204030204" pitchFamily="49" charset="0"/>
              </a:rPr>
              <a:t>TechStack</a:t>
            </a:r>
            <a:endParaRPr lang="en-US" sz="4000" b="1" kern="0" dirty="0">
              <a:latin typeface="Consolas" panose="020B0609020204030204" pitchFamily="49" charset="0"/>
            </a:endParaRP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8214029" y="3162300"/>
            <a:ext cx="8839200" cy="5339282"/>
          </a:xfrm>
          <a:prstGeom prst="rect">
            <a:avLst/>
          </a:prstGeom>
        </p:spPr>
        <p:txBody>
          <a:bodyPr vert="horz" wrap="square" lIns="0" tIns="29845" rIns="0" bIns="0" rtlCol="0">
            <a:spAutoFit/>
          </a:bodyPr>
          <a:lstStyle/>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3000" kern="0" dirty="0">
                <a:latin typeface="Raleway" panose="020B0503030101060003" pitchFamily="34" charset="0"/>
                <a:ea typeface="Roboto" panose="02000000000000000000" pitchFamily="2" charset="0"/>
                <a:cs typeface="Roboto" panose="02000000000000000000" pitchFamily="2" charset="0"/>
              </a:rPr>
              <a:t>-   General: Django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Database: PostgreSQL, Django Rest Framework API</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Front-End: React.JS, Anima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Design: Adobe XD</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Testing: Postman</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Email Automation: Gmail</a:t>
            </a:r>
          </a:p>
          <a:p>
            <a:pPr marL="469900" marR="5080" indent="-457200">
              <a:spcBef>
                <a:spcPts val="235"/>
              </a:spcBef>
              <a:buFontTx/>
              <a:buChar char="-"/>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469900" marR="5080" indent="-457200">
              <a:spcBef>
                <a:spcPts val="235"/>
              </a:spcBef>
              <a:buFontTx/>
              <a:buChar char="-"/>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3000" kern="0" dirty="0">
                <a:latin typeface="Raleway" panose="020B0503030101060003" pitchFamily="34" charset="0"/>
                <a:ea typeface="Roboto" panose="02000000000000000000" pitchFamily="2" charset="0"/>
                <a:cs typeface="Roboto" panose="02000000000000000000" pitchFamily="2" charset="0"/>
              </a:rPr>
              <a:t>Based on Instagram </a:t>
            </a:r>
            <a:r>
              <a:rPr lang="en-US" sz="3000" kern="0" dirty="0" err="1">
                <a:latin typeface="Raleway" panose="020B0503030101060003" pitchFamily="34" charset="0"/>
                <a:ea typeface="Roboto" panose="02000000000000000000" pitchFamily="2" charset="0"/>
                <a:cs typeface="Roboto" panose="02000000000000000000" pitchFamily="2" charset="0"/>
              </a:rPr>
              <a:t>TechStack</a:t>
            </a:r>
            <a:endParaRPr lang="en-US" sz="3000" kern="0" dirty="0">
              <a:latin typeface="Raleway" panose="020B0503030101060003"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281965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1938223"/>
          </a:xfrm>
          <a:prstGeom prst="rect">
            <a:avLst/>
          </a:prstGeom>
        </p:spPr>
        <p:txBody>
          <a:bodyPr vert="horz" wrap="square" lIns="0" tIns="29845" rIns="0" bIns="0" rtlCol="0">
            <a:spAutoFit/>
          </a:bodyPr>
          <a:lstStyle/>
          <a:p>
            <a:pPr marL="12700" marR="5080">
              <a:lnSpc>
                <a:spcPts val="7759"/>
              </a:lnSpc>
              <a:spcBef>
                <a:spcPts val="235"/>
              </a:spcBef>
            </a:pPr>
            <a:r>
              <a:rPr lang="en-US" sz="4000" b="1" kern="0" dirty="0">
                <a:latin typeface="Consolas" panose="020B0609020204030204" pitchFamily="49" charset="0"/>
              </a:rPr>
              <a:t>Development Strategy</a:t>
            </a:r>
          </a:p>
          <a:p>
            <a:pPr marL="12700" marR="5080">
              <a:lnSpc>
                <a:spcPts val="7759"/>
              </a:lnSpc>
              <a:spcBef>
                <a:spcPts val="235"/>
              </a:spcBef>
            </a:pPr>
            <a:r>
              <a:rPr lang="en-US" sz="4000" b="1" kern="0" dirty="0">
                <a:latin typeface="Consolas" panose="020B0609020204030204" pitchFamily="49" charset="0"/>
              </a:rPr>
              <a:t> </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7530911" y="1018670"/>
            <a:ext cx="10059257" cy="9258304"/>
          </a:xfrm>
          <a:prstGeom prst="rect">
            <a:avLst/>
          </a:prstGeom>
        </p:spPr>
        <p:txBody>
          <a:bodyPr vert="horz" wrap="square" lIns="0" tIns="29845" rIns="0" bIns="0" rtlCol="0">
            <a:spAutoFit/>
          </a:bodyPr>
          <a:lstStyle/>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1. Find a collection of relevant programming tutorial videos </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First look at the final product and see if (in this order) it is coded in React.JS and Django. Whether it has the login/logout/ register features, and data rendering based on the database (ideally with various database). Finally, look in the code base and see if it is coded nicely. (Not on LinkedIn because the final products are too basic)</a:t>
            </a:r>
          </a:p>
          <a:p>
            <a:pPr marL="469900" marR="5080" indent="-457200">
              <a:spcBef>
                <a:spcPts val="235"/>
              </a:spcBef>
              <a:buFontTx/>
              <a:buChar char="-"/>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2. Once you gathered over 5-10 example website codes, priorities the videos and codebase that are closest to your product and start watching the videos to learn the different aspects of the website.</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You must follow the 5 hours videos because you can’t clone a template project from other people and make it your own (ask supervisor). It keeps having the submodular problem where your code doesn’t show in GitLab. </a:t>
            </a:r>
          </a:p>
          <a:p>
            <a:pPr marL="469900" marR="5080" indent="-457200">
              <a:spcBef>
                <a:spcPts val="235"/>
              </a:spcBef>
              <a:buFontTx/>
              <a:buChar char="-"/>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3. Copy and paste the code from the template project while watching the video guides to gain understanding of the system. </a:t>
            </a:r>
          </a:p>
          <a:p>
            <a:pPr marL="469900" marR="5080" indent="-457200">
              <a:spcBef>
                <a:spcPts val="235"/>
              </a:spcBef>
              <a:buFontTx/>
              <a:buChar char="-"/>
            </a:pPr>
            <a:endParaRPr lang="en-US" sz="2800" kern="0" dirty="0">
              <a:latin typeface="Raleway" panose="020B0503030101060003"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12596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1938223"/>
          </a:xfrm>
          <a:prstGeom prst="rect">
            <a:avLst/>
          </a:prstGeom>
        </p:spPr>
        <p:txBody>
          <a:bodyPr vert="horz" wrap="square" lIns="0" tIns="29845" rIns="0" bIns="0" rtlCol="0">
            <a:spAutoFit/>
          </a:bodyPr>
          <a:lstStyle/>
          <a:p>
            <a:pPr marL="12700" marR="5080">
              <a:lnSpc>
                <a:spcPts val="7759"/>
              </a:lnSpc>
              <a:spcBef>
                <a:spcPts val="235"/>
              </a:spcBef>
            </a:pPr>
            <a:r>
              <a:rPr lang="en-US" sz="4000" b="1" kern="0" dirty="0">
                <a:latin typeface="Consolas" panose="020B0609020204030204" pitchFamily="49" charset="0"/>
              </a:rPr>
              <a:t>Questions</a:t>
            </a:r>
          </a:p>
          <a:p>
            <a:pPr marL="12700" marR="5080">
              <a:lnSpc>
                <a:spcPts val="7759"/>
              </a:lnSpc>
              <a:spcBef>
                <a:spcPts val="235"/>
              </a:spcBef>
            </a:pPr>
            <a:r>
              <a:rPr lang="en-US" sz="4000" b="1" kern="0" dirty="0">
                <a:latin typeface="Consolas" panose="020B0609020204030204" pitchFamily="49" charset="0"/>
              </a:rPr>
              <a:t> </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8305800" y="3934989"/>
            <a:ext cx="9296400" cy="2184572"/>
          </a:xfrm>
          <a:prstGeom prst="rect">
            <a:avLst/>
          </a:prstGeom>
        </p:spPr>
        <p:txBody>
          <a:bodyPr vert="horz" wrap="square" lIns="0" tIns="29845" rIns="0" bIns="0" rtlCol="0">
            <a:spAutoFit/>
          </a:bodyPr>
          <a:lstStyle/>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1. Have you ever come across needing to clone a template project from another stranger developer and you need to push their project to your Git repository? How did you push the project so that the submodular problem gets solved?</a:t>
            </a:r>
          </a:p>
        </p:txBody>
      </p:sp>
    </p:spTree>
    <p:extLst>
      <p:ext uri="{BB962C8B-B14F-4D97-AF65-F5344CB8AC3E}">
        <p14:creationId xmlns:p14="http://schemas.microsoft.com/office/powerpoint/2010/main" val="404047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382" y="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8229600" y="4868314"/>
            <a:ext cx="6857999" cy="1110240"/>
          </a:xfrm>
          <a:prstGeom prst="rect">
            <a:avLst/>
          </a:prstGeom>
        </p:spPr>
        <p:txBody>
          <a:bodyPr vert="horz" wrap="square" lIns="0" tIns="29845" rIns="0" bIns="0" rtlCol="0">
            <a:spAutoFit/>
          </a:bodyPr>
          <a:lstStyle/>
          <a:p>
            <a:pPr marL="12700" marR="5080">
              <a:lnSpc>
                <a:spcPts val="7759"/>
              </a:lnSpc>
              <a:spcBef>
                <a:spcPts val="235"/>
              </a:spcBef>
            </a:pPr>
            <a:r>
              <a:rPr lang="en-US" sz="10000" b="1" kern="0" dirty="0">
                <a:latin typeface="Consolas" panose="020B0609020204030204" pitchFamily="49" charset="0"/>
                <a:cs typeface="Consolas"/>
              </a:rPr>
              <a:t>End</a:t>
            </a:r>
            <a:endParaRPr sz="10000" b="1" dirty="0">
              <a:latin typeface="Consolas" panose="020B0609020204030204" pitchFamily="49" charset="0"/>
              <a:cs typeface="Consolas"/>
            </a:endParaRP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Tree>
    <p:extLst>
      <p:ext uri="{BB962C8B-B14F-4D97-AF65-F5344CB8AC3E}">
        <p14:creationId xmlns:p14="http://schemas.microsoft.com/office/powerpoint/2010/main" val="311588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2289</TotalTime>
  <Words>414</Words>
  <Application>Microsoft Office PowerPoint</Application>
  <PresentationFormat>Custom</PresentationFormat>
  <Paragraphs>58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Consolas</vt:lpstr>
      <vt:lpstr>Raleway</vt:lpstr>
      <vt:lpstr>Office Theme</vt:lpstr>
      <vt:lpstr>Ming Wu (Andrew) 2133861w</vt:lpstr>
      <vt:lpstr>Start Recording</vt:lpstr>
      <vt:lpstr>Main Topics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Andrew Wu 2133861w</dc:title>
  <dc:creator>Andrew Ming Ho Wu</dc:creator>
  <cp:lastModifiedBy>Andrew Ming Ho Wu</cp:lastModifiedBy>
  <cp:revision>26</cp:revision>
  <dcterms:created xsi:type="dcterms:W3CDTF">2020-08-25T20:13:19Z</dcterms:created>
  <dcterms:modified xsi:type="dcterms:W3CDTF">2020-12-29T11:06:17Z</dcterms:modified>
</cp:coreProperties>
</file>