
<file path=[Content_Types].xml><?xml version="1.0" encoding="utf-8"?>
<Types xmlns="http://schemas.openxmlformats.org/package/2006/content-types">
  <Default Extension="25A5F780" ContentType="image/pn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98" r:id="rId4"/>
    <p:sldId id="395" r:id="rId5"/>
    <p:sldId id="399" r:id="rId6"/>
    <p:sldId id="33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>
      <p:cViewPr varScale="1">
        <p:scale>
          <a:sx n="29" d="100"/>
          <a:sy n="29" d="100"/>
        </p:scale>
        <p:origin x="12" y="3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8D95BC2E-E60E-4FD5-876E-32CDD0C5DA03}"/>
    <pc:docChg chg="undo custSel delSld modSld">
      <pc:chgData name="Andrew Ming Ho Wu" userId="620d876fccae6a25" providerId="LiveId" clId="{8D95BC2E-E60E-4FD5-876E-32CDD0C5DA03}" dt="2020-12-15T11:25:47.892" v="1483" actId="20577"/>
      <pc:docMkLst>
        <pc:docMk/>
      </pc:docMkLst>
      <pc:sldChg chg="modSp mod">
        <pc:chgData name="Andrew Ming Ho Wu" userId="620d876fccae6a25" providerId="LiveId" clId="{8D95BC2E-E60E-4FD5-876E-32CDD0C5DA03}" dt="2020-12-15T10:56:47.236" v="1373" actId="20577"/>
        <pc:sldMkLst>
          <pc:docMk/>
          <pc:sldMk cId="0" sldId="256"/>
        </pc:sldMkLst>
        <pc:spChg chg="mod">
          <ac:chgData name="Andrew Ming Ho Wu" userId="620d876fccae6a25" providerId="LiveId" clId="{8D95BC2E-E60E-4FD5-876E-32CDD0C5DA03}" dt="2020-12-15T10:56:47.236" v="1373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 mod">
        <pc:chgData name="Andrew Ming Ho Wu" userId="620d876fccae6a25" providerId="LiveId" clId="{8D95BC2E-E60E-4FD5-876E-32CDD0C5DA03}" dt="2020-12-15T10:44:19.901" v="811" actId="478"/>
        <pc:sldMkLst>
          <pc:docMk/>
          <pc:sldMk cId="2818220858" sldId="343"/>
        </pc:sldMkLst>
        <pc:spChg chg="mod">
          <ac:chgData name="Andrew Ming Ho Wu" userId="620d876fccae6a25" providerId="LiveId" clId="{8D95BC2E-E60E-4FD5-876E-32CDD0C5DA03}" dt="2020-12-15T10:44:12.133" v="810" actId="313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8D95BC2E-E60E-4FD5-876E-32CDD0C5DA03}" dt="2020-12-15T10:44:19.901" v="811" actId="478"/>
          <ac:spMkLst>
            <pc:docMk/>
            <pc:sldMk cId="2818220858" sldId="343"/>
            <ac:spMk id="16" creationId="{9776CE46-BCD9-4FBA-A83A-BE5C5D29A965}"/>
          </ac:spMkLst>
        </pc:spChg>
      </pc:sldChg>
      <pc:sldChg chg="modSp mod">
        <pc:chgData name="Andrew Ming Ho Wu" userId="620d876fccae6a25" providerId="LiveId" clId="{8D95BC2E-E60E-4FD5-876E-32CDD0C5DA03}" dt="2020-12-15T11:25:47.892" v="1483" actId="20577"/>
        <pc:sldMkLst>
          <pc:docMk/>
          <pc:sldMk cId="1734700085" sldId="386"/>
        </pc:sldMkLst>
        <pc:spChg chg="mod">
          <ac:chgData name="Andrew Ming Ho Wu" userId="620d876fccae6a25" providerId="LiveId" clId="{8D95BC2E-E60E-4FD5-876E-32CDD0C5DA03}" dt="2020-12-15T11:25:47.892" v="1483" actId="20577"/>
          <ac:spMkLst>
            <pc:docMk/>
            <pc:sldMk cId="1734700085" sldId="386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13.384" v="862" actId="20577"/>
          <ac:spMkLst>
            <pc:docMk/>
            <pc:sldMk cId="1734700085" sldId="386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8D95BC2E-E60E-4FD5-876E-32CDD0C5DA03}" dt="2020-12-15T11:14:00.247" v="1447" actId="20577"/>
        <pc:sldMkLst>
          <pc:docMk/>
          <pc:sldMk cId="2049264590" sldId="388"/>
        </pc:sldMkLst>
        <pc:spChg chg="mod">
          <ac:chgData name="Andrew Ming Ho Wu" userId="620d876fccae6a25" providerId="LiveId" clId="{8D95BC2E-E60E-4FD5-876E-32CDD0C5DA03}" dt="2020-12-15T11:14:00.247" v="1447" actId="20577"/>
          <ac:spMkLst>
            <pc:docMk/>
            <pc:sldMk cId="2049264590" sldId="388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28:32.905" v="193" actId="1076"/>
          <ac:spMkLst>
            <pc:docMk/>
            <pc:sldMk cId="2049264590" sldId="388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47.750" v="869" actId="20577"/>
          <ac:spMkLst>
            <pc:docMk/>
            <pc:sldMk cId="2049264590" sldId="388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36.315" v="26" actId="1076"/>
          <ac:grpSpMkLst>
            <pc:docMk/>
            <pc:sldMk cId="2049264590" sldId="388"/>
            <ac:grpSpMk id="2" creationId="{00000000-0000-0000-0000-000000000000}"/>
          </ac:grpSpMkLst>
        </pc:grpChg>
        <pc:grpChg chg="mod">
          <ac:chgData name="Andrew Ming Ho Wu" userId="620d876fccae6a25" providerId="LiveId" clId="{8D95BC2E-E60E-4FD5-876E-32CDD0C5DA03}" dt="2020-12-15T10:28:30.753" v="192" actId="1076"/>
          <ac:grpSpMkLst>
            <pc:docMk/>
            <pc:sldMk cId="2049264590" sldId="388"/>
            <ac:grpSpMk id="8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0:48:55.055" v="1011" actId="1076"/>
        <pc:sldMkLst>
          <pc:docMk/>
          <pc:sldMk cId="2782934202" sldId="390"/>
        </pc:sldMkLst>
        <pc:spChg chg="mod">
          <ac:chgData name="Andrew Ming Ho Wu" userId="620d876fccae6a25" providerId="LiveId" clId="{8D95BC2E-E60E-4FD5-876E-32CDD0C5DA03}" dt="2020-12-15T10:48:53.043" v="1010" actId="20577"/>
          <ac:spMkLst>
            <pc:docMk/>
            <pc:sldMk cId="2782934202" sldId="390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5T10:48:55.055" v="1011" actId="1076"/>
          <ac:grpSpMkLst>
            <pc:docMk/>
            <pc:sldMk cId="2782934202" sldId="390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1:19:07.868" v="1468" actId="20577"/>
        <pc:sldMkLst>
          <pc:docMk/>
          <pc:sldMk cId="2582986712" sldId="391"/>
        </pc:sldMkLst>
        <pc:spChg chg="mod">
          <ac:chgData name="Andrew Ming Ho Wu" userId="620d876fccae6a25" providerId="LiveId" clId="{8D95BC2E-E60E-4FD5-876E-32CDD0C5DA03}" dt="2020-12-15T11:19:07.868" v="1468" actId="20577"/>
          <ac:spMkLst>
            <pc:docMk/>
            <pc:sldMk cId="2582986712" sldId="391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50:56.635" v="1350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4T20:44:19.614" v="65" actId="1076"/>
        <pc:sldMkLst>
          <pc:docMk/>
          <pc:sldMk cId="161672857" sldId="392"/>
        </pc:sldMkLst>
        <pc:spChg chg="mod">
          <ac:chgData name="Andrew Ming Ho Wu" userId="620d876fccae6a25" providerId="LiveId" clId="{8D95BC2E-E60E-4FD5-876E-32CDD0C5DA03}" dt="2020-12-14T20:44:19.614" v="65" actId="1076"/>
          <ac:spMkLst>
            <pc:docMk/>
            <pc:sldMk cId="161672857" sldId="392"/>
            <ac:spMk id="12" creationId="{11F2B6B6-0466-4FF3-9677-694F0F61AE7C}"/>
          </ac:spMkLst>
        </pc:spChg>
      </pc:sldChg>
      <pc:sldChg chg="modSp del mod">
        <pc:chgData name="Andrew Ming Ho Wu" userId="620d876fccae6a25" providerId="LiveId" clId="{8D95BC2E-E60E-4FD5-876E-32CDD0C5DA03}" dt="2020-12-15T10:42:20.840" v="703" actId="2696"/>
        <pc:sldMkLst>
          <pc:docMk/>
          <pc:sldMk cId="226674003" sldId="393"/>
        </pc:sldMkLst>
        <pc:spChg chg="mod">
          <ac:chgData name="Andrew Ming Ho Wu" userId="620d876fccae6a25" providerId="LiveId" clId="{8D95BC2E-E60E-4FD5-876E-32CDD0C5DA03}" dt="2020-12-15T10:35:43.478" v="225" actId="20577"/>
          <ac:spMkLst>
            <pc:docMk/>
            <pc:sldMk cId="226674003" sldId="393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38:45.439" v="702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5T11:11:55.686" v="1434" actId="313"/>
        <pc:sldMkLst>
          <pc:docMk/>
          <pc:sldMk cId="1602353451" sldId="394"/>
        </pc:sldMkLst>
        <pc:spChg chg="mod">
          <ac:chgData name="Andrew Ming Ho Wu" userId="620d876fccae6a25" providerId="LiveId" clId="{8D95BC2E-E60E-4FD5-876E-32CDD0C5DA03}" dt="2020-12-15T11:11:55.686" v="1434" actId="313"/>
          <ac:spMkLst>
            <pc:docMk/>
            <pc:sldMk cId="1602353451" sldId="394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2:47.636" v="704" actId="1076"/>
          <ac:spMkLst>
            <pc:docMk/>
            <pc:sldMk cId="1602353451" sldId="394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3:20.529" v="780" actId="1076"/>
          <ac:spMkLst>
            <pc:docMk/>
            <pc:sldMk cId="1602353451" sldId="394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26.140" v="24" actId="1036"/>
          <ac:grpSpMkLst>
            <pc:docMk/>
            <pc:sldMk cId="1602353451" sldId="394"/>
            <ac:grpSpMk id="2" creationId="{00000000-0000-0000-0000-000000000000}"/>
          </ac:grpSpMkLst>
        </pc:gr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B8CC6B97-FBEB-4E84-A973-1D8D00A51797}"/>
    <pc:docChg chg="undo redo custSel addSld delSld modSld">
      <pc:chgData name="Andrew Ming Ho Wu" userId="620d876fccae6a25" providerId="LiveId" clId="{B8CC6B97-FBEB-4E84-A973-1D8D00A51797}" dt="2020-12-09T20:21:14.831" v="3322" actId="1076"/>
      <pc:docMkLst>
        <pc:docMk/>
      </pc:docMkLst>
      <pc:sldChg chg="modSp mod">
        <pc:chgData name="Andrew Ming Ho Wu" userId="620d876fccae6a25" providerId="LiveId" clId="{B8CC6B97-FBEB-4E84-A973-1D8D00A51797}" dt="2020-12-07T23:20:20.434" v="2391" actId="20577"/>
        <pc:sldMkLst>
          <pc:docMk/>
          <pc:sldMk cId="0" sldId="256"/>
        </pc:sldMkLst>
        <pc:spChg chg="mod">
          <ac:chgData name="Andrew Ming Ho Wu" userId="620d876fccae6a25" providerId="LiveId" clId="{B8CC6B97-FBEB-4E84-A973-1D8D00A51797}" dt="2020-12-07T23:20:20.434" v="239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1:47:32.514" v="4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del mod">
        <pc:chgData name="Andrew Ming Ho Wu" userId="620d876fccae6a25" providerId="LiveId" clId="{B8CC6B97-FBEB-4E84-A973-1D8D00A51797}" dt="2020-12-07T14:43:22.840" v="2386" actId="47"/>
        <pc:sldMkLst>
          <pc:docMk/>
          <pc:sldMk cId="3627176467" sldId="330"/>
        </pc:sldMkLst>
        <pc:spChg chg="mod">
          <ac:chgData name="Andrew Ming Ho Wu" userId="620d876fccae6a25" providerId="LiveId" clId="{B8CC6B97-FBEB-4E84-A973-1D8D00A51797}" dt="2020-12-07T11:49:36.385" v="427" actId="115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B8CC6B97-FBEB-4E84-A973-1D8D00A51797}" dt="2020-12-09T20:19:32.434" v="3257" actId="20577"/>
        <pc:sldMkLst>
          <pc:docMk/>
          <pc:sldMk cId="2206058006" sldId="333"/>
        </pc:sldMkLst>
        <pc:spChg chg="mod">
          <ac:chgData name="Andrew Ming Ho Wu" userId="620d876fccae6a25" providerId="LiveId" clId="{B8CC6B97-FBEB-4E84-A973-1D8D00A51797}" dt="2020-12-08T20:51:48.995" v="2411" actId="20577"/>
          <ac:spMkLst>
            <pc:docMk/>
            <pc:sldMk cId="2206058006" sldId="333"/>
            <ac:spMk id="5" creationId="{00000000-0000-0000-0000-000000000000}"/>
          </ac:spMkLst>
        </pc:spChg>
        <pc:spChg chg="del">
          <ac:chgData name="Andrew Ming Ho Wu" userId="620d876fccae6a25" providerId="LiveId" clId="{B8CC6B97-FBEB-4E84-A973-1D8D00A51797}" dt="2020-12-07T11:49:40.438" v="428" actId="478"/>
          <ac:spMkLst>
            <pc:docMk/>
            <pc:sldMk cId="2206058006" sldId="333"/>
            <ac:spMk id="11" creationId="{3E2506E2-B67A-4B0D-BA61-6B13AC56BACF}"/>
          </ac:spMkLst>
        </pc:spChg>
        <pc:spChg chg="add del mod">
          <ac:chgData name="Andrew Ming Ho Wu" userId="620d876fccae6a25" providerId="LiveId" clId="{B8CC6B97-FBEB-4E84-A973-1D8D00A51797}" dt="2020-12-09T20:19:32.434" v="3257" actId="20577"/>
          <ac:spMkLst>
            <pc:docMk/>
            <pc:sldMk cId="2206058006" sldId="333"/>
            <ac:spMk id="12" creationId="{11F2B6B6-0466-4FF3-9677-694F0F61AE7C}"/>
          </ac:spMkLst>
        </pc:spChg>
        <pc:grpChg chg="mod">
          <ac:chgData name="Andrew Ming Ho Wu" userId="620d876fccae6a25" providerId="LiveId" clId="{B8CC6B97-FBEB-4E84-A973-1D8D00A51797}" dt="2020-12-07T11:50:20.258" v="465" actId="1076"/>
          <ac:grpSpMkLst>
            <pc:docMk/>
            <pc:sldMk cId="2206058006" sldId="333"/>
            <ac:grpSpMk id="2" creationId="{00000000-0000-0000-0000-000000000000}"/>
          </ac:grpSpMkLst>
        </pc:grpChg>
        <pc:grpChg chg="mod">
          <ac:chgData name="Andrew Ming Ho Wu" userId="620d876fccae6a25" providerId="LiveId" clId="{B8CC6B97-FBEB-4E84-A973-1D8D00A51797}" dt="2020-12-07T11:50:22.733" v="466" actId="1076"/>
          <ac:grpSpMkLst>
            <pc:docMk/>
            <pc:sldMk cId="2206058006" sldId="333"/>
            <ac:grpSpMk id="8" creationId="{00000000-0000-0000-0000-000000000000}"/>
          </ac:grpSpMkLst>
        </pc:grpChg>
      </pc:sldChg>
      <pc:sldChg chg="addSp delSp modSp mod">
        <pc:chgData name="Andrew Ming Ho Wu" userId="620d876fccae6a25" providerId="LiveId" clId="{B8CC6B97-FBEB-4E84-A973-1D8D00A51797}" dt="2020-12-07T12:17:11.563" v="2385" actId="20577"/>
        <pc:sldMkLst>
          <pc:docMk/>
          <pc:sldMk cId="2818220858" sldId="343"/>
        </pc:sldMkLst>
        <pc:spChg chg="mod">
          <ac:chgData name="Andrew Ming Ho Wu" userId="620d876fccae6a25" providerId="LiveId" clId="{B8CC6B97-FBEB-4E84-A973-1D8D00A51797}" dt="2020-12-07T12:16:53.205" v="2364" actId="1076"/>
          <ac:spMkLst>
            <pc:docMk/>
            <pc:sldMk cId="2818220858" sldId="343"/>
            <ac:spMk id="5" creationId="{81D7F47C-B22C-46A9-BD87-E2FA064EC20F}"/>
          </ac:spMkLst>
        </pc:spChg>
        <pc:spChg chg="mod">
          <ac:chgData name="Andrew Ming Ho Wu" userId="620d876fccae6a25" providerId="LiveId" clId="{B8CC6B97-FBEB-4E84-A973-1D8D00A51797}" dt="2020-12-07T12:16:25.853" v="2338" actId="20577"/>
          <ac:spMkLst>
            <pc:docMk/>
            <pc:sldMk cId="2818220858" sldId="343"/>
            <ac:spMk id="8" creationId="{9D42ABF8-029E-4F29-B608-8C118D28ABA1}"/>
          </ac:spMkLst>
        </pc:spChg>
        <pc:spChg chg="add del mod">
          <ac:chgData name="Andrew Ming Ho Wu" userId="620d876fccae6a25" providerId="LiveId" clId="{B8CC6B97-FBEB-4E84-A973-1D8D00A51797}" dt="2020-12-07T12:17:00.094" v="2366"/>
          <ac:spMkLst>
            <pc:docMk/>
            <pc:sldMk cId="2818220858" sldId="343"/>
            <ac:spMk id="14" creationId="{4008C9F8-7034-4640-926C-69C20356432C}"/>
          </ac:spMkLst>
        </pc:spChg>
        <pc:spChg chg="mod">
          <ac:chgData name="Andrew Ming Ho Wu" userId="620d876fccae6a25" providerId="LiveId" clId="{B8CC6B97-FBEB-4E84-A973-1D8D00A51797}" dt="2020-12-07T11:47:46.566" v="35" actId="20577"/>
          <ac:spMkLst>
            <pc:docMk/>
            <pc:sldMk cId="2818220858" sldId="343"/>
            <ac:spMk id="15" creationId="{5FC8DCBF-4CCE-4C22-8B9F-CC50B4D8446D}"/>
          </ac:spMkLst>
        </pc:spChg>
        <pc:spChg chg="add mod">
          <ac:chgData name="Andrew Ming Ho Wu" userId="620d876fccae6a25" providerId="LiveId" clId="{B8CC6B97-FBEB-4E84-A973-1D8D00A51797}" dt="2020-12-07T12:17:11.563" v="2385" actId="20577"/>
          <ac:spMkLst>
            <pc:docMk/>
            <pc:sldMk cId="2818220858" sldId="343"/>
            <ac:spMk id="16" creationId="{9776CE46-BCD9-4FBA-A83A-BE5C5D29A965}"/>
          </ac:spMkLst>
        </pc:spChg>
        <pc:grpChg chg="mod">
          <ac:chgData name="Andrew Ming Ho Wu" userId="620d876fccae6a25" providerId="LiveId" clId="{B8CC6B97-FBEB-4E84-A973-1D8D00A51797}" dt="2020-12-07T12:16:48.563" v="2363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B8CC6B97-FBEB-4E84-A973-1D8D00A51797}" dt="2020-12-07T12:12:01.475" v="2130" actId="20577"/>
        <pc:sldMkLst>
          <pc:docMk/>
          <pc:sldMk cId="1002563172" sldId="387"/>
        </pc:sldMkLst>
        <pc:spChg chg="mod">
          <ac:chgData name="Andrew Ming Ho Wu" userId="620d876fccae6a25" providerId="LiveId" clId="{B8CC6B97-FBEB-4E84-A973-1D8D00A51797}" dt="2020-12-07T12:12:01.475" v="2130" actId="20577"/>
          <ac:spMkLst>
            <pc:docMk/>
            <pc:sldMk cId="1002563172" sldId="387"/>
            <ac:spMk id="5" creationId="{00000000-0000-0000-0000-000000000000}"/>
          </ac:spMkLst>
        </pc:spChg>
      </pc:sldChg>
      <pc:sldChg chg="modSp add mod">
        <pc:chgData name="Andrew Ming Ho Wu" userId="620d876fccae6a25" providerId="LiveId" clId="{B8CC6B97-FBEB-4E84-A973-1D8D00A51797}" dt="2020-12-09T20:21:14.831" v="3322" actId="1076"/>
        <pc:sldMkLst>
          <pc:docMk/>
          <pc:sldMk cId="2049264590" sldId="388"/>
        </pc:sldMkLst>
        <pc:spChg chg="mod">
          <ac:chgData name="Andrew Ming Ho Wu" userId="620d876fccae6a25" providerId="LiveId" clId="{B8CC6B97-FBEB-4E84-A973-1D8D00A51797}" dt="2020-12-09T20:21:14.831" v="3322" actId="1076"/>
          <ac:spMkLst>
            <pc:docMk/>
            <pc:sldMk cId="2049264590" sldId="388"/>
            <ac:spMk id="12" creationId="{11F2B6B6-0466-4FF3-9677-694F0F61AE7C}"/>
          </ac:spMkLst>
        </pc:spChg>
      </pc:sldChg>
      <pc:sldChg chg="add">
        <pc:chgData name="Andrew Ming Ho Wu" userId="620d876fccae6a25" providerId="LiveId" clId="{B8CC6B97-FBEB-4E84-A973-1D8D00A51797}" dt="2020-12-07T12:11:57.600" v="2129" actId="2890"/>
        <pc:sldMkLst>
          <pc:docMk/>
          <pc:sldMk cId="1012779811" sldId="389"/>
        </pc:sldMkLst>
      </pc:sldChg>
      <pc:sldChg chg="modSp add mod">
        <pc:chgData name="Andrew Ming Ho Wu" userId="620d876fccae6a25" providerId="LiveId" clId="{B8CC6B97-FBEB-4E84-A973-1D8D00A51797}" dt="2020-12-07T12:13:16.646" v="2234" actId="255"/>
        <pc:sldMkLst>
          <pc:docMk/>
          <pc:sldMk cId="2782934202" sldId="390"/>
        </pc:sldMkLst>
        <pc:spChg chg="mod">
          <ac:chgData name="Andrew Ming Ho Wu" userId="620d876fccae6a25" providerId="LiveId" clId="{B8CC6B97-FBEB-4E84-A973-1D8D00A51797}" dt="2020-12-07T12:12:22.476" v="2139" actId="20577"/>
          <ac:spMkLst>
            <pc:docMk/>
            <pc:sldMk cId="2782934202" sldId="390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3:16.646" v="2234" actId="255"/>
          <ac:spMkLst>
            <pc:docMk/>
            <pc:sldMk cId="2782934202" sldId="390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4:09.189" v="2268" actId="20577"/>
        <pc:sldMkLst>
          <pc:docMk/>
          <pc:sldMk cId="2582986712" sldId="391"/>
        </pc:sldMkLst>
        <pc:spChg chg="mod">
          <ac:chgData name="Andrew Ming Ho Wu" userId="620d876fccae6a25" providerId="LiveId" clId="{B8CC6B97-FBEB-4E84-A973-1D8D00A51797}" dt="2020-12-07T12:14:09.189" v="2268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5:51.208" v="2307" actId="255"/>
        <pc:sldMkLst>
          <pc:docMk/>
          <pc:sldMk cId="161672857" sldId="392"/>
        </pc:sldMkLst>
        <pc:spChg chg="mod">
          <ac:chgData name="Andrew Ming Ho Wu" userId="620d876fccae6a25" providerId="LiveId" clId="{B8CC6B97-FBEB-4E84-A973-1D8D00A51797}" dt="2020-12-07T12:15:14.773" v="2298" actId="20577"/>
          <ac:spMkLst>
            <pc:docMk/>
            <pc:sldMk cId="161672857" sldId="392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5:51.208" v="2307" actId="255"/>
          <ac:spMkLst>
            <pc:docMk/>
            <pc:sldMk cId="161672857" sldId="392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9T20:20:31.079" v="3296" actId="20577"/>
        <pc:sldMkLst>
          <pc:docMk/>
          <pc:sldMk cId="226674003" sldId="393"/>
        </pc:sldMkLst>
        <pc:spChg chg="mod">
          <ac:chgData name="Andrew Ming Ho Wu" userId="620d876fccae6a25" providerId="LiveId" clId="{B8CC6B97-FBEB-4E84-A973-1D8D00A51797}" dt="2020-12-09T20:20:31.079" v="3296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add del">
        <pc:chgData name="Andrew Ming Ho Wu" userId="620d876fccae6a25" providerId="LiveId" clId="{B8CC6B97-FBEB-4E84-A973-1D8D00A51797}" dt="2020-12-08T20:51:41.486" v="2393"/>
        <pc:sldMkLst>
          <pc:docMk/>
          <pc:sldMk cId="1879883029" sldId="393"/>
        </pc:sldMkLst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17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6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284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25A5F780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552" y="8896158"/>
            <a:ext cx="5415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Ming Wu (Andrew)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Laser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15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5 March 2021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9103" y="3470056"/>
            <a:ext cx="6857143" cy="645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55650" indent="-742950">
              <a:spcBef>
                <a:spcPts val="100"/>
              </a:spcBef>
              <a:buAutoNum type="arabicPeriod"/>
            </a:pPr>
            <a:r>
              <a:rPr lang="en-US" sz="4000" kern="0" dirty="0"/>
              <a:t>Proofreading dissertation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9144000" y="3091746"/>
            <a:ext cx="6725313" cy="49750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Evaluation – Google form for 1) native-speaker, 2) non-native speaker (Done)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Final Software Product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Database organization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Paper prototype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Design principles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7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78284" y="1508185"/>
            <a:ext cx="6857143" cy="645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kern="0" dirty="0"/>
              <a:t>Next Step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10786301" y="3099006"/>
            <a:ext cx="6725313" cy="817082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Software Coding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Implementation (Justification of Tech Stack)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Testing Documentation 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Talk about the software not the business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Software skills that you learnt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Shorten the business parts 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is difficult in the coding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Show off complexity what you built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is interesting about your implementation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Send professor dissertation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Unimportant webpages </a:t>
            </a:r>
            <a:r>
              <a:rPr lang="en-US" sz="2800" kern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in appendix</a:t>
            </a: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4B8561-3775-44A1-A31D-6836DEBA50E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21" y="1512582"/>
            <a:ext cx="10143445" cy="8218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3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9103" y="3470056"/>
            <a:ext cx="6857143" cy="645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55650" indent="-742950">
              <a:spcBef>
                <a:spcPts val="100"/>
              </a:spcBef>
              <a:buAutoNum type="arabicPeriod"/>
            </a:pPr>
            <a:r>
              <a:rPr lang="en-US" sz="4000" kern="0" dirty="0"/>
              <a:t>Next Step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9144000" y="3091746"/>
            <a:ext cx="6725313" cy="32002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Software Coding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Implementation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Testing Documentation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0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3005</TotalTime>
  <Words>114</Words>
  <Application>Microsoft Office PowerPoint</Application>
  <PresentationFormat>Custom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Consolas</vt:lpstr>
      <vt:lpstr>Raleway</vt:lpstr>
      <vt:lpstr>Office Theme</vt:lpstr>
      <vt:lpstr>Ming Wu (Andrew) 2133861w</vt:lpstr>
      <vt:lpstr>Start Recording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107</cp:revision>
  <dcterms:created xsi:type="dcterms:W3CDTF">2020-08-25T20:13:19Z</dcterms:created>
  <dcterms:modified xsi:type="dcterms:W3CDTF">2021-03-05T10:07:06Z</dcterms:modified>
</cp:coreProperties>
</file>