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3" r:id="rId4"/>
    <p:sldId id="394" r:id="rId5"/>
    <p:sldId id="396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3" d="100"/>
          <a:sy n="53" d="100"/>
        </p:scale>
        <p:origin x="16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11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29 January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 parts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digital prototype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67640" y="2892485"/>
            <a:ext cx="9163713" cy="22871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Workflow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User Stories &amp; Acceptance Criteria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Dissertation from the start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1889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152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60</cp:revision>
  <dcterms:created xsi:type="dcterms:W3CDTF">2020-08-25T20:13:19Z</dcterms:created>
  <dcterms:modified xsi:type="dcterms:W3CDTF">2021-01-28T18:40:17Z</dcterms:modified>
</cp:coreProperties>
</file>