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3" r:id="rId4"/>
    <p:sldId id="394" r:id="rId5"/>
    <p:sldId id="396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30/01/2021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12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5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 parts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digital prototype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67640" y="2892485"/>
            <a:ext cx="9163713" cy="226151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Workflow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 Go through the design principles in XD. Ask Stephen whether to include design principles in the dissertation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Project Development Strategy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 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1889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166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62</cp:revision>
  <dcterms:created xsi:type="dcterms:W3CDTF">2020-08-25T20:13:19Z</dcterms:created>
  <dcterms:modified xsi:type="dcterms:W3CDTF">2021-01-30T18:29:20Z</dcterms:modified>
</cp:coreProperties>
</file>