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343" r:id="rId4"/>
    <p:sldId id="395" r:id="rId5"/>
    <p:sldId id="394" r:id="rId6"/>
    <p:sldId id="331"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p:scale>
          <a:sx n="52" d="100"/>
          <a:sy n="52" d="100"/>
        </p:scale>
        <p:origin x="24"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10/02/2021</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83685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13</a:t>
            </a:r>
          </a:p>
          <a:p>
            <a:pPr marL="12700" marR="5080">
              <a:lnSpc>
                <a:spcPct val="79200"/>
              </a:lnSpc>
              <a:spcBef>
                <a:spcPts val="3095"/>
              </a:spcBef>
            </a:pPr>
            <a:r>
              <a:rPr lang="en-US" sz="2800" spc="70" dirty="0">
                <a:solidFill>
                  <a:srgbClr val="040707"/>
                </a:solidFill>
                <a:latin typeface="Consolas"/>
                <a:cs typeface="Consolas"/>
              </a:rPr>
              <a:t>12 February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246274" y="269096"/>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71813" y="4000500"/>
            <a:ext cx="6996587" cy="1102866"/>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527050" indent="-514350">
              <a:spcBef>
                <a:spcPts val="100"/>
              </a:spcBef>
              <a:buAutoNum type="arabicPeriod"/>
            </a:pPr>
            <a:r>
              <a:rPr lang="en-US" sz="3500" b="0" kern="0" dirty="0"/>
              <a:t>Evaluate dissertation</a:t>
            </a:r>
          </a:p>
          <a:p>
            <a:pPr marL="527050" indent="-514350">
              <a:spcBef>
                <a:spcPts val="100"/>
              </a:spcBef>
              <a:buAutoNum type="arabicPeriod"/>
            </a:pPr>
            <a:r>
              <a:rPr lang="en-US" sz="3500" b="0" kern="0" dirty="0"/>
              <a:t>Rank what to do first </a:t>
            </a:r>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479" y="2914109"/>
            <a:ext cx="6857143" cy="645690"/>
          </a:xfrm>
          <a:prstGeom prst="rect">
            <a:avLst/>
          </a:prstGeom>
        </p:spPr>
        <p:txBody>
          <a:bodyPr vert="horz" wrap="square" lIns="0" tIns="29845" rIns="0" bIns="0" rtlCol="0">
            <a:spAutoFit/>
          </a:bodyPr>
          <a:lstStyle/>
          <a:p>
            <a:pPr marL="12700">
              <a:spcBef>
                <a:spcPts val="100"/>
              </a:spcBef>
            </a:pPr>
            <a:r>
              <a:rPr lang="en-US" sz="4000" kern="0" dirty="0"/>
              <a:t>1. Rank Project Parts</a:t>
            </a:r>
            <a:endParaRPr lang="en-US" sz="4000" b="0" kern="0" dirty="0"/>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979114"/>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
        <p:nvSpPr>
          <p:cNvPr id="11" name="object 5">
            <a:extLst>
              <a:ext uri="{FF2B5EF4-FFF2-40B4-BE49-F238E27FC236}">
                <a16:creationId xmlns:a16="http://schemas.microsoft.com/office/drawing/2014/main" id="{F7645084-9C48-4A62-8E6A-A331ADE60D77}"/>
              </a:ext>
            </a:extLst>
          </p:cNvPr>
          <p:cNvSpPr txBox="1"/>
          <p:nvPr/>
        </p:nvSpPr>
        <p:spPr>
          <a:xfrm>
            <a:off x="8458200" y="3771650"/>
            <a:ext cx="9163713" cy="2743700"/>
          </a:xfrm>
          <a:prstGeom prst="rect">
            <a:avLst/>
          </a:prstGeom>
        </p:spPr>
        <p:txBody>
          <a:bodyPr vert="horz" wrap="square" lIns="0" tIns="29845" rIns="0" bIns="0" rtlCol="0">
            <a:spAutoFit/>
          </a:bodyPr>
          <a:lstStyle/>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Writing Dissertation   - xx </a:t>
            </a:r>
          </a:p>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Software Coding        -xx</a:t>
            </a:r>
          </a:p>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Evaluation                    -xx</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2104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479" y="2914109"/>
            <a:ext cx="6857143" cy="1274067"/>
          </a:xfrm>
          <a:prstGeom prst="rect">
            <a:avLst/>
          </a:prstGeom>
        </p:spPr>
        <p:txBody>
          <a:bodyPr vert="horz" wrap="square" lIns="0" tIns="29845" rIns="0" bIns="0" rtlCol="0">
            <a:spAutoFit/>
          </a:bodyPr>
          <a:lstStyle/>
          <a:p>
            <a:pPr marL="12700">
              <a:spcBef>
                <a:spcPts val="100"/>
              </a:spcBef>
            </a:pPr>
            <a:r>
              <a:rPr lang="en-US" sz="4000" kern="0" dirty="0"/>
              <a:t>2. Evaluate Dissertation </a:t>
            </a:r>
          </a:p>
          <a:p>
            <a:pPr marL="12700">
              <a:spcBef>
                <a:spcPts val="100"/>
              </a:spcBef>
            </a:pPr>
            <a:r>
              <a:rPr lang="en-US" sz="4000" b="0" kern="0" dirty="0"/>
              <a:t>    Parts</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979114"/>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
        <p:nvSpPr>
          <p:cNvPr id="11" name="object 5">
            <a:extLst>
              <a:ext uri="{FF2B5EF4-FFF2-40B4-BE49-F238E27FC236}">
                <a16:creationId xmlns:a16="http://schemas.microsoft.com/office/drawing/2014/main" id="{F7645084-9C48-4A62-8E6A-A331ADE60D77}"/>
              </a:ext>
            </a:extLst>
          </p:cNvPr>
          <p:cNvSpPr txBox="1"/>
          <p:nvPr/>
        </p:nvSpPr>
        <p:spPr>
          <a:xfrm>
            <a:off x="8153400" y="1104900"/>
            <a:ext cx="9163713" cy="10248318"/>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Q1. What is an acceptable number of participants for digital prototype evaluation? </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Q2. Should we post the paper prototype in the dissertation or the appendix? Could you give some opinions for the paper prototype and related software product sections? (go to that part of the dissertation) </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Q3. The web demo takes up quite a lot of space, probably 1 page for 3 web diagrams. If we decrease the image size, it makes it difficult to read the web text as well. Would you make it smaller or keep it like that?</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Q3. Should I discuss about the coding platform at all? E.g. why we have come up with the decisions to use React.JS, PostgreSQL and Django?</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Ask Stephen to read the whole dissertation in the order he wants for refinement and evaluation </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Or</a:t>
            </a:r>
          </a:p>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Final Software Product</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2700</TotalTime>
  <Words>215</Words>
  <Application>Microsoft Office PowerPoint</Application>
  <PresentationFormat>Custom</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76</cp:revision>
  <dcterms:created xsi:type="dcterms:W3CDTF">2020-08-25T20:13:19Z</dcterms:created>
  <dcterms:modified xsi:type="dcterms:W3CDTF">2021-02-10T17:40:16Z</dcterms:modified>
</cp:coreProperties>
</file>