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43" r:id="rId4"/>
    <p:sldId id="333" r:id="rId5"/>
    <p:sldId id="344" r:id="rId6"/>
    <p:sldId id="259" r:id="rId7"/>
    <p:sldId id="329" r:id="rId8"/>
    <p:sldId id="330" r:id="rId9"/>
    <p:sldId id="331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51DB0-1E4A-4F76-B9FF-8FCA6C4B0B08}" v="1" dt="2020-10-14T10:55:20.4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15" autoAdjust="0"/>
  </p:normalViewPr>
  <p:slideViewPr>
    <p:cSldViewPr>
      <p:cViewPr varScale="1">
        <p:scale>
          <a:sx n="40" d="100"/>
          <a:sy n="40" d="100"/>
        </p:scale>
        <p:origin x="6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02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7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9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684" y="8953500"/>
            <a:ext cx="541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Andrew Wu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3251852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The Waiter App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Hi! </a:t>
            </a:r>
            <a:endParaRPr lang="en-US" sz="10000" b="1" spc="70" dirty="0">
              <a:solidFill>
                <a:srgbClr val="040707"/>
              </a:solidFill>
              <a:latin typeface="Consolas"/>
              <a:cs typeface="Consola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3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14 October 2020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9000" y="0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986702" y="2385869"/>
            <a:ext cx="5693036" cy="498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b="0" kern="0" dirty="0"/>
              <a:t>GitLab Setup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2. Requirement Statements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3. Test Driven Development with User Stories </a:t>
            </a:r>
            <a:endParaRPr lang="en-GB" sz="4000" b="0" kern="0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1D7F47C-B22C-46A9-BD87-E2FA064EC20F}"/>
              </a:ext>
            </a:extLst>
          </p:cNvPr>
          <p:cNvSpPr txBox="1">
            <a:spLocks/>
          </p:cNvSpPr>
          <p:nvPr/>
        </p:nvSpPr>
        <p:spPr>
          <a:xfrm>
            <a:off x="7036651" y="7797621"/>
            <a:ext cx="654240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b="0" kern="0" dirty="0"/>
              <a:t>4. Project Paper Prototype </a:t>
            </a:r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8562" y="3388667"/>
            <a:ext cx="6283837" cy="1030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GitLab Setup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8560904" y="2781300"/>
            <a:ext cx="8238534" cy="46390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35"/>
              </a:spcBef>
            </a:pPr>
            <a:endParaRPr lang="en-US" sz="2800" dirty="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  <a:spcBef>
                <a:spcPts val="235"/>
              </a:spcBef>
            </a:pPr>
            <a:r>
              <a:rPr lang="en-US" sz="2800" dirty="0">
                <a:latin typeface="Consolas"/>
                <a:cs typeface="Consolas"/>
              </a:rPr>
              <a:t>- Time Log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2800" dirty="0">
                <a:latin typeface="Consolas"/>
                <a:cs typeface="Consolas"/>
              </a:rPr>
              <a:t>Dissertation Uploads 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2800" dirty="0">
                <a:latin typeface="Consolas"/>
                <a:cs typeface="Consolas"/>
              </a:rPr>
              <a:t>Weekly Status Report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2800" dirty="0">
                <a:latin typeface="Consolas"/>
                <a:cs typeface="Consolas"/>
              </a:rPr>
              <a:t>Supervisor Meetings 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2800" dirty="0">
                <a:latin typeface="Consolas"/>
                <a:cs typeface="Consolas"/>
              </a:rPr>
              <a:t>University Material Summary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2800" dirty="0">
                <a:latin typeface="Consolas"/>
                <a:cs typeface="Consolas"/>
              </a:rPr>
              <a:t>Example: go to your GitLab repository  </a:t>
            </a:r>
          </a:p>
        </p:txBody>
      </p:sp>
    </p:spTree>
    <p:extLst>
      <p:ext uri="{BB962C8B-B14F-4D97-AF65-F5344CB8AC3E}">
        <p14:creationId xmlns:p14="http://schemas.microsoft.com/office/powerpoint/2010/main" val="220605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8562" y="3388667"/>
            <a:ext cx="6283837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Requirement Statement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8560904" y="1485900"/>
            <a:ext cx="8238534" cy="666272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35"/>
              </a:spcBef>
            </a:pPr>
            <a:r>
              <a:rPr lang="en-US" sz="3500" dirty="0">
                <a:latin typeface="Consolas"/>
                <a:cs typeface="Consolas"/>
              </a:rPr>
              <a:t>Value Proposition Canvas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2800" dirty="0">
                <a:latin typeface="Consolas"/>
                <a:cs typeface="Consolas"/>
              </a:rPr>
              <a:t>Define all the possible tasks each stakeholder (customers, chefs, waiters, owners) want to accomplish.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2800" dirty="0">
                <a:latin typeface="Consolas"/>
                <a:cs typeface="Consolas"/>
              </a:rPr>
              <a:t>Define the gains (solutions) acquired and pains (issues) resolved by the software. 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2800" dirty="0">
                <a:latin typeface="Consolas"/>
                <a:cs typeface="Consolas"/>
              </a:rPr>
              <a:t>We will identify the software features (product &amp; services) that act as their gain creators and the pain reliever.</a:t>
            </a:r>
          </a:p>
        </p:txBody>
      </p:sp>
    </p:spTree>
    <p:extLst>
      <p:ext uri="{BB962C8B-B14F-4D97-AF65-F5344CB8AC3E}">
        <p14:creationId xmlns:p14="http://schemas.microsoft.com/office/powerpoint/2010/main" val="342733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096000" y="3644914"/>
            <a:ext cx="765543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Example: Go to Dissertation</a:t>
            </a:r>
            <a:endParaRPr sz="65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8562" y="3388667"/>
            <a:ext cx="6283837" cy="1030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Next Week</a:t>
            </a:r>
            <a:endParaRPr sz="65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8880914" y="1141741"/>
            <a:ext cx="8238534" cy="812536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Rewrite the Value Proposition Canvas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Identify the features that we want to implement to the minimum viable product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Develop minimal tests for your product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Draft product paper prototype for your minimum viable product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>
                <a:latin typeface="Consolas"/>
                <a:cs typeface="Consolas"/>
              </a:rPr>
              <a:t>Evaluation </a:t>
            </a:r>
            <a:endParaRPr lang="en-US" sz="3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89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255552" y="3822719"/>
            <a:ext cx="6283837" cy="1030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Questions </a:t>
            </a:r>
            <a:endParaRPr sz="65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8500867" y="1664527"/>
            <a:ext cx="9407086" cy="75155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35"/>
              </a:spcBef>
            </a:pPr>
            <a:r>
              <a:rPr lang="en-US" sz="35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17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180</Words>
  <Application>Microsoft Office PowerPoint</Application>
  <PresentationFormat>Custom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Consolas</vt:lpstr>
      <vt:lpstr>Office Theme</vt:lpstr>
      <vt:lpstr>Andrew Wu 2133861w</vt:lpstr>
      <vt:lpstr>Start Recording</vt:lpstr>
      <vt:lpstr>Main Topics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9</cp:revision>
  <dcterms:created xsi:type="dcterms:W3CDTF">2020-08-25T20:13:19Z</dcterms:created>
  <dcterms:modified xsi:type="dcterms:W3CDTF">2020-10-16T08:51:17Z</dcterms:modified>
</cp:coreProperties>
</file>