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43" r:id="rId4"/>
    <p:sldId id="394" r:id="rId5"/>
    <p:sldId id="396" r:id="rId6"/>
    <p:sldId id="397" r:id="rId7"/>
    <p:sldId id="331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>
      <p:cViewPr>
        <p:scale>
          <a:sx n="52" d="100"/>
          <a:sy n="52" d="100"/>
        </p:scale>
        <p:origin x="2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7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6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73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552" y="8896158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11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29 January 2021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6274" y="269096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8400" y="760566"/>
            <a:ext cx="68466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Main Topics 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FC8DCBF-4CCE-4C22-8B9F-CC50B4D8446D}"/>
              </a:ext>
            </a:extLst>
          </p:cNvPr>
          <p:cNvSpPr txBox="1">
            <a:spLocks/>
          </p:cNvSpPr>
          <p:nvPr/>
        </p:nvSpPr>
        <p:spPr>
          <a:xfrm>
            <a:off x="6871813" y="4000500"/>
            <a:ext cx="6996587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Evaluate dissertation parts</a:t>
            </a:r>
          </a:p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Evaluate digital prototype</a:t>
            </a:r>
          </a:p>
          <a:p>
            <a:pPr marL="12700">
              <a:spcBef>
                <a:spcPts val="100"/>
              </a:spcBef>
            </a:pPr>
            <a:endParaRPr lang="en-US" sz="3500" b="0" kern="0" dirty="0"/>
          </a:p>
        </p:txBody>
      </p:sp>
    </p:spTree>
    <p:extLst>
      <p:ext uri="{BB962C8B-B14F-4D97-AF65-F5344CB8AC3E}">
        <p14:creationId xmlns:p14="http://schemas.microsoft.com/office/powerpoint/2010/main" val="28182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127406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4000" kern="0" dirty="0"/>
              <a:t>Evaluate Dissertation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    Parts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8438808" y="3784474"/>
            <a:ext cx="9163713" cy="2718052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User Stories &amp; Acceptance Criteria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Design Principles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Outsourcing Strategies &amp; Business Scaling &amp; Optimization Metrics </a:t>
            </a:r>
          </a:p>
        </p:txBody>
      </p:sp>
    </p:spTree>
    <p:extLst>
      <p:ext uri="{BB962C8B-B14F-4D97-AF65-F5344CB8AC3E}">
        <p14:creationId xmlns:p14="http://schemas.microsoft.com/office/powerpoint/2010/main" val="160235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133998"/>
            <a:ext cx="7846565" cy="751936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b="0" kern="0" dirty="0"/>
              <a:t>2. Evaluate and Refine Current Digital Prototype</a:t>
            </a:r>
          </a:p>
          <a:p>
            <a:pPr marL="12700">
              <a:spcBef>
                <a:spcPts val="100"/>
              </a:spcBef>
            </a:pPr>
            <a:endParaRPr lang="en-US" sz="4000" kern="0" dirty="0"/>
          </a:p>
          <a:p>
            <a:pPr marL="584200" indent="-571500">
              <a:spcBef>
                <a:spcPts val="100"/>
              </a:spcBef>
              <a:buFontTx/>
              <a:buChar char="-"/>
            </a:pPr>
            <a:r>
              <a:rPr lang="en-US" sz="4000" b="0" kern="0" dirty="0"/>
              <a:t>Restaurant Owner</a:t>
            </a:r>
          </a:p>
          <a:p>
            <a:pPr marL="584200" indent="-571500">
              <a:spcBef>
                <a:spcPts val="100"/>
              </a:spcBef>
              <a:buFontTx/>
              <a:buChar char="-"/>
            </a:pPr>
            <a:r>
              <a:rPr lang="en-US" sz="4000" b="0" kern="0" dirty="0"/>
              <a:t>Company Staff</a:t>
            </a:r>
          </a:p>
          <a:p>
            <a:pPr marL="584200" indent="-571500">
              <a:spcBef>
                <a:spcPts val="100"/>
              </a:spcBef>
              <a:buFontTx/>
              <a:buChar char="-"/>
            </a:pPr>
            <a:r>
              <a:rPr lang="en-US" sz="4000" kern="0" dirty="0"/>
              <a:t>Company CEO</a:t>
            </a:r>
          </a:p>
          <a:p>
            <a:pPr marL="584200" indent="-571500">
              <a:spcBef>
                <a:spcPts val="100"/>
              </a:spcBef>
              <a:buFontTx/>
              <a:buChar char="-"/>
            </a:pPr>
            <a:r>
              <a:rPr lang="en-US" sz="4000" b="0" kern="0" dirty="0"/>
              <a:t>Password staff login see </a:t>
            </a:r>
            <a:r>
              <a:rPr lang="en-US" sz="4000" kern="0" dirty="0"/>
              <a:t>owner site</a:t>
            </a:r>
          </a:p>
          <a:p>
            <a:pPr marL="584200" indent="-571500">
              <a:spcBef>
                <a:spcPts val="100"/>
              </a:spcBef>
              <a:buFontTx/>
              <a:buChar char="-"/>
            </a:pPr>
            <a:r>
              <a:rPr lang="en-US" sz="4000" b="0" kern="0" dirty="0"/>
              <a:t>Remove </a:t>
            </a:r>
            <a:r>
              <a:rPr lang="en-US" sz="4000" b="0" kern="0" dirty="0" err="1"/>
              <a:t>qr</a:t>
            </a:r>
            <a:r>
              <a:rPr lang="en-US" sz="4000" b="0" kern="0" dirty="0"/>
              <a:t> code</a:t>
            </a:r>
          </a:p>
          <a:p>
            <a:pPr marL="584200" indent="-571500">
              <a:spcBef>
                <a:spcPts val="100"/>
              </a:spcBef>
              <a:buFontTx/>
              <a:buChar char="-"/>
            </a:pPr>
            <a:r>
              <a:rPr lang="en-US" sz="4000" b="0" kern="0" dirty="0"/>
              <a:t>Don’t store bank details – law</a:t>
            </a:r>
          </a:p>
          <a:p>
            <a:pPr marL="584200" indent="-571500">
              <a:spcBef>
                <a:spcPts val="100"/>
              </a:spcBef>
              <a:buFontTx/>
              <a:buChar char="-"/>
            </a:pPr>
            <a:r>
              <a:rPr lang="en-US" sz="4000" kern="0" dirty="0"/>
              <a:t>Don’t think about this, think about this after the project – not important</a:t>
            </a:r>
            <a:r>
              <a:rPr lang="en-US" sz="4000" b="0" kern="0" dirty="0"/>
              <a:t> 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771222" y="2480247"/>
            <a:ext cx="10209622" cy="682686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For each software part,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-   describe why it is a good design; suggest areas of improvement, consider alternative designs.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Colour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Scheme/ Contrast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Font Size/ Style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Way of presentation (order of information display)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Word Choice/ image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Icon shape/ size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Spacing/ Proximity between words/images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Software process (how to navigate between pages)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Necessity (whether this part must be present)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added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deleted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improved and how/ identify the solutions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2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127406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kern="0" dirty="0"/>
              <a:t>3. </a:t>
            </a:r>
            <a:r>
              <a:rPr lang="en-US" sz="4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Refine dissertation </a:t>
            </a:r>
          </a:p>
          <a:p>
            <a:pPr marL="12700">
              <a:spcBef>
                <a:spcPts val="100"/>
              </a:spcBef>
            </a:pPr>
            <a:endParaRPr lang="en-US" sz="4000" b="0" kern="0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849778" y="2414868"/>
            <a:ext cx="10209622" cy="5457263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Go through only the most important part of each section of the dissertation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describe what you write and why you write it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Determine whether this section is important to put in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is missing in this section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points to delete in this section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Possible writing template/ example work for reference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62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</TotalTime>
  <Words>249</Words>
  <Application>Microsoft Office PowerPoint</Application>
  <PresentationFormat>Custom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Consolas</vt:lpstr>
      <vt:lpstr>Raleway</vt:lpstr>
      <vt:lpstr>Office Theme</vt:lpstr>
      <vt:lpstr>Ming Wu (Andrew) 2133861w</vt:lpstr>
      <vt:lpstr>Start Recording</vt:lpstr>
      <vt:lpstr>Main Topics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59</cp:revision>
  <dcterms:created xsi:type="dcterms:W3CDTF">2020-08-25T20:13:19Z</dcterms:created>
  <dcterms:modified xsi:type="dcterms:W3CDTF">2021-01-24T15:04:23Z</dcterms:modified>
</cp:coreProperties>
</file>