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343" r:id="rId4"/>
    <p:sldId id="394" r:id="rId5"/>
    <p:sldId id="399" r:id="rId6"/>
    <p:sldId id="396" r:id="rId7"/>
    <p:sldId id="398" r:id="rId8"/>
    <p:sldId id="331"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varScale="1">
        <p:scale>
          <a:sx n="53" d="100"/>
          <a:sy n="53" d="100"/>
        </p:scale>
        <p:origin x="140"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24/01/2021</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04771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322486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7</a:t>
            </a:fld>
            <a:endParaRPr lang="en-GB"/>
          </a:p>
        </p:txBody>
      </p:sp>
    </p:spTree>
    <p:extLst>
      <p:ext uri="{BB962C8B-B14F-4D97-AF65-F5344CB8AC3E}">
        <p14:creationId xmlns:p14="http://schemas.microsoft.com/office/powerpoint/2010/main" val="17840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8</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8</a:t>
            </a:r>
          </a:p>
          <a:p>
            <a:pPr marL="12700" marR="5080">
              <a:lnSpc>
                <a:spcPct val="79200"/>
              </a:lnSpc>
              <a:spcBef>
                <a:spcPts val="3095"/>
              </a:spcBef>
            </a:pPr>
            <a:r>
              <a:rPr lang="en-US" sz="2800" spc="70" dirty="0">
                <a:solidFill>
                  <a:srgbClr val="040707"/>
                </a:solidFill>
                <a:latin typeface="Consolas"/>
                <a:cs typeface="Consolas"/>
              </a:rPr>
              <a:t>8 January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14800" y="246500"/>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71813" y="4000500"/>
            <a:ext cx="6223215" cy="2757165"/>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527050" indent="-514350">
              <a:spcBef>
                <a:spcPts val="100"/>
              </a:spcBef>
              <a:buAutoNum type="arabicPeriod"/>
            </a:pPr>
            <a:r>
              <a:rPr lang="en-US" sz="3500" b="0" kern="0" dirty="0"/>
              <a:t>Check Database Diagram</a:t>
            </a:r>
          </a:p>
          <a:p>
            <a:pPr marL="12700">
              <a:spcBef>
                <a:spcPts val="100"/>
              </a:spcBef>
            </a:pPr>
            <a:endParaRPr lang="en-US" sz="3500" b="0" kern="0" dirty="0"/>
          </a:p>
          <a:p>
            <a:pPr marL="12700">
              <a:spcBef>
                <a:spcPts val="100"/>
              </a:spcBef>
            </a:pPr>
            <a:r>
              <a:rPr lang="en-US" sz="3500" b="0" kern="0" dirty="0"/>
              <a:t>2. Current Progress</a:t>
            </a:r>
          </a:p>
          <a:p>
            <a:pPr marL="12700">
              <a:spcBef>
                <a:spcPts val="100"/>
              </a:spcBef>
            </a:pPr>
            <a:endParaRPr lang="en-US" sz="3500" b="0" kern="0" dirty="0"/>
          </a:p>
          <a:p>
            <a:pPr marL="12700">
              <a:spcBef>
                <a:spcPts val="100"/>
              </a:spcBef>
            </a:pPr>
            <a:r>
              <a:rPr lang="en-US" sz="3500" b="0" kern="0" dirty="0"/>
              <a:t>3. Development Strategy</a:t>
            </a:r>
            <a:endParaRPr lang="en-GB" sz="3500" b="0" kern="0" dirty="0"/>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645690"/>
          </a:xfrm>
          <a:prstGeom prst="rect">
            <a:avLst/>
          </a:prstGeom>
        </p:spPr>
        <p:txBody>
          <a:bodyPr vert="horz" wrap="square" lIns="0" tIns="29845" rIns="0" bIns="0" rtlCol="0">
            <a:spAutoFit/>
          </a:bodyPr>
          <a:lstStyle/>
          <a:p>
            <a:pPr marL="12700">
              <a:spcBef>
                <a:spcPts val="100"/>
              </a:spcBef>
            </a:pPr>
            <a:r>
              <a:rPr lang="en-US" sz="4000" b="0" kern="0" dirty="0"/>
              <a:t>Check Database Diagram</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1466427"/>
          </a:xfrm>
          <a:prstGeom prst="rect">
            <a:avLst/>
          </a:prstGeom>
        </p:spPr>
        <p:txBody>
          <a:bodyPr vert="horz" wrap="square" lIns="0" tIns="29845" rIns="0" bIns="0" rtlCol="0">
            <a:spAutoFit/>
          </a:bodyPr>
          <a:lstStyle/>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GO Adobe XD</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310816"/>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912301"/>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Current Progress</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239000" y="495300"/>
            <a:ext cx="10209622" cy="9920023"/>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Done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Complete a Template Project that has all the functionalities below (real-estate platform)</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Now, working on the real project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Create a complete database in Django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Working on it</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   </a:t>
            </a:r>
            <a:r>
              <a:rPr lang="en-US" sz="2800" kern="0">
                <a:latin typeface="Raleway" panose="020B0503030101060003" pitchFamily="34" charset="0"/>
                <a:ea typeface="Roboto" panose="02000000000000000000" pitchFamily="2" charset="0"/>
                <a:cs typeface="Roboto" panose="02000000000000000000" pitchFamily="2" charset="0"/>
              </a:rPr>
              <a:t>Convert all front-end designs </a:t>
            </a:r>
            <a:r>
              <a:rPr lang="en-US" sz="2800" kern="0" dirty="0">
                <a:latin typeface="Raleway" panose="020B0503030101060003" pitchFamily="34" charset="0"/>
                <a:ea typeface="Roboto" panose="02000000000000000000" pitchFamily="2" charset="0"/>
                <a:cs typeface="Roboto" panose="02000000000000000000" pitchFamily="2" charset="0"/>
              </a:rPr>
              <a:t>to react.JS code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Display data on the web from the database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Testing Database API function accuracy using Postman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Create four different user account types (customer, waiter + chef &amp; restaurant owner &amp; company staff &amp; CEO)</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Create user login, register and signup page for the 4 user account types</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Render data differently based on the 4 different user types and uniquely for each user within the same user type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Send an automatic email to myself when a client makes a registration request on the website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Email Automation for User Registration</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Hosting the project using Digital Ocean</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061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016888" y="546530"/>
            <a:ext cx="10817576" cy="7888698"/>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1. Find a collection of relevant programming tutorial videos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First look at the final product and see if (in this order) it is coded in React.JS and Django. Whether it has the login/logout/ register features, and data rendering based on the database (ideally with various database). Finally, look in the code base and see if it is coded nicely. (Not on LinkedIn because the final products are too basic). Platforms that have good resources are YouTube and </a:t>
            </a:r>
            <a:r>
              <a:rPr lang="en-US" sz="2800" kern="0" dirty="0" err="1">
                <a:latin typeface="Raleway" panose="020B0503030101060003" pitchFamily="34" charset="0"/>
                <a:ea typeface="Roboto" panose="02000000000000000000" pitchFamily="2" charset="0"/>
                <a:cs typeface="Roboto" panose="02000000000000000000" pitchFamily="2" charset="0"/>
              </a:rPr>
              <a:t>Github</a:t>
            </a:r>
            <a:r>
              <a:rPr lang="en-US" sz="2800" kern="0" dirty="0">
                <a:latin typeface="Raleway" panose="020B0503030101060003" pitchFamily="34" charset="0"/>
                <a:ea typeface="Roboto" panose="02000000000000000000" pitchFamily="2" charset="0"/>
                <a:cs typeface="Roboto" panose="02000000000000000000" pitchFamily="2" charset="0"/>
              </a:rPr>
              <a:t>. You can see step-by-step how the final product is made so you will not miss a step. By going to GitHub first, you can determine whether the solutions are satisfactory before watching the videos. </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2. Once you gathered over 5-10 example website codes, priorities the videos and codebase that are closest to the above </a:t>
            </a:r>
            <a:r>
              <a:rPr lang="en-US" sz="2800" kern="0" dirty="0" err="1">
                <a:latin typeface="Raleway" panose="020B0503030101060003" pitchFamily="34" charset="0"/>
                <a:ea typeface="Roboto" panose="02000000000000000000" pitchFamily="2" charset="0"/>
                <a:cs typeface="Roboto" panose="02000000000000000000" pitchFamily="2" charset="0"/>
              </a:rPr>
              <a:t>crtieria</a:t>
            </a:r>
            <a:r>
              <a:rPr lang="en-US" sz="2800" kern="0" dirty="0">
                <a:latin typeface="Raleway" panose="020B0503030101060003" pitchFamily="34" charset="0"/>
                <a:ea typeface="Roboto" panose="02000000000000000000" pitchFamily="2" charset="0"/>
                <a:cs typeface="Roboto" panose="02000000000000000000" pitchFamily="2" charset="0"/>
              </a:rPr>
              <a:t> and start watching the videos to learn the different aspects of the website.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You must follow the 5 hours videos because you will miss important lessons and install new packages. </a:t>
            </a:r>
          </a:p>
        </p:txBody>
      </p:sp>
    </p:spTree>
    <p:extLst>
      <p:ext uri="{BB962C8B-B14F-4D97-AF65-F5344CB8AC3E}">
        <p14:creationId xmlns:p14="http://schemas.microsoft.com/office/powerpoint/2010/main" val="412596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542943" y="2120375"/>
            <a:ext cx="10059257" cy="6165149"/>
          </a:xfrm>
          <a:prstGeom prst="rect">
            <a:avLst/>
          </a:prstGeom>
        </p:spPr>
        <p:txBody>
          <a:bodyPr vert="horz" wrap="square" lIns="0" tIns="29845" rIns="0" bIns="0" rtlCol="0">
            <a:spAutoFit/>
          </a:bodyPr>
          <a:lstStyle/>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4, To speed up the learning process, don’t hand code the program yourself while watching the videos, just copy and paste the codes from their GitHub. Once you have watched the video and coded a working product, start a new project, watch each video again while developing your own version of the product. Before moving onto the next video, make sure that your own product covers all the aspects taught in the current tutorials, so you don’t need to look back the video for reference.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5. Write acceptance criteria while working on the project. Do the tasks mentioned in this PowerPoint. </a:t>
            </a:r>
          </a:p>
        </p:txBody>
      </p:sp>
    </p:spTree>
    <p:extLst>
      <p:ext uri="{BB962C8B-B14F-4D97-AF65-F5344CB8AC3E}">
        <p14:creationId xmlns:p14="http://schemas.microsoft.com/office/powerpoint/2010/main" val="352424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2397</TotalTime>
  <Words>494</Words>
  <Application>Microsoft Office PowerPoint</Application>
  <PresentationFormat>Custom</PresentationFormat>
  <Paragraphs>53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40</cp:revision>
  <dcterms:created xsi:type="dcterms:W3CDTF">2020-08-25T20:13:19Z</dcterms:created>
  <dcterms:modified xsi:type="dcterms:W3CDTF">2021-01-24T18:53:28Z</dcterms:modified>
</cp:coreProperties>
</file>