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43" r:id="rId4"/>
    <p:sldId id="394" r:id="rId5"/>
    <p:sldId id="396" r:id="rId6"/>
    <p:sldId id="397" r:id="rId7"/>
    <p:sldId id="398" r:id="rId8"/>
    <p:sldId id="331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>
        <p:scale>
          <a:sx n="44" d="100"/>
          <a:sy n="44" d="100"/>
        </p:scale>
        <p:origin x="20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7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9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15 January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6909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4385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Watch pre-recorded video to refine current product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2. Evaluate and refine digital prototype</a:t>
            </a:r>
          </a:p>
          <a:p>
            <a:pPr marL="527050" indent="-514350">
              <a:spcBef>
                <a:spcPts val="100"/>
              </a:spcBef>
              <a:buAutoNum type="arabicPeriod"/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3. Future Work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6124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4000" b="0" kern="0" dirty="0"/>
              <a:t>Watch Pre-recorded video to refine current product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32002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the current product,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Identify weaknesses and possible solutions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Identify future work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Notes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</a:t>
            </a: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314637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0" kern="0" dirty="0"/>
              <a:t>2. Evaluate and Refine Current Digital Prototype</a:t>
            </a:r>
          </a:p>
          <a:p>
            <a:pPr marL="12700">
              <a:spcBef>
                <a:spcPts val="100"/>
              </a:spcBef>
            </a:pPr>
            <a:endParaRPr lang="en-US" sz="4000" kern="0" dirty="0"/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Plus/ minus order change </a:t>
            </a:r>
          </a:p>
          <a:p>
            <a:pPr marL="12700">
              <a:spcBef>
                <a:spcPts val="100"/>
              </a:spcBef>
            </a:pPr>
            <a:r>
              <a:rPr lang="en-US" sz="4000" kern="0" dirty="0"/>
              <a:t>Check other platforms</a:t>
            </a:r>
            <a:endParaRPr lang="en-US" sz="4000" b="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68268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each software part,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describe why it is a good design; suggest areas of improvement, consider alternative designs.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Colour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Scheme/ Contrast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Font Size/ Style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Way of presentation (order of information display)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Word Choice/ image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Icon shape/ size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Spacing/ Proximity between words/images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process (how to navigate between pages)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Necessity (whether this part must be present)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added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deleted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improved and how/ identify the solutions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kern="0" dirty="0"/>
              <a:t>3. Future Work</a:t>
            </a:r>
            <a:endParaRPr lang="en-US" sz="4000" b="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1479610"/>
            <a:ext cx="10209622" cy="728340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Refine existing test cases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Currently just have a large unstructured document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Refine dissertation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Go through only the most important part of each section of the dissertation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describe what you write and why you write it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Determine whether this section is important to put in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is missing in this section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points to delete in this section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Possible writing template/ example work for reference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2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0" kern="0" dirty="0"/>
              <a:t>Now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542622" y="3313535"/>
            <a:ext cx="10209622" cy="22871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Go back to point 2 and evaluate the digital prototype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9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261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51</cp:revision>
  <dcterms:created xsi:type="dcterms:W3CDTF">2020-08-25T20:13:19Z</dcterms:created>
  <dcterms:modified xsi:type="dcterms:W3CDTF">2021-01-15T10:12:45Z</dcterms:modified>
</cp:coreProperties>
</file>