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43" r:id="rId4"/>
    <p:sldId id="394" r:id="rId5"/>
    <p:sldId id="396" r:id="rId6"/>
    <p:sldId id="397" r:id="rId7"/>
    <p:sldId id="331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>
      <p:cViewPr varScale="1">
        <p:scale>
          <a:sx n="29" d="100"/>
          <a:sy n="29" d="100"/>
        </p:scale>
        <p:origin x="12" y="6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8D95BC2E-E60E-4FD5-876E-32CDD0C5DA03}"/>
    <pc:docChg chg="undo custSel delSld modSld">
      <pc:chgData name="Andrew Ming Ho Wu" userId="620d876fccae6a25" providerId="LiveId" clId="{8D95BC2E-E60E-4FD5-876E-32CDD0C5DA03}" dt="2020-12-15T11:25:47.892" v="1483" actId="20577"/>
      <pc:docMkLst>
        <pc:docMk/>
      </pc:docMkLst>
      <pc:sldChg chg="modSp mod">
        <pc:chgData name="Andrew Ming Ho Wu" userId="620d876fccae6a25" providerId="LiveId" clId="{8D95BC2E-E60E-4FD5-876E-32CDD0C5DA03}" dt="2020-12-15T10:56:47.236" v="1373" actId="20577"/>
        <pc:sldMkLst>
          <pc:docMk/>
          <pc:sldMk cId="0" sldId="256"/>
        </pc:sldMkLst>
        <pc:spChg chg="mod">
          <ac:chgData name="Andrew Ming Ho Wu" userId="620d876fccae6a25" providerId="LiveId" clId="{8D95BC2E-E60E-4FD5-876E-32CDD0C5DA03}" dt="2020-12-15T10:56:47.236" v="1373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 mod">
        <pc:chgData name="Andrew Ming Ho Wu" userId="620d876fccae6a25" providerId="LiveId" clId="{8D95BC2E-E60E-4FD5-876E-32CDD0C5DA03}" dt="2020-12-15T10:44:19.901" v="811" actId="478"/>
        <pc:sldMkLst>
          <pc:docMk/>
          <pc:sldMk cId="2818220858" sldId="343"/>
        </pc:sldMkLst>
        <pc:spChg chg="mod">
          <ac:chgData name="Andrew Ming Ho Wu" userId="620d876fccae6a25" providerId="LiveId" clId="{8D95BC2E-E60E-4FD5-876E-32CDD0C5DA03}" dt="2020-12-15T10:44:12.133" v="810" actId="313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8D95BC2E-E60E-4FD5-876E-32CDD0C5DA03}" dt="2020-12-15T10:44:19.901" v="811" actId="478"/>
          <ac:spMkLst>
            <pc:docMk/>
            <pc:sldMk cId="2818220858" sldId="343"/>
            <ac:spMk id="16" creationId="{9776CE46-BCD9-4FBA-A83A-BE5C5D29A965}"/>
          </ac:spMkLst>
        </pc:spChg>
      </pc:sldChg>
      <pc:sldChg chg="modSp mod">
        <pc:chgData name="Andrew Ming Ho Wu" userId="620d876fccae6a25" providerId="LiveId" clId="{8D95BC2E-E60E-4FD5-876E-32CDD0C5DA03}" dt="2020-12-15T11:25:47.892" v="1483" actId="20577"/>
        <pc:sldMkLst>
          <pc:docMk/>
          <pc:sldMk cId="1734700085" sldId="386"/>
        </pc:sldMkLst>
        <pc:spChg chg="mod">
          <ac:chgData name="Andrew Ming Ho Wu" userId="620d876fccae6a25" providerId="LiveId" clId="{8D95BC2E-E60E-4FD5-876E-32CDD0C5DA03}" dt="2020-12-15T11:25:47.892" v="1483" actId="20577"/>
          <ac:spMkLst>
            <pc:docMk/>
            <pc:sldMk cId="1734700085" sldId="386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13.384" v="862" actId="20577"/>
          <ac:spMkLst>
            <pc:docMk/>
            <pc:sldMk cId="1734700085" sldId="386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8D95BC2E-E60E-4FD5-876E-32CDD0C5DA03}" dt="2020-12-15T11:14:00.247" v="1447" actId="20577"/>
        <pc:sldMkLst>
          <pc:docMk/>
          <pc:sldMk cId="2049264590" sldId="388"/>
        </pc:sldMkLst>
        <pc:spChg chg="mod">
          <ac:chgData name="Andrew Ming Ho Wu" userId="620d876fccae6a25" providerId="LiveId" clId="{8D95BC2E-E60E-4FD5-876E-32CDD0C5DA03}" dt="2020-12-15T11:14:00.247" v="1447" actId="20577"/>
          <ac:spMkLst>
            <pc:docMk/>
            <pc:sldMk cId="2049264590" sldId="388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28:32.905" v="193" actId="1076"/>
          <ac:spMkLst>
            <pc:docMk/>
            <pc:sldMk cId="2049264590" sldId="388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47.750" v="869" actId="20577"/>
          <ac:spMkLst>
            <pc:docMk/>
            <pc:sldMk cId="2049264590" sldId="388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36.315" v="26" actId="1076"/>
          <ac:grpSpMkLst>
            <pc:docMk/>
            <pc:sldMk cId="2049264590" sldId="388"/>
            <ac:grpSpMk id="2" creationId="{00000000-0000-0000-0000-000000000000}"/>
          </ac:grpSpMkLst>
        </pc:grpChg>
        <pc:grpChg chg="mod">
          <ac:chgData name="Andrew Ming Ho Wu" userId="620d876fccae6a25" providerId="LiveId" clId="{8D95BC2E-E60E-4FD5-876E-32CDD0C5DA03}" dt="2020-12-15T10:28:30.753" v="192" actId="1076"/>
          <ac:grpSpMkLst>
            <pc:docMk/>
            <pc:sldMk cId="2049264590" sldId="388"/>
            <ac:grpSpMk id="8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0:48:55.055" v="1011" actId="1076"/>
        <pc:sldMkLst>
          <pc:docMk/>
          <pc:sldMk cId="2782934202" sldId="390"/>
        </pc:sldMkLst>
        <pc:spChg chg="mod">
          <ac:chgData name="Andrew Ming Ho Wu" userId="620d876fccae6a25" providerId="LiveId" clId="{8D95BC2E-E60E-4FD5-876E-32CDD0C5DA03}" dt="2020-12-15T10:48:53.043" v="1010" actId="20577"/>
          <ac:spMkLst>
            <pc:docMk/>
            <pc:sldMk cId="2782934202" sldId="390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5T10:48:55.055" v="1011" actId="1076"/>
          <ac:grpSpMkLst>
            <pc:docMk/>
            <pc:sldMk cId="2782934202" sldId="390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1:19:07.868" v="1468" actId="20577"/>
        <pc:sldMkLst>
          <pc:docMk/>
          <pc:sldMk cId="2582986712" sldId="391"/>
        </pc:sldMkLst>
        <pc:spChg chg="mod">
          <ac:chgData name="Andrew Ming Ho Wu" userId="620d876fccae6a25" providerId="LiveId" clId="{8D95BC2E-E60E-4FD5-876E-32CDD0C5DA03}" dt="2020-12-15T11:19:07.868" v="1468" actId="20577"/>
          <ac:spMkLst>
            <pc:docMk/>
            <pc:sldMk cId="2582986712" sldId="391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50:56.635" v="1350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4T20:44:19.614" v="65" actId="1076"/>
        <pc:sldMkLst>
          <pc:docMk/>
          <pc:sldMk cId="161672857" sldId="392"/>
        </pc:sldMkLst>
        <pc:spChg chg="mod">
          <ac:chgData name="Andrew Ming Ho Wu" userId="620d876fccae6a25" providerId="LiveId" clId="{8D95BC2E-E60E-4FD5-876E-32CDD0C5DA03}" dt="2020-12-14T20:44:19.614" v="65" actId="1076"/>
          <ac:spMkLst>
            <pc:docMk/>
            <pc:sldMk cId="161672857" sldId="392"/>
            <ac:spMk id="12" creationId="{11F2B6B6-0466-4FF3-9677-694F0F61AE7C}"/>
          </ac:spMkLst>
        </pc:spChg>
      </pc:sldChg>
      <pc:sldChg chg="modSp del mod">
        <pc:chgData name="Andrew Ming Ho Wu" userId="620d876fccae6a25" providerId="LiveId" clId="{8D95BC2E-E60E-4FD5-876E-32CDD0C5DA03}" dt="2020-12-15T10:42:20.840" v="703" actId="2696"/>
        <pc:sldMkLst>
          <pc:docMk/>
          <pc:sldMk cId="226674003" sldId="393"/>
        </pc:sldMkLst>
        <pc:spChg chg="mod">
          <ac:chgData name="Andrew Ming Ho Wu" userId="620d876fccae6a25" providerId="LiveId" clId="{8D95BC2E-E60E-4FD5-876E-32CDD0C5DA03}" dt="2020-12-15T10:35:43.478" v="225" actId="20577"/>
          <ac:spMkLst>
            <pc:docMk/>
            <pc:sldMk cId="226674003" sldId="393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38:45.439" v="702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5T11:11:55.686" v="1434" actId="313"/>
        <pc:sldMkLst>
          <pc:docMk/>
          <pc:sldMk cId="1602353451" sldId="394"/>
        </pc:sldMkLst>
        <pc:spChg chg="mod">
          <ac:chgData name="Andrew Ming Ho Wu" userId="620d876fccae6a25" providerId="LiveId" clId="{8D95BC2E-E60E-4FD5-876E-32CDD0C5DA03}" dt="2020-12-15T11:11:55.686" v="1434" actId="313"/>
          <ac:spMkLst>
            <pc:docMk/>
            <pc:sldMk cId="1602353451" sldId="394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2:47.636" v="704" actId="1076"/>
          <ac:spMkLst>
            <pc:docMk/>
            <pc:sldMk cId="1602353451" sldId="394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3:20.529" v="780" actId="1076"/>
          <ac:spMkLst>
            <pc:docMk/>
            <pc:sldMk cId="1602353451" sldId="394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26.140" v="24" actId="1036"/>
          <ac:grpSpMkLst>
            <pc:docMk/>
            <pc:sldMk cId="1602353451" sldId="394"/>
            <ac:grpSpMk id="2" creationId="{00000000-0000-0000-0000-000000000000}"/>
          </ac:grpSpMkLst>
        </pc:gr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B8CC6B97-FBEB-4E84-A973-1D8D00A51797}"/>
    <pc:docChg chg="undo redo custSel addSld delSld modSld">
      <pc:chgData name="Andrew Ming Ho Wu" userId="620d876fccae6a25" providerId="LiveId" clId="{B8CC6B97-FBEB-4E84-A973-1D8D00A51797}" dt="2020-12-09T20:21:14.831" v="3322" actId="1076"/>
      <pc:docMkLst>
        <pc:docMk/>
      </pc:docMkLst>
      <pc:sldChg chg="modSp mod">
        <pc:chgData name="Andrew Ming Ho Wu" userId="620d876fccae6a25" providerId="LiveId" clId="{B8CC6B97-FBEB-4E84-A973-1D8D00A51797}" dt="2020-12-07T23:20:20.434" v="2391" actId="20577"/>
        <pc:sldMkLst>
          <pc:docMk/>
          <pc:sldMk cId="0" sldId="256"/>
        </pc:sldMkLst>
        <pc:spChg chg="mod">
          <ac:chgData name="Andrew Ming Ho Wu" userId="620d876fccae6a25" providerId="LiveId" clId="{B8CC6B97-FBEB-4E84-A973-1D8D00A51797}" dt="2020-12-07T23:20:20.434" v="239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1:47:32.514" v="4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del mod">
        <pc:chgData name="Andrew Ming Ho Wu" userId="620d876fccae6a25" providerId="LiveId" clId="{B8CC6B97-FBEB-4E84-A973-1D8D00A51797}" dt="2020-12-07T14:43:22.840" v="2386" actId="47"/>
        <pc:sldMkLst>
          <pc:docMk/>
          <pc:sldMk cId="3627176467" sldId="330"/>
        </pc:sldMkLst>
        <pc:spChg chg="mod">
          <ac:chgData name="Andrew Ming Ho Wu" userId="620d876fccae6a25" providerId="LiveId" clId="{B8CC6B97-FBEB-4E84-A973-1D8D00A51797}" dt="2020-12-07T11:49:36.385" v="427" actId="115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B8CC6B97-FBEB-4E84-A973-1D8D00A51797}" dt="2020-12-09T20:19:32.434" v="3257" actId="20577"/>
        <pc:sldMkLst>
          <pc:docMk/>
          <pc:sldMk cId="2206058006" sldId="333"/>
        </pc:sldMkLst>
        <pc:spChg chg="mod">
          <ac:chgData name="Andrew Ming Ho Wu" userId="620d876fccae6a25" providerId="LiveId" clId="{B8CC6B97-FBEB-4E84-A973-1D8D00A51797}" dt="2020-12-08T20:51:48.995" v="2411" actId="20577"/>
          <ac:spMkLst>
            <pc:docMk/>
            <pc:sldMk cId="2206058006" sldId="333"/>
            <ac:spMk id="5" creationId="{00000000-0000-0000-0000-000000000000}"/>
          </ac:spMkLst>
        </pc:spChg>
        <pc:spChg chg="del">
          <ac:chgData name="Andrew Ming Ho Wu" userId="620d876fccae6a25" providerId="LiveId" clId="{B8CC6B97-FBEB-4E84-A973-1D8D00A51797}" dt="2020-12-07T11:49:40.438" v="428" actId="478"/>
          <ac:spMkLst>
            <pc:docMk/>
            <pc:sldMk cId="2206058006" sldId="333"/>
            <ac:spMk id="11" creationId="{3E2506E2-B67A-4B0D-BA61-6B13AC56BACF}"/>
          </ac:spMkLst>
        </pc:spChg>
        <pc:spChg chg="add del mod">
          <ac:chgData name="Andrew Ming Ho Wu" userId="620d876fccae6a25" providerId="LiveId" clId="{B8CC6B97-FBEB-4E84-A973-1D8D00A51797}" dt="2020-12-09T20:19:32.434" v="3257" actId="20577"/>
          <ac:spMkLst>
            <pc:docMk/>
            <pc:sldMk cId="2206058006" sldId="333"/>
            <ac:spMk id="12" creationId="{11F2B6B6-0466-4FF3-9677-694F0F61AE7C}"/>
          </ac:spMkLst>
        </pc:spChg>
        <pc:grpChg chg="mod">
          <ac:chgData name="Andrew Ming Ho Wu" userId="620d876fccae6a25" providerId="LiveId" clId="{B8CC6B97-FBEB-4E84-A973-1D8D00A51797}" dt="2020-12-07T11:50:20.258" v="465" actId="1076"/>
          <ac:grpSpMkLst>
            <pc:docMk/>
            <pc:sldMk cId="2206058006" sldId="333"/>
            <ac:grpSpMk id="2" creationId="{00000000-0000-0000-0000-000000000000}"/>
          </ac:grpSpMkLst>
        </pc:grpChg>
        <pc:grpChg chg="mod">
          <ac:chgData name="Andrew Ming Ho Wu" userId="620d876fccae6a25" providerId="LiveId" clId="{B8CC6B97-FBEB-4E84-A973-1D8D00A51797}" dt="2020-12-07T11:50:22.733" v="466" actId="1076"/>
          <ac:grpSpMkLst>
            <pc:docMk/>
            <pc:sldMk cId="2206058006" sldId="333"/>
            <ac:grpSpMk id="8" creationId="{00000000-0000-0000-0000-000000000000}"/>
          </ac:grpSpMkLst>
        </pc:grpChg>
      </pc:sldChg>
      <pc:sldChg chg="addSp delSp modSp mod">
        <pc:chgData name="Andrew Ming Ho Wu" userId="620d876fccae6a25" providerId="LiveId" clId="{B8CC6B97-FBEB-4E84-A973-1D8D00A51797}" dt="2020-12-07T12:17:11.563" v="2385" actId="20577"/>
        <pc:sldMkLst>
          <pc:docMk/>
          <pc:sldMk cId="2818220858" sldId="343"/>
        </pc:sldMkLst>
        <pc:spChg chg="mod">
          <ac:chgData name="Andrew Ming Ho Wu" userId="620d876fccae6a25" providerId="LiveId" clId="{B8CC6B97-FBEB-4E84-A973-1D8D00A51797}" dt="2020-12-07T12:16:53.205" v="2364" actId="1076"/>
          <ac:spMkLst>
            <pc:docMk/>
            <pc:sldMk cId="2818220858" sldId="343"/>
            <ac:spMk id="5" creationId="{81D7F47C-B22C-46A9-BD87-E2FA064EC20F}"/>
          </ac:spMkLst>
        </pc:spChg>
        <pc:spChg chg="mod">
          <ac:chgData name="Andrew Ming Ho Wu" userId="620d876fccae6a25" providerId="LiveId" clId="{B8CC6B97-FBEB-4E84-A973-1D8D00A51797}" dt="2020-12-07T12:16:25.853" v="2338" actId="20577"/>
          <ac:spMkLst>
            <pc:docMk/>
            <pc:sldMk cId="2818220858" sldId="343"/>
            <ac:spMk id="8" creationId="{9D42ABF8-029E-4F29-B608-8C118D28ABA1}"/>
          </ac:spMkLst>
        </pc:spChg>
        <pc:spChg chg="add del mod">
          <ac:chgData name="Andrew Ming Ho Wu" userId="620d876fccae6a25" providerId="LiveId" clId="{B8CC6B97-FBEB-4E84-A973-1D8D00A51797}" dt="2020-12-07T12:17:00.094" v="2366"/>
          <ac:spMkLst>
            <pc:docMk/>
            <pc:sldMk cId="2818220858" sldId="343"/>
            <ac:spMk id="14" creationId="{4008C9F8-7034-4640-926C-69C20356432C}"/>
          </ac:spMkLst>
        </pc:spChg>
        <pc:spChg chg="mod">
          <ac:chgData name="Andrew Ming Ho Wu" userId="620d876fccae6a25" providerId="LiveId" clId="{B8CC6B97-FBEB-4E84-A973-1D8D00A51797}" dt="2020-12-07T11:47:46.566" v="35" actId="20577"/>
          <ac:spMkLst>
            <pc:docMk/>
            <pc:sldMk cId="2818220858" sldId="343"/>
            <ac:spMk id="15" creationId="{5FC8DCBF-4CCE-4C22-8B9F-CC50B4D8446D}"/>
          </ac:spMkLst>
        </pc:spChg>
        <pc:spChg chg="add mod">
          <ac:chgData name="Andrew Ming Ho Wu" userId="620d876fccae6a25" providerId="LiveId" clId="{B8CC6B97-FBEB-4E84-A973-1D8D00A51797}" dt="2020-12-07T12:17:11.563" v="2385" actId="20577"/>
          <ac:spMkLst>
            <pc:docMk/>
            <pc:sldMk cId="2818220858" sldId="343"/>
            <ac:spMk id="16" creationId="{9776CE46-BCD9-4FBA-A83A-BE5C5D29A965}"/>
          </ac:spMkLst>
        </pc:spChg>
        <pc:grpChg chg="mod">
          <ac:chgData name="Andrew Ming Ho Wu" userId="620d876fccae6a25" providerId="LiveId" clId="{B8CC6B97-FBEB-4E84-A973-1D8D00A51797}" dt="2020-12-07T12:16:48.563" v="2363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B8CC6B97-FBEB-4E84-A973-1D8D00A51797}" dt="2020-12-07T12:12:01.475" v="2130" actId="20577"/>
        <pc:sldMkLst>
          <pc:docMk/>
          <pc:sldMk cId="1002563172" sldId="387"/>
        </pc:sldMkLst>
        <pc:spChg chg="mod">
          <ac:chgData name="Andrew Ming Ho Wu" userId="620d876fccae6a25" providerId="LiveId" clId="{B8CC6B97-FBEB-4E84-A973-1D8D00A51797}" dt="2020-12-07T12:12:01.475" v="2130" actId="20577"/>
          <ac:spMkLst>
            <pc:docMk/>
            <pc:sldMk cId="1002563172" sldId="387"/>
            <ac:spMk id="5" creationId="{00000000-0000-0000-0000-000000000000}"/>
          </ac:spMkLst>
        </pc:spChg>
      </pc:sldChg>
      <pc:sldChg chg="modSp add mod">
        <pc:chgData name="Andrew Ming Ho Wu" userId="620d876fccae6a25" providerId="LiveId" clId="{B8CC6B97-FBEB-4E84-A973-1D8D00A51797}" dt="2020-12-09T20:21:14.831" v="3322" actId="1076"/>
        <pc:sldMkLst>
          <pc:docMk/>
          <pc:sldMk cId="2049264590" sldId="388"/>
        </pc:sldMkLst>
        <pc:spChg chg="mod">
          <ac:chgData name="Andrew Ming Ho Wu" userId="620d876fccae6a25" providerId="LiveId" clId="{B8CC6B97-FBEB-4E84-A973-1D8D00A51797}" dt="2020-12-09T20:21:14.831" v="3322" actId="1076"/>
          <ac:spMkLst>
            <pc:docMk/>
            <pc:sldMk cId="2049264590" sldId="388"/>
            <ac:spMk id="12" creationId="{11F2B6B6-0466-4FF3-9677-694F0F61AE7C}"/>
          </ac:spMkLst>
        </pc:spChg>
      </pc:sldChg>
      <pc:sldChg chg="add">
        <pc:chgData name="Andrew Ming Ho Wu" userId="620d876fccae6a25" providerId="LiveId" clId="{B8CC6B97-FBEB-4E84-A973-1D8D00A51797}" dt="2020-12-07T12:11:57.600" v="2129" actId="2890"/>
        <pc:sldMkLst>
          <pc:docMk/>
          <pc:sldMk cId="1012779811" sldId="389"/>
        </pc:sldMkLst>
      </pc:sldChg>
      <pc:sldChg chg="modSp add mod">
        <pc:chgData name="Andrew Ming Ho Wu" userId="620d876fccae6a25" providerId="LiveId" clId="{B8CC6B97-FBEB-4E84-A973-1D8D00A51797}" dt="2020-12-07T12:13:16.646" v="2234" actId="255"/>
        <pc:sldMkLst>
          <pc:docMk/>
          <pc:sldMk cId="2782934202" sldId="390"/>
        </pc:sldMkLst>
        <pc:spChg chg="mod">
          <ac:chgData name="Andrew Ming Ho Wu" userId="620d876fccae6a25" providerId="LiveId" clId="{B8CC6B97-FBEB-4E84-A973-1D8D00A51797}" dt="2020-12-07T12:12:22.476" v="2139" actId="20577"/>
          <ac:spMkLst>
            <pc:docMk/>
            <pc:sldMk cId="2782934202" sldId="390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3:16.646" v="2234" actId="255"/>
          <ac:spMkLst>
            <pc:docMk/>
            <pc:sldMk cId="2782934202" sldId="390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4:09.189" v="2268" actId="20577"/>
        <pc:sldMkLst>
          <pc:docMk/>
          <pc:sldMk cId="2582986712" sldId="391"/>
        </pc:sldMkLst>
        <pc:spChg chg="mod">
          <ac:chgData name="Andrew Ming Ho Wu" userId="620d876fccae6a25" providerId="LiveId" clId="{B8CC6B97-FBEB-4E84-A973-1D8D00A51797}" dt="2020-12-07T12:14:09.189" v="2268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5:51.208" v="2307" actId="255"/>
        <pc:sldMkLst>
          <pc:docMk/>
          <pc:sldMk cId="161672857" sldId="392"/>
        </pc:sldMkLst>
        <pc:spChg chg="mod">
          <ac:chgData name="Andrew Ming Ho Wu" userId="620d876fccae6a25" providerId="LiveId" clId="{B8CC6B97-FBEB-4E84-A973-1D8D00A51797}" dt="2020-12-07T12:15:14.773" v="2298" actId="20577"/>
          <ac:spMkLst>
            <pc:docMk/>
            <pc:sldMk cId="161672857" sldId="392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5:51.208" v="2307" actId="255"/>
          <ac:spMkLst>
            <pc:docMk/>
            <pc:sldMk cId="161672857" sldId="392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9T20:20:31.079" v="3296" actId="20577"/>
        <pc:sldMkLst>
          <pc:docMk/>
          <pc:sldMk cId="226674003" sldId="393"/>
        </pc:sldMkLst>
        <pc:spChg chg="mod">
          <ac:chgData name="Andrew Ming Ho Wu" userId="620d876fccae6a25" providerId="LiveId" clId="{B8CC6B97-FBEB-4E84-A973-1D8D00A51797}" dt="2020-12-09T20:20:31.079" v="3296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add del">
        <pc:chgData name="Andrew Ming Ho Wu" userId="620d876fccae6a25" providerId="LiveId" clId="{B8CC6B97-FBEB-4E84-A973-1D8D00A51797}" dt="2020-12-08T20:51:41.486" v="2393"/>
        <pc:sldMkLst>
          <pc:docMk/>
          <pc:sldMk cId="1879883029" sldId="393"/>
        </pc:sldMkLst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7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6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73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552" y="8896158"/>
            <a:ext cx="5415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Ming Wu (Andrew)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Laser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83361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10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22 January 2021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6274" y="269096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8400" y="760566"/>
            <a:ext cx="68466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Main Topics 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FC8DCBF-4CCE-4C22-8B9F-CC50B4D8446D}"/>
              </a:ext>
            </a:extLst>
          </p:cNvPr>
          <p:cNvSpPr txBox="1">
            <a:spLocks/>
          </p:cNvSpPr>
          <p:nvPr/>
        </p:nvSpPr>
        <p:spPr>
          <a:xfrm>
            <a:off x="6871813" y="4000500"/>
            <a:ext cx="6996587" cy="3847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3500" b="0" kern="0" dirty="0"/>
              <a:t>Current progress</a:t>
            </a:r>
          </a:p>
          <a:p>
            <a:pPr marL="12700">
              <a:spcBef>
                <a:spcPts val="100"/>
              </a:spcBef>
            </a:pPr>
            <a:endParaRPr lang="en-US" sz="3500" b="0" kern="0" dirty="0"/>
          </a:p>
          <a:p>
            <a:pPr marL="12700">
              <a:spcBef>
                <a:spcPts val="100"/>
              </a:spcBef>
            </a:pPr>
            <a:r>
              <a:rPr lang="en-US" sz="3500" b="0" kern="0" dirty="0"/>
              <a:t>2. Evaluate and refine digital prototype</a:t>
            </a:r>
          </a:p>
          <a:p>
            <a:pPr marL="527050" indent="-514350">
              <a:spcBef>
                <a:spcPts val="100"/>
              </a:spcBef>
              <a:buAutoNum type="arabicPeriod"/>
            </a:pPr>
            <a:endParaRPr lang="en-US" sz="3500" b="0" kern="0" dirty="0"/>
          </a:p>
          <a:p>
            <a:pPr marL="12700">
              <a:spcBef>
                <a:spcPts val="100"/>
              </a:spcBef>
            </a:pPr>
            <a:r>
              <a:rPr lang="en-US" sz="3500" b="0" kern="0" dirty="0"/>
              <a:t>3. Refine dissertation </a:t>
            </a:r>
          </a:p>
          <a:p>
            <a:pPr marL="12700">
              <a:spcBef>
                <a:spcPts val="100"/>
              </a:spcBef>
            </a:pPr>
            <a:endParaRPr lang="en-US" sz="3500" b="0" kern="0" dirty="0"/>
          </a:p>
        </p:txBody>
      </p:sp>
    </p:spTree>
    <p:extLst>
      <p:ext uri="{BB962C8B-B14F-4D97-AF65-F5344CB8AC3E}">
        <p14:creationId xmlns:p14="http://schemas.microsoft.com/office/powerpoint/2010/main" val="28182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645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4000" kern="0" dirty="0"/>
              <a:t>Current Progress</a:t>
            </a:r>
            <a:endParaRPr lang="en-US" sz="4000" b="0" kern="0"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7752687" y="2476500"/>
            <a:ext cx="10209622" cy="62933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I have done this week?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Move the functions around so that it is simpler to call repeating functions. Create a swiping effect for the meal page at the start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Question: whether the current design fits the feels of all restaurant types. Do you think our purpose yellow design would fit both a Japanese restaurant and a steak house?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Show current progress,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Identify weaknesses and possible solutions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Identify future work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Notes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-   Future work: </a:t>
            </a:r>
            <a:r>
              <a:rPr lang="en-US" sz="2800" kern="0" dirty="0" err="1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customerise</a:t>
            </a: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kern="0" dirty="0" err="1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colour</a:t>
            </a: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35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133998"/>
            <a:ext cx="7846565" cy="751936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b="0" kern="0" dirty="0"/>
              <a:t>2. Evaluate and Refine Current Digital Prototype</a:t>
            </a:r>
          </a:p>
          <a:p>
            <a:pPr marL="12700">
              <a:spcBef>
                <a:spcPts val="100"/>
              </a:spcBef>
            </a:pPr>
            <a:endParaRPr lang="en-US" sz="4000" kern="0" dirty="0"/>
          </a:p>
          <a:p>
            <a:pPr marL="584200" indent="-571500">
              <a:spcBef>
                <a:spcPts val="100"/>
              </a:spcBef>
              <a:buFontTx/>
              <a:buChar char="-"/>
            </a:pPr>
            <a:r>
              <a:rPr lang="en-US" sz="4000" b="0" kern="0" dirty="0"/>
              <a:t>Restaurant Owner</a:t>
            </a:r>
          </a:p>
          <a:p>
            <a:pPr marL="584200" indent="-571500">
              <a:spcBef>
                <a:spcPts val="100"/>
              </a:spcBef>
              <a:buFontTx/>
              <a:buChar char="-"/>
            </a:pPr>
            <a:r>
              <a:rPr lang="en-US" sz="4000" b="0" kern="0" dirty="0"/>
              <a:t>Company Staff</a:t>
            </a:r>
          </a:p>
          <a:p>
            <a:pPr marL="584200" indent="-571500">
              <a:spcBef>
                <a:spcPts val="100"/>
              </a:spcBef>
              <a:buFontTx/>
              <a:buChar char="-"/>
            </a:pPr>
            <a:r>
              <a:rPr lang="en-US" sz="4000" kern="0" dirty="0"/>
              <a:t>Company CEO</a:t>
            </a:r>
          </a:p>
          <a:p>
            <a:pPr marL="584200" indent="-571500">
              <a:spcBef>
                <a:spcPts val="100"/>
              </a:spcBef>
              <a:buFontTx/>
              <a:buChar char="-"/>
            </a:pPr>
            <a:r>
              <a:rPr lang="en-US" sz="4000" b="0" kern="0" dirty="0"/>
              <a:t>Password staff login see </a:t>
            </a:r>
            <a:r>
              <a:rPr lang="en-US" sz="4000" kern="0" dirty="0"/>
              <a:t>owner site</a:t>
            </a:r>
          </a:p>
          <a:p>
            <a:pPr marL="584200" indent="-571500">
              <a:spcBef>
                <a:spcPts val="100"/>
              </a:spcBef>
              <a:buFontTx/>
              <a:buChar char="-"/>
            </a:pPr>
            <a:r>
              <a:rPr lang="en-US" sz="4000" b="0" kern="0" dirty="0"/>
              <a:t>Remove </a:t>
            </a:r>
            <a:r>
              <a:rPr lang="en-US" sz="4000" b="0" kern="0" dirty="0" err="1"/>
              <a:t>qr</a:t>
            </a:r>
            <a:r>
              <a:rPr lang="en-US" sz="4000" b="0" kern="0" dirty="0"/>
              <a:t> code</a:t>
            </a:r>
          </a:p>
          <a:p>
            <a:pPr marL="584200" indent="-571500">
              <a:spcBef>
                <a:spcPts val="100"/>
              </a:spcBef>
              <a:buFontTx/>
              <a:buChar char="-"/>
            </a:pPr>
            <a:r>
              <a:rPr lang="en-US" sz="4000" b="0" kern="0" dirty="0"/>
              <a:t>Don’t store bank details – law</a:t>
            </a:r>
          </a:p>
          <a:p>
            <a:pPr marL="584200" indent="-571500">
              <a:spcBef>
                <a:spcPts val="100"/>
              </a:spcBef>
              <a:buFontTx/>
              <a:buChar char="-"/>
            </a:pPr>
            <a:r>
              <a:rPr lang="en-US" sz="4000" kern="0" dirty="0"/>
              <a:t>Don’t think about this, think about this after the project – not important</a:t>
            </a:r>
            <a:r>
              <a:rPr lang="en-US" sz="4000" b="0" kern="0" dirty="0"/>
              <a:t> 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7771222" y="2480247"/>
            <a:ext cx="10209622" cy="682686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For each software part,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-   describe why it is a good design; suggest areas of improvement, consider alternative designs.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 err="1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Colour</a:t>
            </a: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Scheme/ Contrast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Font Size/ Style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Way of presentation (order of information display)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Word Choice/ image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Icon shape/ size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Spacing/ Proximity between words/images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Software process (how to navigate between pages)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Necessity (whether this part must be present)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added and why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deleted and why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improved and how/ identify the solutions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2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127406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kern="0" dirty="0"/>
              <a:t>3. </a:t>
            </a:r>
            <a:r>
              <a:rPr lang="en-US" sz="4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Refine dissertation </a:t>
            </a:r>
          </a:p>
          <a:p>
            <a:pPr marL="12700">
              <a:spcBef>
                <a:spcPts val="100"/>
              </a:spcBef>
            </a:pPr>
            <a:endParaRPr lang="en-US" sz="4000" b="0" kern="0"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7849778" y="2414868"/>
            <a:ext cx="10209622" cy="5457263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Go through only the most important part of each section of the dissertation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describe what you write and why you write it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Determine whether this section is important to put in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is missing in this section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points to delete in this section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Possible writing template/ example work for reference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62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2572</TotalTime>
  <Words>321</Words>
  <Application>Microsoft Office PowerPoint</Application>
  <PresentationFormat>Custom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Consolas</vt:lpstr>
      <vt:lpstr>Raleway</vt:lpstr>
      <vt:lpstr>Office Theme</vt:lpstr>
      <vt:lpstr>Ming Wu (Andrew) 2133861w</vt:lpstr>
      <vt:lpstr>Start Recording</vt:lpstr>
      <vt:lpstr>Main Topics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59</cp:revision>
  <dcterms:created xsi:type="dcterms:W3CDTF">2020-08-25T20:13:19Z</dcterms:created>
  <dcterms:modified xsi:type="dcterms:W3CDTF">2021-02-03T18:56:23Z</dcterms:modified>
</cp:coreProperties>
</file>