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43" r:id="rId4"/>
    <p:sldId id="330" r:id="rId5"/>
    <p:sldId id="333" r:id="rId6"/>
    <p:sldId id="387" r:id="rId7"/>
    <p:sldId id="386" r:id="rId8"/>
    <p:sldId id="331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D553B-ED1B-4DD0-8B60-0326FA0FE40D}" v="1" dt="2020-12-04T09:54:01.21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>
      <p:cViewPr varScale="1">
        <p:scale>
          <a:sx n="57" d="100"/>
          <a:sy n="57" d="100"/>
        </p:scale>
        <p:origin x="562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99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2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405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558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684" y="8953500"/>
            <a:ext cx="5415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Andrew Wu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Yes,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6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4 December 2020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8393" y="-3026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8400" y="760566"/>
            <a:ext cx="68466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Main Topics 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FC8DCBF-4CCE-4C22-8B9F-CC50B4D8446D}"/>
              </a:ext>
            </a:extLst>
          </p:cNvPr>
          <p:cNvSpPr txBox="1">
            <a:spLocks/>
          </p:cNvSpPr>
          <p:nvPr/>
        </p:nvSpPr>
        <p:spPr>
          <a:xfrm>
            <a:off x="6825196" y="2329365"/>
            <a:ext cx="5693036" cy="1654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3500" b="0" kern="0" dirty="0"/>
              <a:t> Questions</a:t>
            </a:r>
          </a:p>
          <a:p>
            <a:pPr marL="12700">
              <a:spcBef>
                <a:spcPts val="100"/>
              </a:spcBef>
            </a:pPr>
            <a:endParaRPr lang="en-US" sz="3500" b="0" kern="0" dirty="0"/>
          </a:p>
          <a:p>
            <a:pPr marL="12700">
              <a:spcBef>
                <a:spcPts val="100"/>
              </a:spcBef>
            </a:pPr>
            <a:r>
              <a:rPr lang="en-US" sz="3500" b="0" kern="0" dirty="0"/>
              <a:t>2. Digital Wireframe</a:t>
            </a:r>
            <a:endParaRPr lang="en-GB" sz="3500" b="0" kern="0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1D7F47C-B22C-46A9-BD87-E2FA064EC20F}"/>
              </a:ext>
            </a:extLst>
          </p:cNvPr>
          <p:cNvSpPr txBox="1">
            <a:spLocks/>
          </p:cNvSpPr>
          <p:nvPr/>
        </p:nvSpPr>
        <p:spPr>
          <a:xfrm>
            <a:off x="6867909" y="5360892"/>
            <a:ext cx="6542402" cy="110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US" sz="3500" b="0" kern="0" dirty="0"/>
          </a:p>
          <a:p>
            <a:pPr marL="12700">
              <a:spcBef>
                <a:spcPts val="100"/>
              </a:spcBef>
            </a:pPr>
            <a:endParaRPr lang="en-US" sz="3500" b="0" kern="0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D42ABF8-029E-4F29-B608-8C118D28ABA1}"/>
              </a:ext>
            </a:extLst>
          </p:cNvPr>
          <p:cNvSpPr txBox="1">
            <a:spLocks/>
          </p:cNvSpPr>
          <p:nvPr/>
        </p:nvSpPr>
        <p:spPr>
          <a:xfrm>
            <a:off x="6825196" y="4581589"/>
            <a:ext cx="6542402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500" b="0" kern="0" dirty="0"/>
              <a:t>3. Next Week</a:t>
            </a:r>
          </a:p>
        </p:txBody>
      </p:sp>
    </p:spTree>
    <p:extLst>
      <p:ext uri="{BB962C8B-B14F-4D97-AF65-F5344CB8AC3E}">
        <p14:creationId xmlns:p14="http://schemas.microsoft.com/office/powerpoint/2010/main" val="28182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047" y="212435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20734" y="3045390"/>
            <a:ext cx="6283837" cy="10304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6600" b="1" kern="0" dirty="0">
                <a:latin typeface="Consolas" panose="020B0609020204030204" pitchFamily="49" charset="0"/>
                <a:cs typeface="Consolas"/>
              </a:rPr>
              <a:t>Questions </a:t>
            </a:r>
            <a:endParaRPr sz="65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7E70BACB-1CF0-4DEE-923B-205A7D88BC2B}"/>
              </a:ext>
            </a:extLst>
          </p:cNvPr>
          <p:cNvSpPr txBox="1"/>
          <p:nvPr/>
        </p:nvSpPr>
        <p:spPr>
          <a:xfrm>
            <a:off x="8500867" y="1664527"/>
            <a:ext cx="9407086" cy="751552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235"/>
              </a:spcBef>
            </a:pPr>
            <a:r>
              <a:rPr lang="en-US" sz="35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1D20990-98D9-4852-A91C-AEF4EC3755F8}"/>
              </a:ext>
            </a:extLst>
          </p:cNvPr>
          <p:cNvSpPr txBox="1"/>
          <p:nvPr/>
        </p:nvSpPr>
        <p:spPr>
          <a:xfrm>
            <a:off x="8797162" y="590379"/>
            <a:ext cx="8238534" cy="968989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I’m looking to find a great evaluation methods books. What books would you recommend? 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What topics should the book cover in our case? Like Cognitive Walkthrough, Interview, Questionnaire and Heuristic Evaluation, think aloud (best)? (time measurement)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What other evaluation methods should I consider?  </a:t>
            </a:r>
          </a:p>
        </p:txBody>
      </p:sp>
    </p:spTree>
    <p:extLst>
      <p:ext uri="{BB962C8B-B14F-4D97-AF65-F5344CB8AC3E}">
        <p14:creationId xmlns:p14="http://schemas.microsoft.com/office/powerpoint/2010/main" val="362717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047" y="212435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15589" y="1912079"/>
            <a:ext cx="6857143" cy="69762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2000" b="1" kern="0" dirty="0">
                <a:latin typeface="Consolas" panose="020B0609020204030204" pitchFamily="49" charset="0"/>
              </a:rPr>
              <a:t>Show Digital Wireframe</a:t>
            </a:r>
          </a:p>
          <a:p>
            <a:pPr marL="698500" marR="5080" indent="-685800">
              <a:lnSpc>
                <a:spcPts val="7759"/>
              </a:lnSpc>
              <a:spcBef>
                <a:spcPts val="235"/>
              </a:spcBef>
              <a:buFontTx/>
              <a:buChar char="-"/>
            </a:pPr>
            <a:r>
              <a:rPr lang="en-US" sz="2000" b="1" kern="0" dirty="0">
                <a:latin typeface="Consolas" panose="020B0609020204030204" pitchFamily="49" charset="0"/>
                <a:cs typeface="Consolas"/>
              </a:rPr>
              <a:t>Use two </a:t>
            </a:r>
            <a:r>
              <a:rPr lang="en-US" sz="2000" b="1" kern="0" dirty="0" err="1">
                <a:latin typeface="Consolas" panose="020B0609020204030204" pitchFamily="49" charset="0"/>
                <a:cs typeface="Consolas"/>
              </a:rPr>
              <a:t>colour</a:t>
            </a:r>
            <a:r>
              <a:rPr lang="en-US" sz="2000" b="1" kern="0" dirty="0">
                <a:latin typeface="Consolas" panose="020B0609020204030204" pitchFamily="49" charset="0"/>
                <a:cs typeface="Consolas"/>
              </a:rPr>
              <a:t> comparison for evaluation </a:t>
            </a:r>
          </a:p>
          <a:p>
            <a:pPr marL="698500" marR="5080" indent="-685800">
              <a:lnSpc>
                <a:spcPts val="7759"/>
              </a:lnSpc>
              <a:spcBef>
                <a:spcPts val="235"/>
              </a:spcBef>
              <a:buFontTx/>
              <a:buChar char="-"/>
            </a:pPr>
            <a:r>
              <a:rPr lang="en-US" sz="2000" b="1" kern="0" dirty="0">
                <a:latin typeface="Consolas" panose="020B0609020204030204" pitchFamily="49" charset="0"/>
                <a:cs typeface="Consolas"/>
              </a:rPr>
              <a:t>Review food order (user testing)</a:t>
            </a:r>
          </a:p>
          <a:p>
            <a:pPr marL="698500" marR="5080" indent="-685800">
              <a:lnSpc>
                <a:spcPts val="7759"/>
              </a:lnSpc>
              <a:spcBef>
                <a:spcPts val="235"/>
              </a:spcBef>
              <a:buFontTx/>
              <a:buChar char="-"/>
            </a:pPr>
            <a:r>
              <a:rPr lang="en-US" sz="2000" b="1" kern="0" dirty="0">
                <a:latin typeface="Consolas" panose="020B0609020204030204" pitchFamily="49" charset="0"/>
                <a:cs typeface="Consolas"/>
              </a:rPr>
              <a:t>Think about the </a:t>
            </a:r>
            <a:r>
              <a:rPr lang="en-US" sz="2000" b="1" kern="0" dirty="0" err="1">
                <a:latin typeface="Consolas" panose="020B0609020204030204" pitchFamily="49" charset="0"/>
                <a:cs typeface="Consolas"/>
              </a:rPr>
              <a:t>colour</a:t>
            </a:r>
            <a:r>
              <a:rPr lang="en-US" sz="2000" b="1" kern="0" dirty="0">
                <a:latin typeface="Consolas" panose="020B0609020204030204" pitchFamily="49" charset="0"/>
                <a:cs typeface="Consolas"/>
              </a:rPr>
              <a:t> of the food done, </a:t>
            </a:r>
            <a:r>
              <a:rPr lang="en-US" sz="2000" b="1" kern="0" dirty="0" err="1">
                <a:latin typeface="Consolas" panose="020B0609020204030204" pitchFamily="49" charset="0"/>
                <a:cs typeface="Consolas"/>
              </a:rPr>
              <a:t>colour</a:t>
            </a:r>
            <a:r>
              <a:rPr lang="en-US" sz="2000" b="1" kern="0" dirty="0">
                <a:latin typeface="Consolas" panose="020B0609020204030204" pitchFamily="49" charset="0"/>
                <a:cs typeface="Consolas"/>
              </a:rPr>
              <a:t> blind</a:t>
            </a:r>
          </a:p>
          <a:p>
            <a:pPr marL="698500" marR="5080" indent="-685800">
              <a:lnSpc>
                <a:spcPts val="7759"/>
              </a:lnSpc>
              <a:spcBef>
                <a:spcPts val="235"/>
              </a:spcBef>
              <a:buFontTx/>
              <a:buChar char="-"/>
            </a:pPr>
            <a:r>
              <a:rPr lang="en-US" sz="2000" b="1" kern="0" dirty="0">
                <a:latin typeface="Consolas" panose="020B0609020204030204" pitchFamily="49" charset="0"/>
                <a:cs typeface="Consolas"/>
              </a:rPr>
              <a:t>Touch screen dirty – waiter presses </a:t>
            </a:r>
          </a:p>
          <a:p>
            <a:pPr marL="698500" marR="5080" indent="-685800">
              <a:lnSpc>
                <a:spcPts val="7759"/>
              </a:lnSpc>
              <a:spcBef>
                <a:spcPts val="235"/>
              </a:spcBef>
              <a:buFontTx/>
              <a:buChar char="-"/>
            </a:pPr>
            <a:r>
              <a:rPr lang="en-US" sz="2000" b="1" kern="0" dirty="0">
                <a:latin typeface="Consolas" panose="020B0609020204030204" pitchFamily="49" charset="0"/>
                <a:cs typeface="Consolas"/>
              </a:rPr>
              <a:t>Larger screen size so maximum order display 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5">
            <a:extLst>
              <a:ext uri="{FF2B5EF4-FFF2-40B4-BE49-F238E27FC236}">
                <a16:creationId xmlns:a16="http://schemas.microsoft.com/office/drawing/2014/main" id="{3E2506E2-B67A-4B0D-BA61-6B13AC56BACF}"/>
              </a:ext>
            </a:extLst>
          </p:cNvPr>
          <p:cNvSpPr txBox="1"/>
          <p:nvPr/>
        </p:nvSpPr>
        <p:spPr>
          <a:xfrm>
            <a:off x="8243818" y="2019300"/>
            <a:ext cx="6857143" cy="495000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>
              <a:lnSpc>
                <a:spcPts val="7759"/>
              </a:lnSpc>
              <a:spcBef>
                <a:spcPts val="235"/>
              </a:spcBef>
              <a:buFontTx/>
              <a:buChar char="-"/>
            </a:pPr>
            <a:r>
              <a:rPr lang="en-US" sz="2000" b="1" kern="0" dirty="0">
                <a:latin typeface="Consolas" panose="020B0609020204030204" pitchFamily="49" charset="0"/>
                <a:cs typeface="Consolas"/>
              </a:rPr>
              <a:t>Mobile web</a:t>
            </a:r>
          </a:p>
          <a:p>
            <a:pPr marL="355600" marR="5080" indent="-342900">
              <a:lnSpc>
                <a:spcPts val="7759"/>
              </a:lnSpc>
              <a:spcBef>
                <a:spcPts val="235"/>
              </a:spcBef>
              <a:buFontTx/>
              <a:buChar char="-"/>
            </a:pPr>
            <a:r>
              <a:rPr lang="en-US" sz="2000" b="1" kern="0" dirty="0">
                <a:latin typeface="Consolas" panose="020B0609020204030204" pitchFamily="49" charset="0"/>
                <a:cs typeface="Consolas"/>
              </a:rPr>
              <a:t>Not app (30%)</a:t>
            </a:r>
          </a:p>
          <a:p>
            <a:pPr marL="355600" marR="5080" indent="-342900">
              <a:lnSpc>
                <a:spcPts val="7759"/>
              </a:lnSpc>
              <a:spcBef>
                <a:spcPts val="235"/>
              </a:spcBef>
              <a:buFontTx/>
              <a:buChar char="-"/>
            </a:pPr>
            <a:r>
              <a:rPr lang="en-US" sz="2000" b="1" kern="0" dirty="0">
                <a:latin typeface="Consolas" panose="020B0609020204030204" pitchFamily="49" charset="0"/>
                <a:cs typeface="Consolas"/>
              </a:rPr>
              <a:t>Coding platform options</a:t>
            </a:r>
          </a:p>
          <a:p>
            <a:pPr marL="355600" marR="5080" indent="-342900">
              <a:lnSpc>
                <a:spcPts val="7759"/>
              </a:lnSpc>
              <a:spcBef>
                <a:spcPts val="235"/>
              </a:spcBef>
              <a:buFontTx/>
              <a:buChar char="-"/>
            </a:pPr>
            <a:r>
              <a:rPr lang="en-US" sz="2000" b="1" kern="0" dirty="0">
                <a:latin typeface="Consolas" panose="020B0609020204030204" pitchFamily="49" charset="0"/>
                <a:cs typeface="Consolas"/>
              </a:rPr>
              <a:t>Stress test </a:t>
            </a:r>
          </a:p>
          <a:p>
            <a:pPr marL="355600" marR="5080" indent="-342900">
              <a:lnSpc>
                <a:spcPts val="7759"/>
              </a:lnSpc>
              <a:spcBef>
                <a:spcPts val="235"/>
              </a:spcBef>
              <a:buFontTx/>
              <a:buChar char="-"/>
            </a:pPr>
            <a:r>
              <a:rPr lang="en-US" sz="2000" b="1" kern="0" dirty="0">
                <a:latin typeface="Consolas" panose="020B0609020204030204" pitchFamily="49" charset="0"/>
                <a:cs typeface="Consolas"/>
              </a:rPr>
              <a:t>Tablet option </a:t>
            </a:r>
          </a:p>
        </p:txBody>
      </p:sp>
    </p:spTree>
    <p:extLst>
      <p:ext uri="{BB962C8B-B14F-4D97-AF65-F5344CB8AC3E}">
        <p14:creationId xmlns:p14="http://schemas.microsoft.com/office/powerpoint/2010/main" val="220605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047" y="212435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88562" y="3388667"/>
            <a:ext cx="6857143" cy="1971181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5000" b="1" kern="0" dirty="0">
                <a:latin typeface="Consolas" panose="020B0609020204030204" pitchFamily="49" charset="0"/>
              </a:rPr>
              <a:t>Notes for Digital </a:t>
            </a:r>
          </a:p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5000" b="1" kern="0" dirty="0">
                <a:latin typeface="Consolas" panose="020B0609020204030204" pitchFamily="49" charset="0"/>
                <a:cs typeface="Consolas"/>
              </a:rPr>
              <a:t>Wireframe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256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047" y="212435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88562" y="3388667"/>
            <a:ext cx="6283837" cy="10304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6600" b="1" kern="0" dirty="0">
                <a:latin typeface="Consolas" panose="020B0609020204030204" pitchFamily="49" charset="0"/>
                <a:cs typeface="Consolas"/>
              </a:rPr>
              <a:t>Next Week</a:t>
            </a:r>
            <a:endParaRPr sz="65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7E70BACB-1CF0-4DEE-923B-205A7D88BC2B}"/>
              </a:ext>
            </a:extLst>
          </p:cNvPr>
          <p:cNvSpPr txBox="1"/>
          <p:nvPr/>
        </p:nvSpPr>
        <p:spPr>
          <a:xfrm>
            <a:off x="9016791" y="2573689"/>
            <a:ext cx="8238534" cy="3200941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Continue to Write the Digital Wireframe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Evaluate the Digital Wireframe with Stephen and my Family</a:t>
            </a:r>
          </a:p>
        </p:txBody>
      </p:sp>
    </p:spTree>
    <p:extLst>
      <p:ext uri="{BB962C8B-B14F-4D97-AF65-F5344CB8AC3E}">
        <p14:creationId xmlns:p14="http://schemas.microsoft.com/office/powerpoint/2010/main" val="173470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</TotalTime>
  <Words>169</Words>
  <Application>Microsoft Office PowerPoint</Application>
  <PresentationFormat>Custom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Consolas</vt:lpstr>
      <vt:lpstr>Office Theme</vt:lpstr>
      <vt:lpstr>Andrew Wu 2133861w</vt:lpstr>
      <vt:lpstr>Start Recording</vt:lpstr>
      <vt:lpstr>Main Topics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9</cp:revision>
  <dcterms:created xsi:type="dcterms:W3CDTF">2020-08-25T20:13:19Z</dcterms:created>
  <dcterms:modified xsi:type="dcterms:W3CDTF">2020-12-04T09:58:34Z</dcterms:modified>
</cp:coreProperties>
</file>