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43" r:id="rId4"/>
    <p:sldId id="394" r:id="rId5"/>
    <p:sldId id="388" r:id="rId6"/>
    <p:sldId id="390" r:id="rId7"/>
    <p:sldId id="391" r:id="rId8"/>
    <p:sldId id="392" r:id="rId9"/>
    <p:sldId id="386" r:id="rId10"/>
    <p:sldId id="331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>
        <p:scale>
          <a:sx n="40" d="100"/>
          <a:sy n="40" d="100"/>
        </p:scale>
        <p:origin x="900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2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44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5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6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5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learning/creating-a-responsive-web-design/introduction-to-this-course?u=26205482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684" y="8953500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7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15 December 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1739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68177" y="2949240"/>
            <a:ext cx="5693036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1. Coding Platform</a:t>
            </a:r>
            <a:endParaRPr lang="en-GB" sz="3500" b="0" kern="0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1D7F47C-B22C-46A9-BD87-E2FA064EC20F}"/>
              </a:ext>
            </a:extLst>
          </p:cNvPr>
          <p:cNvSpPr txBox="1">
            <a:spLocks/>
          </p:cNvSpPr>
          <p:nvPr/>
        </p:nvSpPr>
        <p:spPr>
          <a:xfrm>
            <a:off x="6825196" y="5193221"/>
            <a:ext cx="6542402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US" sz="3500" b="0" kern="0" dirty="0"/>
          </a:p>
          <a:p>
            <a:pPr marL="12700">
              <a:spcBef>
                <a:spcPts val="100"/>
              </a:spcBef>
            </a:pPr>
            <a:r>
              <a:rPr lang="en-US" sz="3500" b="0" kern="0" dirty="0"/>
              <a:t>3. Example Coding Implementation Using LinkedIn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D42ABF8-029E-4F29-B608-8C118D28ABA1}"/>
              </a:ext>
            </a:extLst>
          </p:cNvPr>
          <p:cNvSpPr txBox="1">
            <a:spLocks/>
          </p:cNvSpPr>
          <p:nvPr/>
        </p:nvSpPr>
        <p:spPr>
          <a:xfrm>
            <a:off x="6825196" y="4581589"/>
            <a:ext cx="654240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500" b="0" kern="0" dirty="0"/>
              <a:t>2. Coding Strategy</a:t>
            </a:r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800" y="3314700"/>
            <a:ext cx="6857143" cy="3990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Coding Platform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Acknowledge bootstrap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Acknowledge the source 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endParaRPr lang="en-US" sz="4000" b="1" kern="0" dirty="0">
              <a:latin typeface="Consolas" panose="020B0609020204030204" pitchFamily="49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8382000" y="266700"/>
            <a:ext cx="8839200" cy="1198212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Database Requirements (PostgreSQL)</a:t>
            </a: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High Traffics (50 million users per day)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High volume of photo and text update and retrieval, bank transaction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High speed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Framework Documentation and Support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LinkedIn Learning (Free for Uni Student) (Intensive documentation and consider Ease of Development)/ Udemy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Used by Similar Multi-Billion Apps such as Instagram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Ease of Development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Bootstrap Studio – design webpages without coding then copy and paste the auto-generated code to Django  - other recommendations?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Find and copy existing open-source web platform from GitHub.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271463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800" y="3314700"/>
            <a:ext cx="6857143" cy="29641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Coding Platform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Don’t use tv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endParaRPr lang="en-US" sz="4000" b="1" kern="0" dirty="0">
              <a:latin typeface="Consolas" panose="020B0609020204030204" pitchFamily="49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25" y="-369752"/>
            <a:ext cx="8120430" cy="10265321"/>
            <a:chOff x="0" y="0"/>
            <a:chExt cx="8520232" cy="10265321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96157" y="9857016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8708110" y="571500"/>
            <a:ext cx="8549970" cy="1067407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Security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Django in-built security/ double login &amp; mobile text alert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Cost &amp; Reliability of Coding Platform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Development and deployment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AWS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Cross-Platform – responsive designs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Between mobile, tablet and desktop web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Tablet (chef/waiters &amp; business owner &amp; admin interface)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Mobile (customer)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Testing Suite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Spring Boot/ Django build-in test cases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</a:p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Google Form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6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274721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800" y="3314700"/>
            <a:ext cx="6857143" cy="193822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Coding Strategy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endParaRPr lang="en-US" sz="4000" b="1" kern="0" dirty="0">
              <a:latin typeface="Consolas" panose="020B0609020204030204" pitchFamily="49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8534400" y="723900"/>
            <a:ext cx="9067800" cy="1042169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Implementation Phase 1 // test all key coding methods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Develop templates for each coding method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set up the project 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draw big 4 boxes that spans the full screen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set up the web database page (front end) so that you can add/ edit/ delete database elements using the web, without directly interacting with the database/ use tailored form 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responsive design to web, tablet and mobile (front end)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test if mobile data is altered, so is the desktop database 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 two pages for the customer interface using bootstrap studio 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integrate test cases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deploy it with different screen size and see if it looks ok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1430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800" y="3314700"/>
            <a:ext cx="6857143" cy="29641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Coding Strategy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Customer page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endParaRPr lang="en-US" sz="4000" b="1" kern="0" dirty="0">
              <a:latin typeface="Consolas" panose="020B0609020204030204" pitchFamily="49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8534400" y="1181100"/>
            <a:ext cx="8549970" cy="75927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30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Implementation Phase 2</a:t>
            </a:r>
            <a:endParaRPr lang="en-GB" sz="3000" dirty="0">
              <a:effectLst/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prioritise and execute the development (restaurant owner page &gt; admin &gt; chef/ waiter page &gt; CEO page)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GB" sz="30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continue the software development ensuring that the aforementioned processes are accounted for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GB" sz="300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Develop coding template and document the way of programming to enhance coding methodology and process &amp; allows me to go to coding resources immediately via a collection of weblinks and side notes </a:t>
            </a:r>
            <a:endParaRPr lang="en-GB" sz="3000" dirty="0">
              <a:effectLst/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1430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800" y="3314700"/>
            <a:ext cx="6857143" cy="29641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Coding Using LinkedIn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4000" b="1" kern="0" dirty="0">
                <a:latin typeface="Consolas" panose="020B0609020204030204" pitchFamily="49" charset="0"/>
              </a:rPr>
              <a:t>(An example)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endParaRPr lang="en-US" sz="4000" b="1" kern="0" dirty="0">
              <a:latin typeface="Consolas" panose="020B0609020204030204" pitchFamily="49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8458200" y="800100"/>
            <a:ext cx="8549970" cy="980204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2500" b="1" dirty="0">
                <a:solidFill>
                  <a:srgbClr val="1F3864"/>
                </a:solidFill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Responsive Design (2015)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– ensure that the web app is displayed accordingly in the mobile phone, tablet and desktop </a:t>
            </a:r>
            <a:r>
              <a:rPr lang="en-GB" sz="2500" u="sng" dirty="0">
                <a:solidFill>
                  <a:srgbClr val="0000FF"/>
                </a:solidFill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https://www.linkedin.com/learning/creating-a-responsive-web-design/introduction-to-this-course?u=26205482#</a:t>
            </a:r>
            <a:endParaRPr lang="en-GB" sz="2500" dirty="0">
              <a:effectLst/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Relevant Sections for the material – responsive web design </a:t>
            </a:r>
          </a:p>
          <a:p>
            <a:pPr marL="457200">
              <a:lnSpc>
                <a:spcPct val="107000"/>
              </a:lnSpc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header, main section, atmosphere section, content, navigation, footer content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font, text styles, heading and page container, logo, button, table, graphics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nav bar, list items, links, device computability options for nav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adjustable layout for large and medium screen </a:t>
            </a: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moving navigation for smaller screens, rearrange logo, main section, atmosphere, main text, spacing, footer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GB" sz="2500" dirty="0">
                <a:effectLst/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making adjustment for the smallest screens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5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5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5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047" y="212435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8562" y="3388667"/>
            <a:ext cx="6283837" cy="205633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Next Week</a:t>
            </a:r>
          </a:p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6600" b="1" kern="0" dirty="0">
                <a:latin typeface="Consolas" panose="020B0609020204030204" pitchFamily="49" charset="0"/>
                <a:cs typeface="Consolas"/>
              </a:rPr>
              <a:t>Think aloud</a:t>
            </a:r>
            <a:endParaRPr sz="65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7E70BACB-1CF0-4DEE-923B-205A7D88BC2B}"/>
              </a:ext>
            </a:extLst>
          </p:cNvPr>
          <p:cNvSpPr txBox="1"/>
          <p:nvPr/>
        </p:nvSpPr>
        <p:spPr>
          <a:xfrm>
            <a:off x="9016791" y="2573689"/>
            <a:ext cx="8238534" cy="403450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Refine Software Requirements Specification &amp; refine Digital Prototype</a:t>
            </a:r>
          </a:p>
          <a:p>
            <a:pPr marL="469900" marR="5080" indent="-457200">
              <a:lnSpc>
                <a:spcPct val="150000"/>
              </a:lnSpc>
              <a:spcBef>
                <a:spcPts val="235"/>
              </a:spcBef>
              <a:buFontTx/>
              <a:buChar char="-"/>
            </a:pPr>
            <a:r>
              <a:rPr lang="en-US" sz="3500" dirty="0">
                <a:latin typeface="Consolas"/>
                <a:cs typeface="Consolas"/>
              </a:rPr>
              <a:t>Continue with Second Phase Evaluation </a:t>
            </a:r>
          </a:p>
        </p:txBody>
      </p:sp>
    </p:spTree>
    <p:extLst>
      <p:ext uri="{BB962C8B-B14F-4D97-AF65-F5344CB8AC3E}">
        <p14:creationId xmlns:p14="http://schemas.microsoft.com/office/powerpoint/2010/main" val="173470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549</Words>
  <Application>Microsoft Office PowerPoint</Application>
  <PresentationFormat>Custom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Consolas</vt:lpstr>
      <vt:lpstr>Raleway</vt:lpstr>
      <vt:lpstr>Times New Roman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13</cp:revision>
  <dcterms:created xsi:type="dcterms:W3CDTF">2020-08-25T20:13:19Z</dcterms:created>
  <dcterms:modified xsi:type="dcterms:W3CDTF">2020-12-15T11:25:54Z</dcterms:modified>
</cp:coreProperties>
</file>