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43" r:id="rId4"/>
    <p:sldId id="394" r:id="rId5"/>
    <p:sldId id="395" r:id="rId6"/>
    <p:sldId id="33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52" d="100"/>
          <a:sy n="52" d="100"/>
        </p:scale>
        <p:origin x="2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85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13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12 February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6909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dissertation</a:t>
            </a:r>
          </a:p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Rank what to do first </a:t>
            </a:r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7406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4000" kern="0" dirty="0"/>
              <a:t>Evaluate Dissertation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   Parts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8467640" y="2892485"/>
            <a:ext cx="9163713" cy="226151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Ask Stephen to read the whole dissertation in the order he wants for refinement and evaluation 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kern="0" dirty="0"/>
              <a:t>2. Rank Project Parts</a:t>
            </a:r>
            <a:endParaRPr lang="en-US" sz="4000" b="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8458200" y="3771650"/>
            <a:ext cx="9163713" cy="27437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marR="5080" indent="-514350">
              <a:spcBef>
                <a:spcPts val="235"/>
              </a:spcBef>
              <a:buAutoNum type="arabicPeriod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Writing Dissertation   - xx </a:t>
            </a:r>
          </a:p>
          <a:p>
            <a:pPr marL="527050" marR="5080" indent="-514350">
              <a:spcBef>
                <a:spcPts val="235"/>
              </a:spcBef>
              <a:buAutoNum type="arabicPeriod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Coding        -xx</a:t>
            </a:r>
          </a:p>
          <a:p>
            <a:pPr marL="527050" marR="5080" indent="-514350">
              <a:spcBef>
                <a:spcPts val="235"/>
              </a:spcBef>
              <a:buAutoNum type="arabicPeriod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Evaluation                    -xx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4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</TotalTime>
  <Words>71</Words>
  <Application>Microsoft Office PowerPoint</Application>
  <PresentationFormat>Custom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68</cp:revision>
  <dcterms:created xsi:type="dcterms:W3CDTF">2020-08-25T20:13:19Z</dcterms:created>
  <dcterms:modified xsi:type="dcterms:W3CDTF">2021-02-09T22:00:17Z</dcterms:modified>
</cp:coreProperties>
</file>