
<file path=[Content_Types].xml><?xml version="1.0" encoding="utf-8"?>
<Types xmlns="http://schemas.openxmlformats.org/package/2006/content-types">
  <Default Extension="25A5F780" ContentType="image/pn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97" r:id="rId4"/>
    <p:sldId id="395" r:id="rId5"/>
    <p:sldId id="331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8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25A5F780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14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25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376192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Proofreading dissertation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/>
              <a:t>Remove and add multiple orders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/>
              <a:t>Complicated things that they will fail at too many dishes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/>
              <a:t>- non-speaker – less precious – order 3 meals, remove 1 meals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9144000" y="3091746"/>
            <a:ext cx="6725313" cy="49750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– Google form for 1) native-speaker, 2) non-native speaker (Done)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Final Software Product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Database organization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Paper prototype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22087" y="613806"/>
            <a:ext cx="6857143" cy="187679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If finish proofreading dissertation, evaluating Current Progress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10668333" y="3238500"/>
            <a:ext cx="6725313" cy="50007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the score and strength and weaknesses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Analysis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Product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Dissertation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Professional Conduct -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B8561-3775-44A1-A31D-6836DEBA50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1" y="1512582"/>
            <a:ext cx="10143445" cy="8218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</TotalTime>
  <Words>108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Raleway</vt:lpstr>
      <vt:lpstr>Office Theme</vt:lpstr>
      <vt:lpstr>Ming Wu (Andrew) 2133861w</vt:lpstr>
      <vt:lpstr>Start Recording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100</cp:revision>
  <dcterms:created xsi:type="dcterms:W3CDTF">2020-08-25T20:13:19Z</dcterms:created>
  <dcterms:modified xsi:type="dcterms:W3CDTF">2021-02-25T10:04:52Z</dcterms:modified>
</cp:coreProperties>
</file>