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343" r:id="rId4"/>
    <p:sldId id="395" r:id="rId5"/>
    <p:sldId id="394" r:id="rId6"/>
    <p:sldId id="331" r:id="rId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p:cViewPr>
        <p:scale>
          <a:sx n="52" d="100"/>
          <a:sy n="52" d="100"/>
        </p:scale>
        <p:origin x="24"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ng Ho Wu" userId="620d876fccae6a25" providerId="LiveId" clId="{8D95BC2E-E60E-4FD5-876E-32CDD0C5DA03}"/>
    <pc:docChg chg="undo custSel delSld modSld">
      <pc:chgData name="Andrew Ming Ho Wu" userId="620d876fccae6a25" providerId="LiveId" clId="{8D95BC2E-E60E-4FD5-876E-32CDD0C5DA03}" dt="2020-12-15T11:25:47.892" v="1483" actId="20577"/>
      <pc:docMkLst>
        <pc:docMk/>
      </pc:docMkLst>
      <pc:sldChg chg="modSp mod">
        <pc:chgData name="Andrew Ming Ho Wu" userId="620d876fccae6a25" providerId="LiveId" clId="{8D95BC2E-E60E-4FD5-876E-32CDD0C5DA03}" dt="2020-12-15T10:56:47.236" v="1373" actId="20577"/>
        <pc:sldMkLst>
          <pc:docMk/>
          <pc:sldMk cId="0" sldId="256"/>
        </pc:sldMkLst>
        <pc:spChg chg="mod">
          <ac:chgData name="Andrew Ming Ho Wu" userId="620d876fccae6a25" providerId="LiveId" clId="{8D95BC2E-E60E-4FD5-876E-32CDD0C5DA03}" dt="2020-12-15T10:56:47.236" v="1373" actId="20577"/>
          <ac:spMkLst>
            <pc:docMk/>
            <pc:sldMk cId="0" sldId="256"/>
            <ac:spMk id="6" creationId="{00000000-0000-0000-0000-000000000000}"/>
          </ac:spMkLst>
        </pc:spChg>
      </pc:sldChg>
      <pc:sldChg chg="delSp modSp mod">
        <pc:chgData name="Andrew Ming Ho Wu" userId="620d876fccae6a25" providerId="LiveId" clId="{8D95BC2E-E60E-4FD5-876E-32CDD0C5DA03}" dt="2020-12-15T10:44:19.901" v="811" actId="478"/>
        <pc:sldMkLst>
          <pc:docMk/>
          <pc:sldMk cId="2818220858" sldId="343"/>
        </pc:sldMkLst>
        <pc:spChg chg="mod">
          <ac:chgData name="Andrew Ming Ho Wu" userId="620d876fccae6a25" providerId="LiveId" clId="{8D95BC2E-E60E-4FD5-876E-32CDD0C5DA03}" dt="2020-12-15T10:44:12.133" v="810" actId="313"/>
          <ac:spMkLst>
            <pc:docMk/>
            <pc:sldMk cId="2818220858" sldId="343"/>
            <ac:spMk id="5" creationId="{81D7F47C-B22C-46A9-BD87-E2FA064EC20F}"/>
          </ac:spMkLst>
        </pc:spChg>
        <pc:spChg chg="del mod">
          <ac:chgData name="Andrew Ming Ho Wu" userId="620d876fccae6a25" providerId="LiveId" clId="{8D95BC2E-E60E-4FD5-876E-32CDD0C5DA03}" dt="2020-12-15T10:44:19.901" v="811" actId="478"/>
          <ac:spMkLst>
            <pc:docMk/>
            <pc:sldMk cId="2818220858" sldId="343"/>
            <ac:spMk id="16" creationId="{9776CE46-BCD9-4FBA-A83A-BE5C5D29A965}"/>
          </ac:spMkLst>
        </pc:spChg>
      </pc:sldChg>
      <pc:sldChg chg="modSp mod">
        <pc:chgData name="Andrew Ming Ho Wu" userId="620d876fccae6a25" providerId="LiveId" clId="{8D95BC2E-E60E-4FD5-876E-32CDD0C5DA03}" dt="2020-12-15T11:25:47.892" v="1483" actId="20577"/>
        <pc:sldMkLst>
          <pc:docMk/>
          <pc:sldMk cId="1734700085" sldId="386"/>
        </pc:sldMkLst>
        <pc:spChg chg="mod">
          <ac:chgData name="Andrew Ming Ho Wu" userId="620d876fccae6a25" providerId="LiveId" clId="{8D95BC2E-E60E-4FD5-876E-32CDD0C5DA03}" dt="2020-12-15T11:25:47.892" v="1483" actId="20577"/>
          <ac:spMkLst>
            <pc:docMk/>
            <pc:sldMk cId="1734700085" sldId="386"/>
            <ac:spMk id="5" creationId="{00000000-0000-0000-0000-000000000000}"/>
          </ac:spMkLst>
        </pc:spChg>
        <pc:spChg chg="mod">
          <ac:chgData name="Andrew Ming Ho Wu" userId="620d876fccae6a25" providerId="LiveId" clId="{8D95BC2E-E60E-4FD5-876E-32CDD0C5DA03}" dt="2020-12-15T10:45:13.384" v="862" actId="20577"/>
          <ac:spMkLst>
            <pc:docMk/>
            <pc:sldMk cId="1734700085" sldId="386"/>
            <ac:spMk id="12" creationId="{7E70BACB-1CF0-4DEE-923B-205A7D88BC2B}"/>
          </ac:spMkLst>
        </pc:spChg>
      </pc:sldChg>
      <pc:sldChg chg="modSp mod">
        <pc:chgData name="Andrew Ming Ho Wu" userId="620d876fccae6a25" providerId="LiveId" clId="{8D95BC2E-E60E-4FD5-876E-32CDD0C5DA03}" dt="2020-12-15T11:14:00.247" v="1447" actId="20577"/>
        <pc:sldMkLst>
          <pc:docMk/>
          <pc:sldMk cId="2049264590" sldId="388"/>
        </pc:sldMkLst>
        <pc:spChg chg="mod">
          <ac:chgData name="Andrew Ming Ho Wu" userId="620d876fccae6a25" providerId="LiveId" clId="{8D95BC2E-E60E-4FD5-876E-32CDD0C5DA03}" dt="2020-12-15T11:14:00.247" v="1447" actId="20577"/>
          <ac:spMkLst>
            <pc:docMk/>
            <pc:sldMk cId="2049264590" sldId="388"/>
            <ac:spMk id="5" creationId="{00000000-0000-0000-0000-000000000000}"/>
          </ac:spMkLst>
        </pc:spChg>
        <pc:spChg chg="mod">
          <ac:chgData name="Andrew Ming Ho Wu" userId="620d876fccae6a25" providerId="LiveId" clId="{8D95BC2E-E60E-4FD5-876E-32CDD0C5DA03}" dt="2020-12-15T10:28:32.905" v="193" actId="1076"/>
          <ac:spMkLst>
            <pc:docMk/>
            <pc:sldMk cId="2049264590" sldId="388"/>
            <ac:spMk id="10" creationId="{00000000-0000-0000-0000-000000000000}"/>
          </ac:spMkLst>
        </pc:spChg>
        <pc:spChg chg="mod">
          <ac:chgData name="Andrew Ming Ho Wu" userId="620d876fccae6a25" providerId="LiveId" clId="{8D95BC2E-E60E-4FD5-876E-32CDD0C5DA03}" dt="2020-12-15T10:45:47.750" v="869" actId="20577"/>
          <ac:spMkLst>
            <pc:docMk/>
            <pc:sldMk cId="2049264590" sldId="388"/>
            <ac:spMk id="12" creationId="{11F2B6B6-0466-4FF3-9677-694F0F61AE7C}"/>
          </ac:spMkLst>
        </pc:spChg>
        <pc:grpChg chg="mod">
          <ac:chgData name="Andrew Ming Ho Wu" userId="620d876fccae6a25" providerId="LiveId" clId="{8D95BC2E-E60E-4FD5-876E-32CDD0C5DA03}" dt="2020-12-14T20:42:36.315" v="26" actId="1076"/>
          <ac:grpSpMkLst>
            <pc:docMk/>
            <pc:sldMk cId="2049264590" sldId="388"/>
            <ac:grpSpMk id="2" creationId="{00000000-0000-0000-0000-000000000000}"/>
          </ac:grpSpMkLst>
        </pc:grpChg>
        <pc:grpChg chg="mod">
          <ac:chgData name="Andrew Ming Ho Wu" userId="620d876fccae6a25" providerId="LiveId" clId="{8D95BC2E-E60E-4FD5-876E-32CDD0C5DA03}" dt="2020-12-15T10:28:30.753" v="192" actId="1076"/>
          <ac:grpSpMkLst>
            <pc:docMk/>
            <pc:sldMk cId="2049264590" sldId="388"/>
            <ac:grpSpMk id="8" creationId="{00000000-0000-0000-0000-000000000000}"/>
          </ac:grpSpMkLst>
        </pc:grpChg>
      </pc:sldChg>
      <pc:sldChg chg="modSp mod">
        <pc:chgData name="Andrew Ming Ho Wu" userId="620d876fccae6a25" providerId="LiveId" clId="{8D95BC2E-E60E-4FD5-876E-32CDD0C5DA03}" dt="2020-12-15T10:48:55.055" v="1011" actId="1076"/>
        <pc:sldMkLst>
          <pc:docMk/>
          <pc:sldMk cId="2782934202" sldId="390"/>
        </pc:sldMkLst>
        <pc:spChg chg="mod">
          <ac:chgData name="Andrew Ming Ho Wu" userId="620d876fccae6a25" providerId="LiveId" clId="{8D95BC2E-E60E-4FD5-876E-32CDD0C5DA03}" dt="2020-12-15T10:48:53.043" v="1010" actId="20577"/>
          <ac:spMkLst>
            <pc:docMk/>
            <pc:sldMk cId="2782934202" sldId="390"/>
            <ac:spMk id="12" creationId="{11F2B6B6-0466-4FF3-9677-694F0F61AE7C}"/>
          </ac:spMkLst>
        </pc:spChg>
        <pc:grpChg chg="mod">
          <ac:chgData name="Andrew Ming Ho Wu" userId="620d876fccae6a25" providerId="LiveId" clId="{8D95BC2E-E60E-4FD5-876E-32CDD0C5DA03}" dt="2020-12-15T10:48:55.055" v="1011" actId="1076"/>
          <ac:grpSpMkLst>
            <pc:docMk/>
            <pc:sldMk cId="2782934202" sldId="390"/>
            <ac:grpSpMk id="2" creationId="{00000000-0000-0000-0000-000000000000}"/>
          </ac:grpSpMkLst>
        </pc:grpChg>
      </pc:sldChg>
      <pc:sldChg chg="modSp mod">
        <pc:chgData name="Andrew Ming Ho Wu" userId="620d876fccae6a25" providerId="LiveId" clId="{8D95BC2E-E60E-4FD5-876E-32CDD0C5DA03}" dt="2020-12-15T11:19:07.868" v="1468" actId="20577"/>
        <pc:sldMkLst>
          <pc:docMk/>
          <pc:sldMk cId="2582986712" sldId="391"/>
        </pc:sldMkLst>
        <pc:spChg chg="mod">
          <ac:chgData name="Andrew Ming Ho Wu" userId="620d876fccae6a25" providerId="LiveId" clId="{8D95BC2E-E60E-4FD5-876E-32CDD0C5DA03}" dt="2020-12-15T11:19:07.868" v="1468" actId="20577"/>
          <ac:spMkLst>
            <pc:docMk/>
            <pc:sldMk cId="2582986712" sldId="391"/>
            <ac:spMk id="5" creationId="{00000000-0000-0000-0000-000000000000}"/>
          </ac:spMkLst>
        </pc:spChg>
        <pc:spChg chg="mod">
          <ac:chgData name="Andrew Ming Ho Wu" userId="620d876fccae6a25" providerId="LiveId" clId="{8D95BC2E-E60E-4FD5-876E-32CDD0C5DA03}" dt="2020-12-15T10:50:56.635" v="1350" actId="20577"/>
          <ac:spMkLst>
            <pc:docMk/>
            <pc:sldMk cId="2582986712" sldId="391"/>
            <ac:spMk id="12" creationId="{11F2B6B6-0466-4FF3-9677-694F0F61AE7C}"/>
          </ac:spMkLst>
        </pc:spChg>
      </pc:sldChg>
      <pc:sldChg chg="modSp mod">
        <pc:chgData name="Andrew Ming Ho Wu" userId="620d876fccae6a25" providerId="LiveId" clId="{8D95BC2E-E60E-4FD5-876E-32CDD0C5DA03}" dt="2020-12-14T20:44:19.614" v="65" actId="1076"/>
        <pc:sldMkLst>
          <pc:docMk/>
          <pc:sldMk cId="161672857" sldId="392"/>
        </pc:sldMkLst>
        <pc:spChg chg="mod">
          <ac:chgData name="Andrew Ming Ho Wu" userId="620d876fccae6a25" providerId="LiveId" clId="{8D95BC2E-E60E-4FD5-876E-32CDD0C5DA03}" dt="2020-12-14T20:44:19.614" v="65" actId="1076"/>
          <ac:spMkLst>
            <pc:docMk/>
            <pc:sldMk cId="161672857" sldId="392"/>
            <ac:spMk id="12" creationId="{11F2B6B6-0466-4FF3-9677-694F0F61AE7C}"/>
          </ac:spMkLst>
        </pc:spChg>
      </pc:sldChg>
      <pc:sldChg chg="modSp del mod">
        <pc:chgData name="Andrew Ming Ho Wu" userId="620d876fccae6a25" providerId="LiveId" clId="{8D95BC2E-E60E-4FD5-876E-32CDD0C5DA03}" dt="2020-12-15T10:42:20.840" v="703" actId="2696"/>
        <pc:sldMkLst>
          <pc:docMk/>
          <pc:sldMk cId="226674003" sldId="393"/>
        </pc:sldMkLst>
        <pc:spChg chg="mod">
          <ac:chgData name="Andrew Ming Ho Wu" userId="620d876fccae6a25" providerId="LiveId" clId="{8D95BC2E-E60E-4FD5-876E-32CDD0C5DA03}" dt="2020-12-15T10:35:43.478" v="225" actId="20577"/>
          <ac:spMkLst>
            <pc:docMk/>
            <pc:sldMk cId="226674003" sldId="393"/>
            <ac:spMk id="5" creationId="{00000000-0000-0000-0000-000000000000}"/>
          </ac:spMkLst>
        </pc:spChg>
        <pc:spChg chg="mod">
          <ac:chgData name="Andrew Ming Ho Wu" userId="620d876fccae6a25" providerId="LiveId" clId="{8D95BC2E-E60E-4FD5-876E-32CDD0C5DA03}" dt="2020-12-15T10:38:45.439" v="702" actId="20577"/>
          <ac:spMkLst>
            <pc:docMk/>
            <pc:sldMk cId="226674003" sldId="393"/>
            <ac:spMk id="12" creationId="{11F2B6B6-0466-4FF3-9677-694F0F61AE7C}"/>
          </ac:spMkLst>
        </pc:spChg>
      </pc:sldChg>
      <pc:sldChg chg="modSp mod">
        <pc:chgData name="Andrew Ming Ho Wu" userId="620d876fccae6a25" providerId="LiveId" clId="{8D95BC2E-E60E-4FD5-876E-32CDD0C5DA03}" dt="2020-12-15T11:11:55.686" v="1434" actId="313"/>
        <pc:sldMkLst>
          <pc:docMk/>
          <pc:sldMk cId="1602353451" sldId="394"/>
        </pc:sldMkLst>
        <pc:spChg chg="mod">
          <ac:chgData name="Andrew Ming Ho Wu" userId="620d876fccae6a25" providerId="LiveId" clId="{8D95BC2E-E60E-4FD5-876E-32CDD0C5DA03}" dt="2020-12-15T11:11:55.686" v="1434" actId="313"/>
          <ac:spMkLst>
            <pc:docMk/>
            <pc:sldMk cId="1602353451" sldId="394"/>
            <ac:spMk id="5" creationId="{00000000-0000-0000-0000-000000000000}"/>
          </ac:spMkLst>
        </pc:spChg>
        <pc:spChg chg="mod">
          <ac:chgData name="Andrew Ming Ho Wu" userId="620d876fccae6a25" providerId="LiveId" clId="{8D95BC2E-E60E-4FD5-876E-32CDD0C5DA03}" dt="2020-12-15T10:42:47.636" v="704" actId="1076"/>
          <ac:spMkLst>
            <pc:docMk/>
            <pc:sldMk cId="1602353451" sldId="394"/>
            <ac:spMk id="10" creationId="{00000000-0000-0000-0000-000000000000}"/>
          </ac:spMkLst>
        </pc:spChg>
        <pc:spChg chg="mod">
          <ac:chgData name="Andrew Ming Ho Wu" userId="620d876fccae6a25" providerId="LiveId" clId="{8D95BC2E-E60E-4FD5-876E-32CDD0C5DA03}" dt="2020-12-15T10:43:20.529" v="780" actId="1076"/>
          <ac:spMkLst>
            <pc:docMk/>
            <pc:sldMk cId="1602353451" sldId="394"/>
            <ac:spMk id="12" creationId="{11F2B6B6-0466-4FF3-9677-694F0F61AE7C}"/>
          </ac:spMkLst>
        </pc:spChg>
        <pc:grpChg chg="mod">
          <ac:chgData name="Andrew Ming Ho Wu" userId="620d876fccae6a25" providerId="LiveId" clId="{8D95BC2E-E60E-4FD5-876E-32CDD0C5DA03}" dt="2020-12-14T20:42:26.140" v="24" actId="1036"/>
          <ac:grpSpMkLst>
            <pc:docMk/>
            <pc:sldMk cId="1602353451" sldId="394"/>
            <ac:grpSpMk id="2" creationId="{00000000-0000-0000-0000-000000000000}"/>
          </ac:grpSpMkLst>
        </pc:grpChg>
      </pc:sldChg>
    </pc:docChg>
  </pc:docChgLst>
  <pc:docChgLst>
    <pc:chgData name="Andrew Ming Ho Wu" userId="620d876fccae6a25" providerId="LiveId" clId="{E191625E-B584-4D88-8A49-B08B8C12577A}"/>
    <pc:docChg chg="undo redo custSel addSld delSld modSld sldOrd">
      <pc:chgData name="Andrew Ming Ho Wu" userId="620d876fccae6a25" providerId="LiveId" clId="{E191625E-B584-4D88-8A49-B08B8C12577A}" dt="2020-08-27T10:44:10.907" v="6395" actId="1076"/>
      <pc:docMkLst>
        <pc:docMk/>
      </pc:docMkLst>
      <pc:sldChg chg="modSp mod modNotesTx">
        <pc:chgData name="Andrew Ming Ho Wu" userId="620d876fccae6a25" providerId="LiveId" clId="{E191625E-B584-4D88-8A49-B08B8C12577A}" dt="2020-08-27T10:33:09.190" v="5752" actId="1076"/>
        <pc:sldMkLst>
          <pc:docMk/>
          <pc:sldMk cId="0" sldId="256"/>
        </pc:sldMkLst>
        <pc:spChg chg="mod">
          <ac:chgData name="Andrew Ming Ho Wu" userId="620d876fccae6a25" providerId="LiveId" clId="{E191625E-B584-4D88-8A49-B08B8C12577A}" dt="2020-08-27T10:30:09.466" v="5734" actId="14100"/>
          <ac:spMkLst>
            <pc:docMk/>
            <pc:sldMk cId="0" sldId="256"/>
            <ac:spMk id="7" creationId="{00000000-0000-0000-0000-000000000000}"/>
          </ac:spMkLst>
        </pc:spChg>
        <pc:spChg chg="mod">
          <ac:chgData name="Andrew Ming Ho Wu" userId="620d876fccae6a25" providerId="LiveId" clId="{E191625E-B584-4D88-8A49-B08B8C12577A}" dt="2020-08-27T10:33:04.992" v="5751" actId="20577"/>
          <ac:spMkLst>
            <pc:docMk/>
            <pc:sldMk cId="0" sldId="256"/>
            <ac:spMk id="13" creationId="{0477D28A-3F44-4405-BD2B-4F00158DB1B3}"/>
          </ac:spMkLst>
        </pc:spChg>
        <pc:grpChg chg="mod">
          <ac:chgData name="Andrew Ming Ho Wu" userId="620d876fccae6a25" providerId="LiveId" clId="{E191625E-B584-4D88-8A49-B08B8C12577A}" dt="2020-08-27T10:33:09.190" v="5752" actId="1076"/>
          <ac:grpSpMkLst>
            <pc:docMk/>
            <pc:sldMk cId="0" sldId="256"/>
            <ac:grpSpMk id="2" creationId="{00000000-0000-0000-0000-000000000000}"/>
          </ac:grpSpMkLst>
        </pc:grpChg>
      </pc:sldChg>
      <pc:sldChg chg="modSp mod">
        <pc:chgData name="Andrew Ming Ho Wu" userId="620d876fccae6a25" providerId="LiveId" clId="{E191625E-B584-4D88-8A49-B08B8C12577A}" dt="2020-08-27T10:17:24.791" v="5091" actId="20577"/>
        <pc:sldMkLst>
          <pc:docMk/>
          <pc:sldMk cId="0" sldId="257"/>
        </pc:sldMkLst>
        <pc:spChg chg="mod">
          <ac:chgData name="Andrew Ming Ho Wu" userId="620d876fccae6a25" providerId="LiveId" clId="{E191625E-B584-4D88-8A49-B08B8C12577A}" dt="2020-08-27T10:17:24.791" v="5091" actId="20577"/>
          <ac:spMkLst>
            <pc:docMk/>
            <pc:sldMk cId="0" sldId="257"/>
            <ac:spMk id="17" creationId="{F1986DA0-A256-4DC4-89BA-D9AF3A5992F1}"/>
          </ac:spMkLst>
        </pc:spChg>
      </pc:sldChg>
      <pc:sldChg chg="modSp del mod">
        <pc:chgData name="Andrew Ming Ho Wu" userId="620d876fccae6a25" providerId="LiveId" clId="{E191625E-B584-4D88-8A49-B08B8C12577A}" dt="2020-08-27T09:58:33.080" v="3262" actId="2696"/>
        <pc:sldMkLst>
          <pc:docMk/>
          <pc:sldMk cId="0" sldId="258"/>
        </pc:sldMkLst>
        <pc:spChg chg="mod">
          <ac:chgData name="Andrew Ming Ho Wu" userId="620d876fccae6a25" providerId="LiveId" clId="{E191625E-B584-4D88-8A49-B08B8C12577A}" dt="2020-08-27T09:58:30.521" v="3261" actId="1076"/>
          <ac:spMkLst>
            <pc:docMk/>
            <pc:sldMk cId="0" sldId="258"/>
            <ac:spMk id="9" creationId="{00000000-0000-0000-0000-000000000000}"/>
          </ac:spMkLst>
        </pc:spChg>
      </pc:sldChg>
      <pc:sldChg chg="delSp modSp mod">
        <pc:chgData name="Andrew Ming Ho Wu" userId="620d876fccae6a25" providerId="LiveId" clId="{E191625E-B584-4D88-8A49-B08B8C12577A}" dt="2020-08-27T09:54:19.867" v="2842" actId="20577"/>
        <pc:sldMkLst>
          <pc:docMk/>
          <pc:sldMk cId="0" sldId="259"/>
        </pc:sldMkLst>
        <pc:spChg chg="mod">
          <ac:chgData name="Andrew Ming Ho Wu" userId="620d876fccae6a25" providerId="LiveId" clId="{E191625E-B584-4D88-8A49-B08B8C12577A}" dt="2020-08-27T09:29:31.146" v="251" actId="14100"/>
          <ac:spMkLst>
            <pc:docMk/>
            <pc:sldMk cId="0" sldId="259"/>
            <ac:spMk id="5" creationId="{00000000-0000-0000-0000-000000000000}"/>
          </ac:spMkLst>
        </pc:spChg>
        <pc:spChg chg="del mod">
          <ac:chgData name="Andrew Ming Ho Wu" userId="620d876fccae6a25" providerId="LiveId" clId="{E191625E-B584-4D88-8A49-B08B8C12577A}" dt="2020-08-27T09:29:43.428" v="253" actId="478"/>
          <ac:spMkLst>
            <pc:docMk/>
            <pc:sldMk cId="0" sldId="259"/>
            <ac:spMk id="6" creationId="{00000000-0000-0000-0000-000000000000}"/>
          </ac:spMkLst>
        </pc:spChg>
        <pc:spChg chg="mod">
          <ac:chgData name="Andrew Ming Ho Wu" userId="620d876fccae6a25" providerId="LiveId" clId="{E191625E-B584-4D88-8A49-B08B8C12577A}" dt="2020-08-27T09:54:19.867" v="2842" actId="20577"/>
          <ac:spMkLst>
            <pc:docMk/>
            <pc:sldMk cId="0" sldId="259"/>
            <ac:spMk id="12" creationId="{7E70BACB-1CF0-4DEE-923B-205A7D88BC2B}"/>
          </ac:spMkLst>
        </pc:spChg>
      </pc:sldChg>
      <pc:sldChg chg="modSp del mod">
        <pc:chgData name="Andrew Ming Ho Wu" userId="620d876fccae6a25" providerId="LiveId" clId="{E191625E-B584-4D88-8A49-B08B8C12577A}" dt="2020-08-27T09:58:50.544" v="3270" actId="2696"/>
        <pc:sldMkLst>
          <pc:docMk/>
          <pc:sldMk cId="0" sldId="261"/>
        </pc:sldMkLst>
        <pc:spChg chg="mod">
          <ac:chgData name="Andrew Ming Ho Wu" userId="620d876fccae6a25" providerId="LiveId" clId="{E191625E-B584-4D88-8A49-B08B8C12577A}" dt="2020-08-27T09:58:42.909" v="3269" actId="20577"/>
          <ac:spMkLst>
            <pc:docMk/>
            <pc:sldMk cId="0" sldId="261"/>
            <ac:spMk id="7" creationId="{00000000-0000-0000-0000-000000000000}"/>
          </ac:spMkLst>
        </pc:spChg>
      </pc:sldChg>
      <pc:sldChg chg="del">
        <pc:chgData name="Andrew Ming Ho Wu" userId="620d876fccae6a25" providerId="LiveId" clId="{E191625E-B584-4D88-8A49-B08B8C12577A}" dt="2020-08-27T09:59:03.412" v="3271" actId="47"/>
        <pc:sldMkLst>
          <pc:docMk/>
          <pc:sldMk cId="0" sldId="262"/>
        </pc:sldMkLst>
      </pc:sldChg>
      <pc:sldChg chg="del">
        <pc:chgData name="Andrew Ming Ho Wu" userId="620d876fccae6a25" providerId="LiveId" clId="{E191625E-B584-4D88-8A49-B08B8C12577A}" dt="2020-08-27T09:59:03.412" v="3271" actId="47"/>
        <pc:sldMkLst>
          <pc:docMk/>
          <pc:sldMk cId="0" sldId="263"/>
        </pc:sldMkLst>
      </pc:sldChg>
      <pc:sldChg chg="del">
        <pc:chgData name="Andrew Ming Ho Wu" userId="620d876fccae6a25" providerId="LiveId" clId="{E191625E-B584-4D88-8A49-B08B8C12577A}" dt="2020-08-27T09:59:03.412" v="3271" actId="47"/>
        <pc:sldMkLst>
          <pc:docMk/>
          <pc:sldMk cId="0" sldId="264"/>
        </pc:sldMkLst>
      </pc:sldChg>
      <pc:sldChg chg="del">
        <pc:chgData name="Andrew Ming Ho Wu" userId="620d876fccae6a25" providerId="LiveId" clId="{E191625E-B584-4D88-8A49-B08B8C12577A}" dt="2020-08-27T09:59:03.412" v="3271" actId="47"/>
        <pc:sldMkLst>
          <pc:docMk/>
          <pc:sldMk cId="0" sldId="265"/>
        </pc:sldMkLst>
      </pc:sldChg>
      <pc:sldChg chg="del">
        <pc:chgData name="Andrew Ming Ho Wu" userId="620d876fccae6a25" providerId="LiveId" clId="{E191625E-B584-4D88-8A49-B08B8C12577A}" dt="2020-08-27T09:59:03.412" v="3271" actId="47"/>
        <pc:sldMkLst>
          <pc:docMk/>
          <pc:sldMk cId="0" sldId="266"/>
        </pc:sldMkLst>
      </pc:sldChg>
      <pc:sldChg chg="del">
        <pc:chgData name="Andrew Ming Ho Wu" userId="620d876fccae6a25" providerId="LiveId" clId="{E191625E-B584-4D88-8A49-B08B8C12577A}" dt="2020-08-27T09:59:03.412" v="3271" actId="47"/>
        <pc:sldMkLst>
          <pc:docMk/>
          <pc:sldMk cId="0" sldId="267"/>
        </pc:sldMkLst>
      </pc:sldChg>
      <pc:sldChg chg="del">
        <pc:chgData name="Andrew Ming Ho Wu" userId="620d876fccae6a25" providerId="LiveId" clId="{E191625E-B584-4D88-8A49-B08B8C12577A}" dt="2020-08-27T09:59:03.412" v="3271" actId="47"/>
        <pc:sldMkLst>
          <pc:docMk/>
          <pc:sldMk cId="0" sldId="268"/>
        </pc:sldMkLst>
      </pc:sldChg>
      <pc:sldChg chg="del">
        <pc:chgData name="Andrew Ming Ho Wu" userId="620d876fccae6a25" providerId="LiveId" clId="{E191625E-B584-4D88-8A49-B08B8C12577A}" dt="2020-08-27T09:59:03.412" v="3271" actId="47"/>
        <pc:sldMkLst>
          <pc:docMk/>
          <pc:sldMk cId="0" sldId="269"/>
        </pc:sldMkLst>
      </pc:sldChg>
      <pc:sldChg chg="del">
        <pc:chgData name="Andrew Ming Ho Wu" userId="620d876fccae6a25" providerId="LiveId" clId="{E191625E-B584-4D88-8A49-B08B8C12577A}" dt="2020-08-27T09:59:03.412" v="3271" actId="47"/>
        <pc:sldMkLst>
          <pc:docMk/>
          <pc:sldMk cId="0" sldId="270"/>
        </pc:sldMkLst>
      </pc:sldChg>
      <pc:sldChg chg="del">
        <pc:chgData name="Andrew Ming Ho Wu" userId="620d876fccae6a25" providerId="LiveId" clId="{E191625E-B584-4D88-8A49-B08B8C12577A}" dt="2020-08-27T09:59:03.412" v="3271" actId="47"/>
        <pc:sldMkLst>
          <pc:docMk/>
          <pc:sldMk cId="0" sldId="271"/>
        </pc:sldMkLst>
      </pc:sldChg>
      <pc:sldChg chg="del">
        <pc:chgData name="Andrew Ming Ho Wu" userId="620d876fccae6a25" providerId="LiveId" clId="{E191625E-B584-4D88-8A49-B08B8C12577A}" dt="2020-08-27T09:59:03.412" v="3271" actId="47"/>
        <pc:sldMkLst>
          <pc:docMk/>
          <pc:sldMk cId="0" sldId="272"/>
        </pc:sldMkLst>
      </pc:sldChg>
      <pc:sldChg chg="del">
        <pc:chgData name="Andrew Ming Ho Wu" userId="620d876fccae6a25" providerId="LiveId" clId="{E191625E-B584-4D88-8A49-B08B8C12577A}" dt="2020-08-27T09:59:03.412" v="3271" actId="47"/>
        <pc:sldMkLst>
          <pc:docMk/>
          <pc:sldMk cId="0" sldId="273"/>
        </pc:sldMkLst>
      </pc:sldChg>
      <pc:sldChg chg="del">
        <pc:chgData name="Andrew Ming Ho Wu" userId="620d876fccae6a25" providerId="LiveId" clId="{E191625E-B584-4D88-8A49-B08B8C12577A}" dt="2020-08-27T09:59:03.412" v="3271" actId="47"/>
        <pc:sldMkLst>
          <pc:docMk/>
          <pc:sldMk cId="0" sldId="274"/>
        </pc:sldMkLst>
      </pc:sldChg>
      <pc:sldChg chg="del">
        <pc:chgData name="Andrew Ming Ho Wu" userId="620d876fccae6a25" providerId="LiveId" clId="{E191625E-B584-4D88-8A49-B08B8C12577A}" dt="2020-08-27T09:59:03.412" v="3271" actId="47"/>
        <pc:sldMkLst>
          <pc:docMk/>
          <pc:sldMk cId="0" sldId="275"/>
        </pc:sldMkLst>
      </pc:sldChg>
      <pc:sldChg chg="del">
        <pc:chgData name="Andrew Ming Ho Wu" userId="620d876fccae6a25" providerId="LiveId" clId="{E191625E-B584-4D88-8A49-B08B8C12577A}" dt="2020-08-27T09:59:03.412" v="3271" actId="47"/>
        <pc:sldMkLst>
          <pc:docMk/>
          <pc:sldMk cId="0" sldId="276"/>
        </pc:sldMkLst>
      </pc:sldChg>
      <pc:sldChg chg="del">
        <pc:chgData name="Andrew Ming Ho Wu" userId="620d876fccae6a25" providerId="LiveId" clId="{E191625E-B584-4D88-8A49-B08B8C12577A}" dt="2020-08-27T09:59:03.412" v="3271" actId="47"/>
        <pc:sldMkLst>
          <pc:docMk/>
          <pc:sldMk cId="0" sldId="277"/>
        </pc:sldMkLst>
      </pc:sldChg>
      <pc:sldChg chg="del">
        <pc:chgData name="Andrew Ming Ho Wu" userId="620d876fccae6a25" providerId="LiveId" clId="{E191625E-B584-4D88-8A49-B08B8C12577A}" dt="2020-08-27T09:59:03.412" v="3271" actId="47"/>
        <pc:sldMkLst>
          <pc:docMk/>
          <pc:sldMk cId="0" sldId="278"/>
        </pc:sldMkLst>
      </pc:sldChg>
      <pc:sldChg chg="del">
        <pc:chgData name="Andrew Ming Ho Wu" userId="620d876fccae6a25" providerId="LiveId" clId="{E191625E-B584-4D88-8A49-B08B8C12577A}" dt="2020-08-27T09:59:03.412" v="3271" actId="47"/>
        <pc:sldMkLst>
          <pc:docMk/>
          <pc:sldMk cId="0" sldId="279"/>
        </pc:sldMkLst>
      </pc:sldChg>
      <pc:sldChg chg="del">
        <pc:chgData name="Andrew Ming Ho Wu" userId="620d876fccae6a25" providerId="LiveId" clId="{E191625E-B584-4D88-8A49-B08B8C12577A}" dt="2020-08-27T09:59:03.412" v="3271" actId="47"/>
        <pc:sldMkLst>
          <pc:docMk/>
          <pc:sldMk cId="0" sldId="280"/>
        </pc:sldMkLst>
      </pc:sldChg>
      <pc:sldChg chg="modSp mod">
        <pc:chgData name="Andrew Ming Ho Wu" userId="620d876fccae6a25" providerId="LiveId" clId="{E191625E-B584-4D88-8A49-B08B8C12577A}" dt="2020-08-27T09:37:26.496" v="758" actId="20577"/>
        <pc:sldMkLst>
          <pc:docMk/>
          <pc:sldMk cId="3477520416" sldId="281"/>
        </pc:sldMkLst>
        <pc:spChg chg="mod">
          <ac:chgData name="Andrew Ming Ho Wu" userId="620d876fccae6a25" providerId="LiveId" clId="{E191625E-B584-4D88-8A49-B08B8C12577A}" dt="2020-08-27T09:37:26.496" v="758" actId="20577"/>
          <ac:spMkLst>
            <pc:docMk/>
            <pc:sldMk cId="3477520416" sldId="281"/>
            <ac:spMk id="6" creationId="{00000000-0000-0000-0000-000000000000}"/>
          </ac:spMkLst>
        </pc:spChg>
        <pc:spChg chg="mod">
          <ac:chgData name="Andrew Ming Ho Wu" userId="620d876fccae6a25" providerId="LiveId" clId="{E191625E-B584-4D88-8A49-B08B8C12577A}" dt="2020-08-27T09:31:14.478" v="371" actId="313"/>
          <ac:spMkLst>
            <pc:docMk/>
            <pc:sldMk cId="3477520416" sldId="281"/>
            <ac:spMk id="7" creationId="{00000000-0000-0000-0000-000000000000}"/>
          </ac:spMkLst>
        </pc:spChg>
      </pc:sldChg>
      <pc:sldChg chg="addSp delSp modSp add mod">
        <pc:chgData name="Andrew Ming Ho Wu" userId="620d876fccae6a25" providerId="LiveId" clId="{E191625E-B584-4D88-8A49-B08B8C12577A}" dt="2020-08-27T09:36:55.353" v="753" actId="20577"/>
        <pc:sldMkLst>
          <pc:docMk/>
          <pc:sldMk cId="2614168572" sldId="282"/>
        </pc:sldMkLst>
        <pc:spChg chg="del mod">
          <ac:chgData name="Andrew Ming Ho Wu" userId="620d876fccae6a25" providerId="LiveId" clId="{E191625E-B584-4D88-8A49-B08B8C12577A}" dt="2020-08-27T09:32:51.597" v="425" actId="478"/>
          <ac:spMkLst>
            <pc:docMk/>
            <pc:sldMk cId="2614168572" sldId="282"/>
            <ac:spMk id="6" creationId="{00000000-0000-0000-0000-000000000000}"/>
          </ac:spMkLst>
        </pc:spChg>
        <pc:spChg chg="add del mod">
          <ac:chgData name="Andrew Ming Ho Wu" userId="620d876fccae6a25" providerId="LiveId" clId="{E191625E-B584-4D88-8A49-B08B8C12577A}" dt="2020-08-27T09:32:29.304" v="421" actId="47"/>
          <ac:spMkLst>
            <pc:docMk/>
            <pc:sldMk cId="2614168572" sldId="282"/>
            <ac:spMk id="7" creationId="{00000000-0000-0000-0000-000000000000}"/>
          </ac:spMkLst>
        </pc:spChg>
        <pc:spChg chg="add mod">
          <ac:chgData name="Andrew Ming Ho Wu" userId="620d876fccae6a25" providerId="LiveId" clId="{E191625E-B584-4D88-8A49-B08B8C12577A}" dt="2020-08-27T09:32:43.193" v="424" actId="1076"/>
          <ac:spMkLst>
            <pc:docMk/>
            <pc:sldMk cId="2614168572" sldId="282"/>
            <ac:spMk id="13" creationId="{69CF4EEB-ADC9-4068-B7B7-D36841F39D3C}"/>
          </ac:spMkLst>
        </pc:spChg>
        <pc:spChg chg="add del mod">
          <ac:chgData name="Andrew Ming Ho Wu" userId="620d876fccae6a25" providerId="LiveId" clId="{E191625E-B584-4D88-8A49-B08B8C12577A}" dt="2020-08-27T09:32:54.637" v="426" actId="478"/>
          <ac:spMkLst>
            <pc:docMk/>
            <pc:sldMk cId="2614168572" sldId="282"/>
            <ac:spMk id="15" creationId="{75CF7248-6250-46DE-BDDE-3ACF1EDE0A62}"/>
          </ac:spMkLst>
        </pc:spChg>
        <pc:spChg chg="add mod">
          <ac:chgData name="Andrew Ming Ho Wu" userId="620d876fccae6a25" providerId="LiveId" clId="{E191625E-B584-4D88-8A49-B08B8C12577A}" dt="2020-08-27T09:36:55.353" v="753" actId="20577"/>
          <ac:spMkLst>
            <pc:docMk/>
            <pc:sldMk cId="2614168572" sldId="282"/>
            <ac:spMk id="17" creationId="{48FA683B-0C92-4884-BB36-9239C11A9F11}"/>
          </ac:spMkLst>
        </pc:spChg>
      </pc:sldChg>
      <pc:sldChg chg="modSp add mod">
        <pc:chgData name="Andrew Ming Ho Wu" userId="620d876fccae6a25" providerId="LiveId" clId="{E191625E-B584-4D88-8A49-B08B8C12577A}" dt="2020-08-27T09:55:15.784" v="2916" actId="1076"/>
        <pc:sldMkLst>
          <pc:docMk/>
          <pc:sldMk cId="2263646774" sldId="283"/>
        </pc:sldMkLst>
        <pc:spChg chg="mod">
          <ac:chgData name="Andrew Ming Ho Wu" userId="620d876fccae6a25" providerId="LiveId" clId="{E191625E-B584-4D88-8A49-B08B8C12577A}" dt="2020-08-27T09:55:07.974" v="2913" actId="1076"/>
          <ac:spMkLst>
            <pc:docMk/>
            <pc:sldMk cId="2263646774" sldId="283"/>
            <ac:spMk id="6" creationId="{00000000-0000-0000-0000-000000000000}"/>
          </ac:spMkLst>
        </pc:spChg>
        <pc:spChg chg="mod">
          <ac:chgData name="Andrew Ming Ho Wu" userId="620d876fccae6a25" providerId="LiveId" clId="{E191625E-B584-4D88-8A49-B08B8C12577A}" dt="2020-08-27T09:55:15.784" v="2916" actId="1076"/>
          <ac:spMkLst>
            <pc:docMk/>
            <pc:sldMk cId="2263646774" sldId="283"/>
            <ac:spMk id="7" creationId="{00000000-0000-0000-0000-000000000000}"/>
          </ac:spMkLst>
        </pc:spChg>
      </pc:sldChg>
      <pc:sldChg chg="modSp add mod">
        <pc:chgData name="Andrew Ming Ho Wu" userId="620d876fccae6a25" providerId="LiveId" clId="{E191625E-B584-4D88-8A49-B08B8C12577A}" dt="2020-08-27T10:35:10.631" v="5798" actId="1076"/>
        <pc:sldMkLst>
          <pc:docMk/>
          <pc:sldMk cId="1442798169" sldId="284"/>
        </pc:sldMkLst>
        <pc:spChg chg="mod">
          <ac:chgData name="Andrew Ming Ho Wu" userId="620d876fccae6a25" providerId="LiveId" clId="{E191625E-B584-4D88-8A49-B08B8C12577A}" dt="2020-08-27T10:35:07.524" v="5797" actId="1076"/>
          <ac:spMkLst>
            <pc:docMk/>
            <pc:sldMk cId="1442798169" sldId="284"/>
            <ac:spMk id="6" creationId="{00000000-0000-0000-0000-000000000000}"/>
          </ac:spMkLst>
        </pc:spChg>
        <pc:spChg chg="mod">
          <ac:chgData name="Andrew Ming Ho Wu" userId="620d876fccae6a25" providerId="LiveId" clId="{E191625E-B584-4D88-8A49-B08B8C12577A}" dt="2020-08-27T10:35:10.631" v="5798" actId="1076"/>
          <ac:spMkLst>
            <pc:docMk/>
            <pc:sldMk cId="1442798169" sldId="284"/>
            <ac:spMk id="7" creationId="{00000000-0000-0000-0000-000000000000}"/>
          </ac:spMkLst>
        </pc:spChg>
      </pc:sldChg>
      <pc:sldChg chg="modSp add mod ord">
        <pc:chgData name="Andrew Ming Ho Wu" userId="620d876fccae6a25" providerId="LiveId" clId="{E191625E-B584-4D88-8A49-B08B8C12577A}" dt="2020-08-27T09:51:31.312" v="2466" actId="20577"/>
        <pc:sldMkLst>
          <pc:docMk/>
          <pc:sldMk cId="2354016084" sldId="285"/>
        </pc:sldMkLst>
        <pc:spChg chg="mod">
          <ac:chgData name="Andrew Ming Ho Wu" userId="620d876fccae6a25" providerId="LiveId" clId="{E191625E-B584-4D88-8A49-B08B8C12577A}" dt="2020-08-27T09:45:53.757" v="1763" actId="20577"/>
          <ac:spMkLst>
            <pc:docMk/>
            <pc:sldMk cId="2354016084" sldId="285"/>
            <ac:spMk id="5" creationId="{00000000-0000-0000-0000-000000000000}"/>
          </ac:spMkLst>
        </pc:spChg>
        <pc:spChg chg="mod">
          <ac:chgData name="Andrew Ming Ho Wu" userId="620d876fccae6a25" providerId="LiveId" clId="{E191625E-B584-4D88-8A49-B08B8C12577A}" dt="2020-08-27T09:51:31.312" v="2466" actId="20577"/>
          <ac:spMkLst>
            <pc:docMk/>
            <pc:sldMk cId="2354016084" sldId="285"/>
            <ac:spMk id="12" creationId="{7E70BACB-1CF0-4DEE-923B-205A7D88BC2B}"/>
          </ac:spMkLst>
        </pc:spChg>
      </pc:sldChg>
      <pc:sldChg chg="modSp add mod ord">
        <pc:chgData name="Andrew Ming Ho Wu" userId="620d876fccae6a25" providerId="LiveId" clId="{E191625E-B584-4D88-8A49-B08B8C12577A}" dt="2020-08-27T09:51:13.174" v="2449" actId="20577"/>
        <pc:sldMkLst>
          <pc:docMk/>
          <pc:sldMk cId="399849162" sldId="286"/>
        </pc:sldMkLst>
        <pc:spChg chg="mod">
          <ac:chgData name="Andrew Ming Ho Wu" userId="620d876fccae6a25" providerId="LiveId" clId="{E191625E-B584-4D88-8A49-B08B8C12577A}" dt="2020-08-27T09:50:26.312" v="2421" actId="1076"/>
          <ac:spMkLst>
            <pc:docMk/>
            <pc:sldMk cId="399849162" sldId="286"/>
            <ac:spMk id="6" creationId="{00000000-0000-0000-0000-000000000000}"/>
          </ac:spMkLst>
        </pc:spChg>
        <pc:spChg chg="mod">
          <ac:chgData name="Andrew Ming Ho Wu" userId="620d876fccae6a25" providerId="LiveId" clId="{E191625E-B584-4D88-8A49-B08B8C12577A}" dt="2020-08-27T09:51:13.174" v="2449" actId="20577"/>
          <ac:spMkLst>
            <pc:docMk/>
            <pc:sldMk cId="399849162" sldId="286"/>
            <ac:spMk id="7" creationId="{00000000-0000-0000-0000-000000000000}"/>
          </ac:spMkLst>
        </pc:spChg>
      </pc:sldChg>
      <pc:sldChg chg="modSp add mod">
        <pc:chgData name="Andrew Ming Ho Wu" userId="620d876fccae6a25" providerId="LiveId" clId="{E191625E-B584-4D88-8A49-B08B8C12577A}" dt="2020-08-27T09:53:47.728" v="2821" actId="20577"/>
        <pc:sldMkLst>
          <pc:docMk/>
          <pc:sldMk cId="2878566895" sldId="287"/>
        </pc:sldMkLst>
        <pc:spChg chg="mod">
          <ac:chgData name="Andrew Ming Ho Wu" userId="620d876fccae6a25" providerId="LiveId" clId="{E191625E-B584-4D88-8A49-B08B8C12577A}" dt="2020-08-27T09:51:42.162" v="2490" actId="20577"/>
          <ac:spMkLst>
            <pc:docMk/>
            <pc:sldMk cId="2878566895" sldId="287"/>
            <ac:spMk id="6" creationId="{00000000-0000-0000-0000-000000000000}"/>
          </ac:spMkLst>
        </pc:spChg>
        <pc:spChg chg="mod">
          <ac:chgData name="Andrew Ming Ho Wu" userId="620d876fccae6a25" providerId="LiveId" clId="{E191625E-B584-4D88-8A49-B08B8C12577A}" dt="2020-08-27T09:53:47.728" v="2821" actId="20577"/>
          <ac:spMkLst>
            <pc:docMk/>
            <pc:sldMk cId="2878566895" sldId="287"/>
            <ac:spMk id="7" creationId="{00000000-0000-0000-0000-000000000000}"/>
          </ac:spMkLst>
        </pc:spChg>
      </pc:sldChg>
      <pc:sldChg chg="modSp add mod">
        <pc:chgData name="Andrew Ming Ho Wu" userId="620d876fccae6a25" providerId="LiveId" clId="{E191625E-B584-4D88-8A49-B08B8C12577A}" dt="2020-08-27T09:58:00.647" v="3260" actId="20577"/>
        <pc:sldMkLst>
          <pc:docMk/>
          <pc:sldMk cId="2066083013" sldId="288"/>
        </pc:sldMkLst>
        <pc:spChg chg="mod">
          <ac:chgData name="Andrew Ming Ho Wu" userId="620d876fccae6a25" providerId="LiveId" clId="{E191625E-B584-4D88-8A49-B08B8C12577A}" dt="2020-08-27T09:54:11.176" v="2835" actId="20577"/>
          <ac:spMkLst>
            <pc:docMk/>
            <pc:sldMk cId="2066083013" sldId="288"/>
            <ac:spMk id="6" creationId="{00000000-0000-0000-0000-000000000000}"/>
          </ac:spMkLst>
        </pc:spChg>
        <pc:spChg chg="mod">
          <ac:chgData name="Andrew Ming Ho Wu" userId="620d876fccae6a25" providerId="LiveId" clId="{E191625E-B584-4D88-8A49-B08B8C12577A}" dt="2020-08-27T09:58:00.647" v="3260" actId="20577"/>
          <ac:spMkLst>
            <pc:docMk/>
            <pc:sldMk cId="2066083013" sldId="288"/>
            <ac:spMk id="7" creationId="{00000000-0000-0000-0000-000000000000}"/>
          </ac:spMkLst>
        </pc:spChg>
      </pc:sldChg>
      <pc:sldChg chg="modSp add mod">
        <pc:chgData name="Andrew Ming Ho Wu" userId="620d876fccae6a25" providerId="LiveId" clId="{E191625E-B584-4D88-8A49-B08B8C12577A}" dt="2020-08-27T10:13:48.076" v="4827" actId="20577"/>
        <pc:sldMkLst>
          <pc:docMk/>
          <pc:sldMk cId="229956835" sldId="289"/>
        </pc:sldMkLst>
        <pc:spChg chg="mod">
          <ac:chgData name="Andrew Ming Ho Wu" userId="620d876fccae6a25" providerId="LiveId" clId="{E191625E-B584-4D88-8A49-B08B8C12577A}" dt="2020-08-27T10:13:48.076" v="4827" actId="20577"/>
          <ac:spMkLst>
            <pc:docMk/>
            <pc:sldMk cId="229956835" sldId="289"/>
            <ac:spMk id="5" creationId="{00000000-0000-0000-0000-000000000000}"/>
          </ac:spMkLst>
        </pc:spChg>
        <pc:spChg chg="mod">
          <ac:chgData name="Andrew Ming Ho Wu" userId="620d876fccae6a25" providerId="LiveId" clId="{E191625E-B584-4D88-8A49-B08B8C12577A}" dt="2020-08-27T10:01:05.853" v="3457" actId="1076"/>
          <ac:spMkLst>
            <pc:docMk/>
            <pc:sldMk cId="229956835" sldId="289"/>
            <ac:spMk id="12" creationId="{7E70BACB-1CF0-4DEE-923B-205A7D88BC2B}"/>
          </ac:spMkLst>
        </pc:spChg>
      </pc:sldChg>
      <pc:sldChg chg="modSp add mod">
        <pc:chgData name="Andrew Ming Ho Wu" userId="620d876fccae6a25" providerId="LiveId" clId="{E191625E-B584-4D88-8A49-B08B8C12577A}" dt="2020-08-27T10:06:08.225" v="4051" actId="20577"/>
        <pc:sldMkLst>
          <pc:docMk/>
          <pc:sldMk cId="3410851458" sldId="290"/>
        </pc:sldMkLst>
        <pc:spChg chg="mod">
          <ac:chgData name="Andrew Ming Ho Wu" userId="620d876fccae6a25" providerId="LiveId" clId="{E191625E-B584-4D88-8A49-B08B8C12577A}" dt="2020-08-27T10:04:38.869" v="3925" actId="1076"/>
          <ac:spMkLst>
            <pc:docMk/>
            <pc:sldMk cId="3410851458" sldId="290"/>
            <ac:spMk id="6" creationId="{00000000-0000-0000-0000-000000000000}"/>
          </ac:spMkLst>
        </pc:spChg>
        <pc:spChg chg="mod">
          <ac:chgData name="Andrew Ming Ho Wu" userId="620d876fccae6a25" providerId="LiveId" clId="{E191625E-B584-4D88-8A49-B08B8C12577A}" dt="2020-08-27T10:06:08.225" v="4051" actId="20577"/>
          <ac:spMkLst>
            <pc:docMk/>
            <pc:sldMk cId="3410851458" sldId="290"/>
            <ac:spMk id="7" creationId="{00000000-0000-0000-0000-000000000000}"/>
          </ac:spMkLst>
        </pc:spChg>
      </pc:sldChg>
      <pc:sldChg chg="modSp add mod">
        <pc:chgData name="Andrew Ming Ho Wu" userId="620d876fccae6a25" providerId="LiveId" clId="{E191625E-B584-4D88-8A49-B08B8C12577A}" dt="2020-08-27T10:09:44.805" v="4393" actId="20577"/>
        <pc:sldMkLst>
          <pc:docMk/>
          <pc:sldMk cId="413486627" sldId="291"/>
        </pc:sldMkLst>
        <pc:spChg chg="mod">
          <ac:chgData name="Andrew Ming Ho Wu" userId="620d876fccae6a25" providerId="LiveId" clId="{E191625E-B584-4D88-8A49-B08B8C12577A}" dt="2020-08-27T10:07:03.608" v="4072" actId="20577"/>
          <ac:spMkLst>
            <pc:docMk/>
            <pc:sldMk cId="413486627" sldId="291"/>
            <ac:spMk id="6" creationId="{00000000-0000-0000-0000-000000000000}"/>
          </ac:spMkLst>
        </pc:spChg>
        <pc:spChg chg="mod">
          <ac:chgData name="Andrew Ming Ho Wu" userId="620d876fccae6a25" providerId="LiveId" clId="{E191625E-B584-4D88-8A49-B08B8C12577A}" dt="2020-08-27T10:09:44.805" v="4393" actId="20577"/>
          <ac:spMkLst>
            <pc:docMk/>
            <pc:sldMk cId="413486627" sldId="291"/>
            <ac:spMk id="7" creationId="{00000000-0000-0000-0000-000000000000}"/>
          </ac:spMkLst>
        </pc:spChg>
      </pc:sldChg>
      <pc:sldChg chg="modSp add mod">
        <pc:chgData name="Andrew Ming Ho Wu" userId="620d876fccae6a25" providerId="LiveId" clId="{E191625E-B584-4D88-8A49-B08B8C12577A}" dt="2020-08-27T10:13:38.298" v="4809" actId="20577"/>
        <pc:sldMkLst>
          <pc:docMk/>
          <pc:sldMk cId="2556687725" sldId="292"/>
        </pc:sldMkLst>
        <pc:spChg chg="mod">
          <ac:chgData name="Andrew Ming Ho Wu" userId="620d876fccae6a25" providerId="LiveId" clId="{E191625E-B584-4D88-8A49-B08B8C12577A}" dt="2020-08-27T10:10:09.880" v="4438" actId="20577"/>
          <ac:spMkLst>
            <pc:docMk/>
            <pc:sldMk cId="2556687725" sldId="292"/>
            <ac:spMk id="6" creationId="{00000000-0000-0000-0000-000000000000}"/>
          </ac:spMkLst>
        </pc:spChg>
        <pc:spChg chg="mod">
          <ac:chgData name="Andrew Ming Ho Wu" userId="620d876fccae6a25" providerId="LiveId" clId="{E191625E-B584-4D88-8A49-B08B8C12577A}" dt="2020-08-27T10:13:38.298" v="4809" actId="20577"/>
          <ac:spMkLst>
            <pc:docMk/>
            <pc:sldMk cId="2556687725" sldId="292"/>
            <ac:spMk id="7" creationId="{00000000-0000-0000-0000-000000000000}"/>
          </ac:spMkLst>
        </pc:spChg>
      </pc:sldChg>
      <pc:sldChg chg="modSp add mod">
        <pc:chgData name="Andrew Ming Ho Wu" userId="620d876fccae6a25" providerId="LiveId" clId="{E191625E-B584-4D88-8A49-B08B8C12577A}" dt="2020-08-27T10:40:15.889" v="6151" actId="20577"/>
        <pc:sldMkLst>
          <pc:docMk/>
          <pc:sldMk cId="3512316335" sldId="293"/>
        </pc:sldMkLst>
        <pc:spChg chg="mod">
          <ac:chgData name="Andrew Ming Ho Wu" userId="620d876fccae6a25" providerId="LiveId" clId="{E191625E-B584-4D88-8A49-B08B8C12577A}" dt="2020-08-27T10:35:56.790" v="5841" actId="20577"/>
          <ac:spMkLst>
            <pc:docMk/>
            <pc:sldMk cId="3512316335" sldId="293"/>
            <ac:spMk id="5" creationId="{00000000-0000-0000-0000-000000000000}"/>
          </ac:spMkLst>
        </pc:spChg>
        <pc:spChg chg="mod">
          <ac:chgData name="Andrew Ming Ho Wu" userId="620d876fccae6a25" providerId="LiveId" clId="{E191625E-B584-4D88-8A49-B08B8C12577A}" dt="2020-08-27T10:40:15.889" v="6151" actId="20577"/>
          <ac:spMkLst>
            <pc:docMk/>
            <pc:sldMk cId="3512316335" sldId="293"/>
            <ac:spMk id="12" creationId="{7E70BACB-1CF0-4DEE-923B-205A7D88BC2B}"/>
          </ac:spMkLst>
        </pc:spChg>
        <pc:grpChg chg="mod">
          <ac:chgData name="Andrew Ming Ho Wu" userId="620d876fccae6a25" providerId="LiveId" clId="{E191625E-B584-4D88-8A49-B08B8C12577A}" dt="2020-08-27T10:14:08.942" v="4830" actId="1076"/>
          <ac:grpSpMkLst>
            <pc:docMk/>
            <pc:sldMk cId="3512316335" sldId="293"/>
            <ac:grpSpMk id="2" creationId="{00000000-0000-0000-0000-000000000000}"/>
          </ac:grpSpMkLst>
        </pc:grpChg>
      </pc:sldChg>
      <pc:sldChg chg="modSp add mod">
        <pc:chgData name="Andrew Ming Ho Wu" userId="620d876fccae6a25" providerId="LiveId" clId="{E191625E-B584-4D88-8A49-B08B8C12577A}" dt="2020-08-27T10:26:47.572" v="5577" actId="1076"/>
        <pc:sldMkLst>
          <pc:docMk/>
          <pc:sldMk cId="1612569936" sldId="294"/>
        </pc:sldMkLst>
        <pc:spChg chg="mod">
          <ac:chgData name="Andrew Ming Ho Wu" userId="620d876fccae6a25" providerId="LiveId" clId="{E191625E-B584-4D88-8A49-B08B8C12577A}" dt="2020-08-27T10:26:47.572" v="5577" actId="1076"/>
          <ac:spMkLst>
            <pc:docMk/>
            <pc:sldMk cId="1612569936" sldId="294"/>
            <ac:spMk id="5" creationId="{00000000-0000-0000-0000-000000000000}"/>
          </ac:spMkLst>
        </pc:spChg>
        <pc:spChg chg="mod">
          <ac:chgData name="Andrew Ming Ho Wu" userId="620d876fccae6a25" providerId="LiveId" clId="{E191625E-B584-4D88-8A49-B08B8C12577A}" dt="2020-08-27T10:26:27.977" v="5571" actId="1076"/>
          <ac:spMkLst>
            <pc:docMk/>
            <pc:sldMk cId="1612569936" sldId="294"/>
            <ac:spMk id="12" creationId="{7E70BACB-1CF0-4DEE-923B-205A7D88BC2B}"/>
          </ac:spMkLst>
        </pc:spChg>
      </pc:sldChg>
      <pc:sldChg chg="delSp modSp add mod">
        <pc:chgData name="Andrew Ming Ho Wu" userId="620d876fccae6a25" providerId="LiveId" clId="{E191625E-B584-4D88-8A49-B08B8C12577A}" dt="2020-08-27T10:27:43.336" v="5627" actId="1076"/>
        <pc:sldMkLst>
          <pc:docMk/>
          <pc:sldMk cId="3959471124" sldId="295"/>
        </pc:sldMkLst>
        <pc:spChg chg="mod">
          <ac:chgData name="Andrew Ming Ho Wu" userId="620d876fccae6a25" providerId="LiveId" clId="{E191625E-B584-4D88-8A49-B08B8C12577A}" dt="2020-08-27T10:27:43.336" v="5627" actId="1076"/>
          <ac:spMkLst>
            <pc:docMk/>
            <pc:sldMk cId="3959471124" sldId="295"/>
            <ac:spMk id="5" creationId="{00000000-0000-0000-0000-000000000000}"/>
          </ac:spMkLst>
        </pc:spChg>
        <pc:spChg chg="del mod">
          <ac:chgData name="Andrew Ming Ho Wu" userId="620d876fccae6a25" providerId="LiveId" clId="{E191625E-B584-4D88-8A49-B08B8C12577A}" dt="2020-08-27T10:26:34.723" v="5573" actId="478"/>
          <ac:spMkLst>
            <pc:docMk/>
            <pc:sldMk cId="3959471124" sldId="295"/>
            <ac:spMk id="12" creationId="{7E70BACB-1CF0-4DEE-923B-205A7D88BC2B}"/>
          </ac:spMkLst>
        </pc:spChg>
      </pc:sldChg>
      <pc:sldChg chg="modSp add mod">
        <pc:chgData name="Andrew Ming Ho Wu" userId="620d876fccae6a25" providerId="LiveId" clId="{E191625E-B584-4D88-8A49-B08B8C12577A}" dt="2020-08-27T10:44:10.907" v="6395" actId="1076"/>
        <pc:sldMkLst>
          <pc:docMk/>
          <pc:sldMk cId="1824351165" sldId="296"/>
        </pc:sldMkLst>
        <pc:spChg chg="mod">
          <ac:chgData name="Andrew Ming Ho Wu" userId="620d876fccae6a25" providerId="LiveId" clId="{E191625E-B584-4D88-8A49-B08B8C12577A}" dt="2020-08-27T10:44:10.907" v="6395" actId="1076"/>
          <ac:spMkLst>
            <pc:docMk/>
            <pc:sldMk cId="1824351165" sldId="296"/>
            <ac:spMk id="12" creationId="{7E70BACB-1CF0-4DEE-923B-205A7D88BC2B}"/>
          </ac:spMkLst>
        </pc:spChg>
      </pc:sldChg>
      <pc:sldChg chg="modSp add mod">
        <pc:chgData name="Andrew Ming Ho Wu" userId="620d876fccae6a25" providerId="LiveId" clId="{E191625E-B584-4D88-8A49-B08B8C12577A}" dt="2020-08-27T10:42:22.059" v="6295" actId="1076"/>
        <pc:sldMkLst>
          <pc:docMk/>
          <pc:sldMk cId="4058345036" sldId="297"/>
        </pc:sldMkLst>
        <pc:spChg chg="mod">
          <ac:chgData name="Andrew Ming Ho Wu" userId="620d876fccae6a25" providerId="LiveId" clId="{E191625E-B584-4D88-8A49-B08B8C12577A}" dt="2020-08-27T10:42:22.059" v="6295" actId="1076"/>
          <ac:spMkLst>
            <pc:docMk/>
            <pc:sldMk cId="4058345036" sldId="297"/>
            <ac:spMk id="12" creationId="{7E70BACB-1CF0-4DEE-923B-205A7D88BC2B}"/>
          </ac:spMkLst>
        </pc:spChg>
      </pc:sldChg>
    </pc:docChg>
  </pc:docChgLst>
  <pc:docChgLst>
    <pc:chgData name="Andrew Ming Ho Wu" userId="620d876fccae6a25" providerId="LiveId" clId="{4F6CFE45-0C68-4DA1-9660-1641D66CDA9C}"/>
    <pc:docChg chg="modSld">
      <pc:chgData name="Andrew Ming Ho Wu" userId="620d876fccae6a25" providerId="LiveId" clId="{4F6CFE45-0C68-4DA1-9660-1641D66CDA9C}" dt="2020-11-25T10:52:59.587" v="13" actId="1035"/>
      <pc:docMkLst>
        <pc:docMk/>
      </pc:docMkLst>
      <pc:sldChg chg="modSp mod">
        <pc:chgData name="Andrew Ming Ho Wu" userId="620d876fccae6a25" providerId="LiveId" clId="{4F6CFE45-0C68-4DA1-9660-1641D66CDA9C}" dt="2020-11-23T11:14:45.952" v="9" actId="20577"/>
        <pc:sldMkLst>
          <pc:docMk/>
          <pc:sldMk cId="0" sldId="256"/>
        </pc:sldMkLst>
        <pc:spChg chg="mod">
          <ac:chgData name="Andrew Ming Ho Wu" userId="620d876fccae6a25" providerId="LiveId" clId="{4F6CFE45-0C68-4DA1-9660-1641D66CDA9C}" dt="2020-11-23T11:14:45.952" v="9" actId="20577"/>
          <ac:spMkLst>
            <pc:docMk/>
            <pc:sldMk cId="0" sldId="256"/>
            <ac:spMk id="7" creationId="{00000000-0000-0000-0000-000000000000}"/>
          </ac:spMkLst>
        </pc:spChg>
      </pc:sldChg>
      <pc:sldChg chg="modSp mod">
        <pc:chgData name="Andrew Ming Ho Wu" userId="620d876fccae6a25" providerId="LiveId" clId="{4F6CFE45-0C68-4DA1-9660-1641D66CDA9C}" dt="2020-11-25T10:52:59.587" v="13" actId="1035"/>
        <pc:sldMkLst>
          <pc:docMk/>
          <pc:sldMk cId="1457112152" sldId="348"/>
        </pc:sldMkLst>
        <pc:spChg chg="mod">
          <ac:chgData name="Andrew Ming Ho Wu" userId="620d876fccae6a25" providerId="LiveId" clId="{4F6CFE45-0C68-4DA1-9660-1641D66CDA9C}" dt="2020-11-24T20:39:50.703" v="12"/>
          <ac:spMkLst>
            <pc:docMk/>
            <pc:sldMk cId="1457112152" sldId="348"/>
            <ac:spMk id="5" creationId="{00000000-0000-0000-0000-000000000000}"/>
          </ac:spMkLst>
        </pc:spChg>
        <pc:grpChg chg="mod">
          <ac:chgData name="Andrew Ming Ho Wu" userId="620d876fccae6a25" providerId="LiveId" clId="{4F6CFE45-0C68-4DA1-9660-1641D66CDA9C}" dt="2020-11-24T20:39:44.759" v="10" actId="1076"/>
          <ac:grpSpMkLst>
            <pc:docMk/>
            <pc:sldMk cId="1457112152" sldId="348"/>
            <ac:grpSpMk id="2" creationId="{00000000-0000-0000-0000-000000000000}"/>
          </ac:grpSpMkLst>
        </pc:grpChg>
        <pc:grpChg chg="mod">
          <ac:chgData name="Andrew Ming Ho Wu" userId="620d876fccae6a25" providerId="LiveId" clId="{4F6CFE45-0C68-4DA1-9660-1641D66CDA9C}" dt="2020-11-24T20:39:45.126" v="11" actId="1076"/>
          <ac:grpSpMkLst>
            <pc:docMk/>
            <pc:sldMk cId="1457112152" sldId="348"/>
            <ac:grpSpMk id="8" creationId="{00000000-0000-0000-0000-000000000000}"/>
          </ac:grpSpMkLst>
        </pc:grpChg>
        <pc:picChg chg="mod">
          <ac:chgData name="Andrew Ming Ho Wu" userId="620d876fccae6a25" providerId="LiveId" clId="{4F6CFE45-0C68-4DA1-9660-1641D66CDA9C}" dt="2020-11-25T10:52:59.587" v="13" actId="1035"/>
          <ac:picMkLst>
            <pc:docMk/>
            <pc:sldMk cId="1457112152" sldId="348"/>
            <ac:picMk id="7" creationId="{DD9D45D1-7E13-4325-B052-4B19792A28D3}"/>
          </ac:picMkLst>
        </pc:picChg>
      </pc:sldChg>
    </pc:docChg>
  </pc:docChgLst>
  <pc:docChgLst>
    <pc:chgData name="Andrew Ming Ho Wu" userId="620d876fccae6a25" providerId="LiveId" clId="{F03C6DA6-1082-49BD-ABAF-37CFD7C0D00A}"/>
    <pc:docChg chg="undo custSel addSld delSld modSld sldOrd">
      <pc:chgData name="Andrew Ming Ho Wu" userId="620d876fccae6a25" providerId="LiveId" clId="{F03C6DA6-1082-49BD-ABAF-37CFD7C0D00A}" dt="2020-10-07T20:07:07.840" v="4203" actId="1076"/>
      <pc:docMkLst>
        <pc:docMk/>
      </pc:docMkLst>
      <pc:sldChg chg="addSp modSp mod">
        <pc:chgData name="Andrew Ming Ho Wu" userId="620d876fccae6a25" providerId="LiveId" clId="{F03C6DA6-1082-49BD-ABAF-37CFD7C0D00A}" dt="2020-10-07T19:53:19.393" v="3602" actId="20577"/>
        <pc:sldMkLst>
          <pc:docMk/>
          <pc:sldMk cId="0" sldId="256"/>
        </pc:sldMkLst>
        <pc:spChg chg="mod">
          <ac:chgData name="Andrew Ming Ho Wu" userId="620d876fccae6a25" providerId="LiveId" clId="{F03C6DA6-1082-49BD-ABAF-37CFD7C0D00A}" dt="2020-10-05T18:54:54.756" v="3215" actId="1076"/>
          <ac:spMkLst>
            <pc:docMk/>
            <pc:sldMk cId="0" sldId="256"/>
            <ac:spMk id="6" creationId="{00000000-0000-0000-0000-000000000000}"/>
          </ac:spMkLst>
        </pc:spChg>
        <pc:spChg chg="mod">
          <ac:chgData name="Andrew Ming Ho Wu" userId="620d876fccae6a25" providerId="LiveId" clId="{F03C6DA6-1082-49BD-ABAF-37CFD7C0D00A}" dt="2020-10-05T18:54:32.524" v="3198" actId="20577"/>
          <ac:spMkLst>
            <pc:docMk/>
            <pc:sldMk cId="0" sldId="256"/>
            <ac:spMk id="7" creationId="{00000000-0000-0000-0000-000000000000}"/>
          </ac:spMkLst>
        </pc:spChg>
        <pc:spChg chg="add mod">
          <ac:chgData name="Andrew Ming Ho Wu" userId="620d876fccae6a25" providerId="LiveId" clId="{F03C6DA6-1082-49BD-ABAF-37CFD7C0D00A}" dt="2020-10-07T19:53:19.393" v="3602" actId="20577"/>
          <ac:spMkLst>
            <pc:docMk/>
            <pc:sldMk cId="0" sldId="256"/>
            <ac:spMk id="12" creationId="{9A5C5996-C506-42D4-8B45-0190C0F5159A}"/>
          </ac:spMkLst>
        </pc:spChg>
        <pc:spChg chg="mod">
          <ac:chgData name="Andrew Ming Ho Wu" userId="620d876fccae6a25" providerId="LiveId" clId="{F03C6DA6-1082-49BD-ABAF-37CFD7C0D00A}" dt="2020-09-30T11:21:27.039" v="1087" actId="20577"/>
          <ac:spMkLst>
            <pc:docMk/>
            <pc:sldMk cId="0" sldId="256"/>
            <ac:spMk id="13" creationId="{0477D28A-3F44-4405-BD2B-4F00158DB1B3}"/>
          </ac:spMkLst>
        </pc:spChg>
        <pc:grpChg chg="mod">
          <ac:chgData name="Andrew Ming Ho Wu" userId="620d876fccae6a25" providerId="LiveId" clId="{F03C6DA6-1082-49BD-ABAF-37CFD7C0D00A}" dt="2020-10-05T18:54:58.866" v="3216" actId="1076"/>
          <ac:grpSpMkLst>
            <pc:docMk/>
            <pc:sldMk cId="0" sldId="256"/>
            <ac:grpSpMk id="2" creationId="{00000000-0000-0000-0000-000000000000}"/>
          </ac:grpSpMkLst>
        </pc:grpChg>
      </pc:sldChg>
      <pc:sldChg chg="delSp modSp mod">
        <pc:chgData name="Andrew Ming Ho Wu" userId="620d876fccae6a25" providerId="LiveId" clId="{F03C6DA6-1082-49BD-ABAF-37CFD7C0D00A}" dt="2020-10-07T20:00:40.942" v="4016" actId="14100"/>
        <pc:sldMkLst>
          <pc:docMk/>
          <pc:sldMk cId="0" sldId="257"/>
        </pc:sldMkLst>
        <pc:spChg chg="del">
          <ac:chgData name="Andrew Ming Ho Wu" userId="620d876fccae6a25" providerId="LiveId" clId="{F03C6DA6-1082-49BD-ABAF-37CFD7C0D00A}" dt="2020-10-07T20:00:27.869" v="3998" actId="478"/>
          <ac:spMkLst>
            <pc:docMk/>
            <pc:sldMk cId="0" sldId="257"/>
            <ac:spMk id="5" creationId="{81D7F47C-B22C-46A9-BD87-E2FA064EC20F}"/>
          </ac:spMkLst>
        </pc:spChg>
        <pc:spChg chg="mod">
          <ac:chgData name="Andrew Ming Ho Wu" userId="620d876fccae6a25" providerId="LiveId" clId="{F03C6DA6-1082-49BD-ABAF-37CFD7C0D00A}" dt="2020-10-07T20:00:40.942" v="4016" actId="14100"/>
          <ac:spMkLst>
            <pc:docMk/>
            <pc:sldMk cId="0" sldId="257"/>
            <ac:spMk id="6" creationId="{00000000-0000-0000-0000-000000000000}"/>
          </ac:spMkLst>
        </pc:spChg>
        <pc:spChg chg="del">
          <ac:chgData name="Andrew Ming Ho Wu" userId="620d876fccae6a25" providerId="LiveId" clId="{F03C6DA6-1082-49BD-ABAF-37CFD7C0D00A}" dt="2020-10-07T20:00:21.854" v="3996" actId="478"/>
          <ac:spMkLst>
            <pc:docMk/>
            <pc:sldMk cId="0" sldId="257"/>
            <ac:spMk id="7" creationId="{8F1A7018-DAB3-4DD6-9851-CCE349574926}"/>
          </ac:spMkLst>
        </pc:spChg>
        <pc:spChg chg="del">
          <ac:chgData name="Andrew Ming Ho Wu" userId="620d876fccae6a25" providerId="LiveId" clId="{F03C6DA6-1082-49BD-ABAF-37CFD7C0D00A}" dt="2020-10-07T20:00:30.487" v="3999" actId="478"/>
          <ac:spMkLst>
            <pc:docMk/>
            <pc:sldMk cId="0" sldId="257"/>
            <ac:spMk id="15" creationId="{5FC8DCBF-4CCE-4C22-8B9F-CC50B4D8446D}"/>
          </ac:spMkLst>
        </pc:spChg>
        <pc:spChg chg="del">
          <ac:chgData name="Andrew Ming Ho Wu" userId="620d876fccae6a25" providerId="LiveId" clId="{F03C6DA6-1082-49BD-ABAF-37CFD7C0D00A}" dt="2020-10-07T20:00:24.088" v="3997" actId="478"/>
          <ac:spMkLst>
            <pc:docMk/>
            <pc:sldMk cId="0" sldId="257"/>
            <ac:spMk id="20" creationId="{A6F76399-04DE-46A8-BF2C-99ED8D141BD3}"/>
          </ac:spMkLst>
        </pc:spChg>
      </pc:sldChg>
      <pc:sldChg chg="modSp mod">
        <pc:chgData name="Andrew Ming Ho Wu" userId="620d876fccae6a25" providerId="LiveId" clId="{F03C6DA6-1082-49BD-ABAF-37CFD7C0D00A}" dt="2020-09-30T13:15:37.287" v="1707" actId="20577"/>
        <pc:sldMkLst>
          <pc:docMk/>
          <pc:sldMk cId="0" sldId="259"/>
        </pc:sldMkLst>
        <pc:spChg chg="mod">
          <ac:chgData name="Andrew Ming Ho Wu" userId="620d876fccae6a25" providerId="LiveId" clId="{F03C6DA6-1082-49BD-ABAF-37CFD7C0D00A}" dt="2020-09-30T13:15:37.287" v="1707" actId="20577"/>
          <ac:spMkLst>
            <pc:docMk/>
            <pc:sldMk cId="0" sldId="259"/>
            <ac:spMk id="12" creationId="{7E70BACB-1CF0-4DEE-923B-205A7D88BC2B}"/>
          </ac:spMkLst>
        </pc:spChg>
      </pc:sldChg>
      <pc:sldChg chg="del">
        <pc:chgData name="Andrew Ming Ho Wu" userId="620d876fccae6a25" providerId="LiveId" clId="{F03C6DA6-1082-49BD-ABAF-37CFD7C0D00A}" dt="2020-09-30T11:14:21.383" v="16" actId="47"/>
        <pc:sldMkLst>
          <pc:docMk/>
          <pc:sldMk cId="0" sldId="260"/>
        </pc:sldMkLst>
      </pc:sldChg>
      <pc:sldChg chg="del">
        <pc:chgData name="Andrew Ming Ho Wu" userId="620d876fccae6a25" providerId="LiveId" clId="{F03C6DA6-1082-49BD-ABAF-37CFD7C0D00A}" dt="2020-09-30T11:14:21.732" v="17" actId="47"/>
        <pc:sldMkLst>
          <pc:docMk/>
          <pc:sldMk cId="2614168572" sldId="282"/>
        </pc:sldMkLst>
      </pc:sldChg>
      <pc:sldChg chg="modSp mod">
        <pc:chgData name="Andrew Ming Ho Wu" userId="620d876fccae6a25" providerId="LiveId" clId="{F03C6DA6-1082-49BD-ABAF-37CFD7C0D00A}" dt="2020-10-05T18:59:58.272" v="3482" actId="1076"/>
        <pc:sldMkLst>
          <pc:docMk/>
          <pc:sldMk cId="4141595128" sldId="301"/>
        </pc:sldMkLst>
        <pc:spChg chg="mod">
          <ac:chgData name="Andrew Ming Ho Wu" userId="620d876fccae6a25" providerId="LiveId" clId="{F03C6DA6-1082-49BD-ABAF-37CFD7C0D00A}" dt="2020-10-05T18:59:58.272" v="3482" actId="1076"/>
          <ac:spMkLst>
            <pc:docMk/>
            <pc:sldMk cId="4141595128" sldId="301"/>
            <ac:spMk id="12" creationId="{7E70BACB-1CF0-4DEE-923B-205A7D88BC2B}"/>
          </ac:spMkLst>
        </pc:spChg>
      </pc:sldChg>
      <pc:sldChg chg="del">
        <pc:chgData name="Andrew Ming Ho Wu" userId="620d876fccae6a25" providerId="LiveId" clId="{F03C6DA6-1082-49BD-ABAF-37CFD7C0D00A}" dt="2020-09-30T11:14:22.126" v="18" actId="47"/>
        <pc:sldMkLst>
          <pc:docMk/>
          <pc:sldMk cId="1181641107" sldId="302"/>
        </pc:sldMkLst>
      </pc:sldChg>
      <pc:sldChg chg="del">
        <pc:chgData name="Andrew Ming Ho Wu" userId="620d876fccae6a25" providerId="LiveId" clId="{F03C6DA6-1082-49BD-ABAF-37CFD7C0D00A}" dt="2020-09-30T11:14:22.485" v="19" actId="47"/>
        <pc:sldMkLst>
          <pc:docMk/>
          <pc:sldMk cId="695323835" sldId="303"/>
        </pc:sldMkLst>
      </pc:sldChg>
      <pc:sldChg chg="del">
        <pc:chgData name="Andrew Ming Ho Wu" userId="620d876fccae6a25" providerId="LiveId" clId="{F03C6DA6-1082-49BD-ABAF-37CFD7C0D00A}" dt="2020-09-30T11:14:22.820" v="20" actId="47"/>
        <pc:sldMkLst>
          <pc:docMk/>
          <pc:sldMk cId="1731435901" sldId="304"/>
        </pc:sldMkLst>
      </pc:sldChg>
      <pc:sldChg chg="del">
        <pc:chgData name="Andrew Ming Ho Wu" userId="620d876fccae6a25" providerId="LiveId" clId="{F03C6DA6-1082-49BD-ABAF-37CFD7C0D00A}" dt="2020-09-30T11:14:23.190" v="21" actId="47"/>
        <pc:sldMkLst>
          <pc:docMk/>
          <pc:sldMk cId="3921722384" sldId="305"/>
        </pc:sldMkLst>
      </pc:sldChg>
      <pc:sldChg chg="del">
        <pc:chgData name="Andrew Ming Ho Wu" userId="620d876fccae6a25" providerId="LiveId" clId="{F03C6DA6-1082-49BD-ABAF-37CFD7C0D00A}" dt="2020-09-30T11:14:23.562" v="22" actId="47"/>
        <pc:sldMkLst>
          <pc:docMk/>
          <pc:sldMk cId="393541412" sldId="306"/>
        </pc:sldMkLst>
      </pc:sldChg>
      <pc:sldChg chg="del">
        <pc:chgData name="Andrew Ming Ho Wu" userId="620d876fccae6a25" providerId="LiveId" clId="{F03C6DA6-1082-49BD-ABAF-37CFD7C0D00A}" dt="2020-09-30T11:14:23.925" v="23" actId="47"/>
        <pc:sldMkLst>
          <pc:docMk/>
          <pc:sldMk cId="696112063" sldId="307"/>
        </pc:sldMkLst>
      </pc:sldChg>
      <pc:sldChg chg="del">
        <pc:chgData name="Andrew Ming Ho Wu" userId="620d876fccae6a25" providerId="LiveId" clId="{F03C6DA6-1082-49BD-ABAF-37CFD7C0D00A}" dt="2020-09-30T11:14:24.411" v="24" actId="47"/>
        <pc:sldMkLst>
          <pc:docMk/>
          <pc:sldMk cId="2138515264" sldId="308"/>
        </pc:sldMkLst>
      </pc:sldChg>
      <pc:sldChg chg="del">
        <pc:chgData name="Andrew Ming Ho Wu" userId="620d876fccae6a25" providerId="LiveId" clId="{F03C6DA6-1082-49BD-ABAF-37CFD7C0D00A}" dt="2020-09-30T11:14:24.812" v="25" actId="47"/>
        <pc:sldMkLst>
          <pc:docMk/>
          <pc:sldMk cId="2113135599" sldId="309"/>
        </pc:sldMkLst>
      </pc:sldChg>
      <pc:sldChg chg="del">
        <pc:chgData name="Andrew Ming Ho Wu" userId="620d876fccae6a25" providerId="LiveId" clId="{F03C6DA6-1082-49BD-ABAF-37CFD7C0D00A}" dt="2020-09-30T11:14:25.181" v="26" actId="47"/>
        <pc:sldMkLst>
          <pc:docMk/>
          <pc:sldMk cId="3619567919" sldId="310"/>
        </pc:sldMkLst>
      </pc:sldChg>
      <pc:sldChg chg="del">
        <pc:chgData name="Andrew Ming Ho Wu" userId="620d876fccae6a25" providerId="LiveId" clId="{F03C6DA6-1082-49BD-ABAF-37CFD7C0D00A}" dt="2020-09-30T11:14:25.635" v="27" actId="47"/>
        <pc:sldMkLst>
          <pc:docMk/>
          <pc:sldMk cId="4241162783" sldId="311"/>
        </pc:sldMkLst>
      </pc:sldChg>
      <pc:sldChg chg="del">
        <pc:chgData name="Andrew Ming Ho Wu" userId="620d876fccae6a25" providerId="LiveId" clId="{F03C6DA6-1082-49BD-ABAF-37CFD7C0D00A}" dt="2020-09-30T11:14:26.150" v="28" actId="47"/>
        <pc:sldMkLst>
          <pc:docMk/>
          <pc:sldMk cId="1035541448" sldId="312"/>
        </pc:sldMkLst>
      </pc:sldChg>
      <pc:sldChg chg="del">
        <pc:chgData name="Andrew Ming Ho Wu" userId="620d876fccae6a25" providerId="LiveId" clId="{F03C6DA6-1082-49BD-ABAF-37CFD7C0D00A}" dt="2020-09-30T11:14:16.343" v="14" actId="47"/>
        <pc:sldMkLst>
          <pc:docMk/>
          <pc:sldMk cId="1627687639" sldId="313"/>
        </pc:sldMkLst>
      </pc:sldChg>
      <pc:sldChg chg="del">
        <pc:chgData name="Andrew Ming Ho Wu" userId="620d876fccae6a25" providerId="LiveId" clId="{F03C6DA6-1082-49BD-ABAF-37CFD7C0D00A}" dt="2020-09-30T11:14:16.913" v="15" actId="47"/>
        <pc:sldMkLst>
          <pc:docMk/>
          <pc:sldMk cId="1950776556" sldId="314"/>
        </pc:sldMkLst>
      </pc:sldChg>
      <pc:sldChg chg="del">
        <pc:chgData name="Andrew Ming Ho Wu" userId="620d876fccae6a25" providerId="LiveId" clId="{F03C6DA6-1082-49BD-ABAF-37CFD7C0D00A}" dt="2020-09-30T11:14:15.360" v="13" actId="47"/>
        <pc:sldMkLst>
          <pc:docMk/>
          <pc:sldMk cId="3899163142" sldId="315"/>
        </pc:sldMkLst>
      </pc:sldChg>
      <pc:sldChg chg="del">
        <pc:chgData name="Andrew Ming Ho Wu" userId="620d876fccae6a25" providerId="LiveId" clId="{F03C6DA6-1082-49BD-ABAF-37CFD7C0D00A}" dt="2020-09-30T11:14:14.968" v="12" actId="47"/>
        <pc:sldMkLst>
          <pc:docMk/>
          <pc:sldMk cId="2313566969" sldId="316"/>
        </pc:sldMkLst>
      </pc:sldChg>
      <pc:sldChg chg="del">
        <pc:chgData name="Andrew Ming Ho Wu" userId="620d876fccae6a25" providerId="LiveId" clId="{F03C6DA6-1082-49BD-ABAF-37CFD7C0D00A}" dt="2020-09-30T11:14:14.459" v="11" actId="47"/>
        <pc:sldMkLst>
          <pc:docMk/>
          <pc:sldMk cId="525558553" sldId="317"/>
        </pc:sldMkLst>
      </pc:sldChg>
      <pc:sldChg chg="del">
        <pc:chgData name="Andrew Ming Ho Wu" userId="620d876fccae6a25" providerId="LiveId" clId="{F03C6DA6-1082-49BD-ABAF-37CFD7C0D00A}" dt="2020-09-30T11:14:13.879" v="10" actId="47"/>
        <pc:sldMkLst>
          <pc:docMk/>
          <pc:sldMk cId="2450840084" sldId="318"/>
        </pc:sldMkLst>
      </pc:sldChg>
      <pc:sldChg chg="del">
        <pc:chgData name="Andrew Ming Ho Wu" userId="620d876fccae6a25" providerId="LiveId" clId="{F03C6DA6-1082-49BD-ABAF-37CFD7C0D00A}" dt="2020-09-30T11:14:13.309" v="9" actId="47"/>
        <pc:sldMkLst>
          <pc:docMk/>
          <pc:sldMk cId="3241138585" sldId="319"/>
        </pc:sldMkLst>
      </pc:sldChg>
      <pc:sldChg chg="del">
        <pc:chgData name="Andrew Ming Ho Wu" userId="620d876fccae6a25" providerId="LiveId" clId="{F03C6DA6-1082-49BD-ABAF-37CFD7C0D00A}" dt="2020-09-30T11:14:12.724" v="8" actId="47"/>
        <pc:sldMkLst>
          <pc:docMk/>
          <pc:sldMk cId="597090878" sldId="320"/>
        </pc:sldMkLst>
      </pc:sldChg>
      <pc:sldChg chg="del">
        <pc:chgData name="Andrew Ming Ho Wu" userId="620d876fccae6a25" providerId="LiveId" clId="{F03C6DA6-1082-49BD-ABAF-37CFD7C0D00A}" dt="2020-09-30T11:14:12.186" v="7" actId="47"/>
        <pc:sldMkLst>
          <pc:docMk/>
          <pc:sldMk cId="3935872265" sldId="321"/>
        </pc:sldMkLst>
      </pc:sldChg>
      <pc:sldChg chg="del">
        <pc:chgData name="Andrew Ming Ho Wu" userId="620d876fccae6a25" providerId="LiveId" clId="{F03C6DA6-1082-49BD-ABAF-37CFD7C0D00A}" dt="2020-09-30T11:14:11.679" v="6" actId="47"/>
        <pc:sldMkLst>
          <pc:docMk/>
          <pc:sldMk cId="2428145897" sldId="322"/>
        </pc:sldMkLst>
      </pc:sldChg>
      <pc:sldChg chg="del">
        <pc:chgData name="Andrew Ming Ho Wu" userId="620d876fccae6a25" providerId="LiveId" clId="{F03C6DA6-1082-49BD-ABAF-37CFD7C0D00A}" dt="2020-09-30T11:14:11.177" v="5" actId="47"/>
        <pc:sldMkLst>
          <pc:docMk/>
          <pc:sldMk cId="3584881285" sldId="323"/>
        </pc:sldMkLst>
      </pc:sldChg>
      <pc:sldChg chg="del">
        <pc:chgData name="Andrew Ming Ho Wu" userId="620d876fccae6a25" providerId="LiveId" clId="{F03C6DA6-1082-49BD-ABAF-37CFD7C0D00A}" dt="2020-09-30T11:14:10.679" v="4" actId="47"/>
        <pc:sldMkLst>
          <pc:docMk/>
          <pc:sldMk cId="1769369266" sldId="324"/>
        </pc:sldMkLst>
      </pc:sldChg>
      <pc:sldChg chg="del">
        <pc:chgData name="Andrew Ming Ho Wu" userId="620d876fccae6a25" providerId="LiveId" clId="{F03C6DA6-1082-49BD-ABAF-37CFD7C0D00A}" dt="2020-09-30T11:14:10.151" v="3" actId="47"/>
        <pc:sldMkLst>
          <pc:docMk/>
          <pc:sldMk cId="3774335670" sldId="325"/>
        </pc:sldMkLst>
      </pc:sldChg>
      <pc:sldChg chg="del">
        <pc:chgData name="Andrew Ming Ho Wu" userId="620d876fccae6a25" providerId="LiveId" clId="{F03C6DA6-1082-49BD-ABAF-37CFD7C0D00A}" dt="2020-09-30T11:14:09.649" v="2" actId="47"/>
        <pc:sldMkLst>
          <pc:docMk/>
          <pc:sldMk cId="1449775771" sldId="326"/>
        </pc:sldMkLst>
      </pc:sldChg>
      <pc:sldChg chg="del">
        <pc:chgData name="Andrew Ming Ho Wu" userId="620d876fccae6a25" providerId="LiveId" clId="{F03C6DA6-1082-49BD-ABAF-37CFD7C0D00A}" dt="2020-09-30T11:14:09.119" v="1" actId="47"/>
        <pc:sldMkLst>
          <pc:docMk/>
          <pc:sldMk cId="4259034908" sldId="327"/>
        </pc:sldMkLst>
      </pc:sldChg>
      <pc:sldChg chg="del">
        <pc:chgData name="Andrew Ming Ho Wu" userId="620d876fccae6a25" providerId="LiveId" clId="{F03C6DA6-1082-49BD-ABAF-37CFD7C0D00A}" dt="2020-09-30T11:14:08.273" v="0" actId="47"/>
        <pc:sldMkLst>
          <pc:docMk/>
          <pc:sldMk cId="2174425840" sldId="328"/>
        </pc:sldMkLst>
      </pc:sldChg>
      <pc:sldChg chg="modSp mod">
        <pc:chgData name="Andrew Ming Ho Wu" userId="620d876fccae6a25" providerId="LiveId" clId="{F03C6DA6-1082-49BD-ABAF-37CFD7C0D00A}" dt="2020-10-05T17:39:42.369" v="2393" actId="5793"/>
        <pc:sldMkLst>
          <pc:docMk/>
          <pc:sldMk cId="428898620" sldId="329"/>
        </pc:sldMkLst>
        <pc:spChg chg="mod">
          <ac:chgData name="Andrew Ming Ho Wu" userId="620d876fccae6a25" providerId="LiveId" clId="{F03C6DA6-1082-49BD-ABAF-37CFD7C0D00A}" dt="2020-10-05T17:39:42.369" v="2393" actId="5793"/>
          <ac:spMkLst>
            <pc:docMk/>
            <pc:sldMk cId="428898620" sldId="329"/>
            <ac:spMk id="12" creationId="{7E70BACB-1CF0-4DEE-923B-205A7D88BC2B}"/>
          </ac:spMkLst>
        </pc:spChg>
      </pc:sldChg>
      <pc:sldChg chg="modSp mod">
        <pc:chgData name="Andrew Ming Ho Wu" userId="620d876fccae6a25" providerId="LiveId" clId="{F03C6DA6-1082-49BD-ABAF-37CFD7C0D00A}" dt="2020-10-07T19:55:03.818" v="3670" actId="20577"/>
        <pc:sldMkLst>
          <pc:docMk/>
          <pc:sldMk cId="3627176467" sldId="330"/>
        </pc:sldMkLst>
        <pc:spChg chg="mod">
          <ac:chgData name="Andrew Ming Ho Wu" userId="620d876fccae6a25" providerId="LiveId" clId="{F03C6DA6-1082-49BD-ABAF-37CFD7C0D00A}" dt="2020-10-07T19:55:03.818" v="3670" actId="20577"/>
          <ac:spMkLst>
            <pc:docMk/>
            <pc:sldMk cId="3627176467" sldId="330"/>
            <ac:spMk id="12" creationId="{7E70BACB-1CF0-4DEE-923B-205A7D88BC2B}"/>
          </ac:spMkLst>
        </pc:spChg>
      </pc:sldChg>
      <pc:sldChg chg="modSp mod">
        <pc:chgData name="Andrew Ming Ho Wu" userId="620d876fccae6a25" providerId="LiveId" clId="{F03C6DA6-1082-49BD-ABAF-37CFD7C0D00A}" dt="2020-10-05T18:57:09.822" v="3301" actId="20577"/>
        <pc:sldMkLst>
          <pc:docMk/>
          <pc:sldMk cId="311588258" sldId="331"/>
        </pc:sldMkLst>
        <pc:spChg chg="mod">
          <ac:chgData name="Andrew Ming Ho Wu" userId="620d876fccae6a25" providerId="LiveId" clId="{F03C6DA6-1082-49BD-ABAF-37CFD7C0D00A}" dt="2020-10-05T18:57:09.822" v="3301" actId="20577"/>
          <ac:spMkLst>
            <pc:docMk/>
            <pc:sldMk cId="311588258" sldId="331"/>
            <ac:spMk id="12" creationId="{7E70BACB-1CF0-4DEE-923B-205A7D88BC2B}"/>
          </ac:spMkLst>
        </pc:spChg>
      </pc:sldChg>
      <pc:sldChg chg="addSp delSp modSp mod">
        <pc:chgData name="Andrew Ming Ho Wu" userId="620d876fccae6a25" providerId="LiveId" clId="{F03C6DA6-1082-49BD-ABAF-37CFD7C0D00A}" dt="2020-10-07T20:04:44.610" v="4027" actId="20577"/>
        <pc:sldMkLst>
          <pc:docMk/>
          <pc:sldMk cId="1678336179" sldId="332"/>
        </pc:sldMkLst>
        <pc:spChg chg="mod">
          <ac:chgData name="Andrew Ming Ho Wu" userId="620d876fccae6a25" providerId="LiveId" clId="{F03C6DA6-1082-49BD-ABAF-37CFD7C0D00A}" dt="2020-10-07T20:04:44.610" v="4027" actId="20577"/>
          <ac:spMkLst>
            <pc:docMk/>
            <pc:sldMk cId="1678336179" sldId="332"/>
            <ac:spMk id="5" creationId="{00000000-0000-0000-0000-000000000000}"/>
          </ac:spMkLst>
        </pc:spChg>
        <pc:spChg chg="add mod">
          <ac:chgData name="Andrew Ming Ho Wu" userId="620d876fccae6a25" providerId="LiveId" clId="{F03C6DA6-1082-49BD-ABAF-37CFD7C0D00A}" dt="2020-10-05T17:49:56.510" v="2642" actId="20577"/>
          <ac:spMkLst>
            <pc:docMk/>
            <pc:sldMk cId="1678336179" sldId="332"/>
            <ac:spMk id="6" creationId="{E0D64A27-A324-423E-AE12-E7A7A57E23BD}"/>
          </ac:spMkLst>
        </pc:spChg>
        <pc:spChg chg="del mod">
          <ac:chgData name="Andrew Ming Ho Wu" userId="620d876fccae6a25" providerId="LiveId" clId="{F03C6DA6-1082-49BD-ABAF-37CFD7C0D00A}" dt="2020-09-30T11:21:03.580" v="1069"/>
          <ac:spMkLst>
            <pc:docMk/>
            <pc:sldMk cId="1678336179" sldId="332"/>
            <ac:spMk id="12" creationId="{7E70BACB-1CF0-4DEE-923B-205A7D88BC2B}"/>
          </ac:spMkLst>
        </pc:spChg>
      </pc:sldChg>
      <pc:sldChg chg="modSp add mod ord">
        <pc:chgData name="Andrew Ming Ho Wu" userId="620d876fccae6a25" providerId="LiveId" clId="{F03C6DA6-1082-49BD-ABAF-37CFD7C0D00A}" dt="2020-10-07T19:53:48.264" v="3639" actId="20577"/>
        <pc:sldMkLst>
          <pc:docMk/>
          <pc:sldMk cId="2206058006" sldId="333"/>
        </pc:sldMkLst>
        <pc:spChg chg="mod">
          <ac:chgData name="Andrew Ming Ho Wu" userId="620d876fccae6a25" providerId="LiveId" clId="{F03C6DA6-1082-49BD-ABAF-37CFD7C0D00A}" dt="2020-09-30T11:14:36.391" v="30" actId="20577"/>
          <ac:spMkLst>
            <pc:docMk/>
            <pc:sldMk cId="2206058006" sldId="333"/>
            <ac:spMk id="5" creationId="{00000000-0000-0000-0000-000000000000}"/>
          </ac:spMkLst>
        </pc:spChg>
        <pc:spChg chg="mod">
          <ac:chgData name="Andrew Ming Ho Wu" userId="620d876fccae6a25" providerId="LiveId" clId="{F03C6DA6-1082-49BD-ABAF-37CFD7C0D00A}" dt="2020-10-07T19:53:48.264" v="3639" actId="20577"/>
          <ac:spMkLst>
            <pc:docMk/>
            <pc:sldMk cId="2206058006" sldId="333"/>
            <ac:spMk id="12" creationId="{7E70BACB-1CF0-4DEE-923B-205A7D88BC2B}"/>
          </ac:spMkLst>
        </pc:spChg>
      </pc:sldChg>
      <pc:sldChg chg="addSp modSp add del mod">
        <pc:chgData name="Andrew Ming Ho Wu" userId="620d876fccae6a25" providerId="LiveId" clId="{F03C6DA6-1082-49BD-ABAF-37CFD7C0D00A}" dt="2020-09-30T13:12:01.776" v="1335" actId="47"/>
        <pc:sldMkLst>
          <pc:docMk/>
          <pc:sldMk cId="1061892981" sldId="334"/>
        </pc:sldMkLst>
        <pc:spChg chg="mod">
          <ac:chgData name="Andrew Ming Ho Wu" userId="620d876fccae6a25" providerId="LiveId" clId="{F03C6DA6-1082-49BD-ABAF-37CFD7C0D00A}" dt="2020-09-30T11:21:18.756" v="1086" actId="20577"/>
          <ac:spMkLst>
            <pc:docMk/>
            <pc:sldMk cId="1061892981" sldId="334"/>
            <ac:spMk id="5" creationId="{00000000-0000-0000-0000-000000000000}"/>
          </ac:spMkLst>
        </pc:spChg>
        <pc:spChg chg="add mod">
          <ac:chgData name="Andrew Ming Ho Wu" userId="620d876fccae6a25" providerId="LiveId" clId="{F03C6DA6-1082-49BD-ABAF-37CFD7C0D00A}" dt="2020-09-30T11:23:02.118" v="1230" actId="20577"/>
          <ac:spMkLst>
            <pc:docMk/>
            <pc:sldMk cId="1061892981" sldId="334"/>
            <ac:spMk id="11" creationId="{4ED10552-5122-4F13-ABA0-682625F1162B}"/>
          </ac:spMkLst>
        </pc:spChg>
      </pc:sldChg>
      <pc:sldChg chg="addSp delSp modSp add mod">
        <pc:chgData name="Andrew Ming Ho Wu" userId="620d876fccae6a25" providerId="LiveId" clId="{F03C6DA6-1082-49BD-ABAF-37CFD7C0D00A}" dt="2020-10-05T19:00:50.563" v="3501" actId="478"/>
        <pc:sldMkLst>
          <pc:docMk/>
          <pc:sldMk cId="1994449026" sldId="335"/>
        </pc:sldMkLst>
        <pc:spChg chg="add mod">
          <ac:chgData name="Andrew Ming Ho Wu" userId="620d876fccae6a25" providerId="LiveId" clId="{F03C6DA6-1082-49BD-ABAF-37CFD7C0D00A}" dt="2020-10-05T18:55:48.428" v="3277" actId="20577"/>
          <ac:spMkLst>
            <pc:docMk/>
            <pc:sldMk cId="1994449026" sldId="335"/>
            <ac:spMk id="5" creationId="{394C5056-B43B-4747-BF2B-CF6FE8CAC9F7}"/>
          </ac:spMkLst>
        </pc:spChg>
        <pc:spChg chg="del">
          <ac:chgData name="Andrew Ming Ho Wu" userId="620d876fccae6a25" providerId="LiveId" clId="{F03C6DA6-1082-49BD-ABAF-37CFD7C0D00A}" dt="2020-09-30T13:11:26.928" v="1307" actId="478"/>
          <ac:spMkLst>
            <pc:docMk/>
            <pc:sldMk cId="1994449026" sldId="335"/>
            <ac:spMk id="5" creationId="{81D7F47C-B22C-46A9-BD87-E2FA064EC20F}"/>
          </ac:spMkLst>
        </pc:spChg>
        <pc:spChg chg="add del mod">
          <ac:chgData name="Andrew Ming Ho Wu" userId="620d876fccae6a25" providerId="LiveId" clId="{F03C6DA6-1082-49BD-ABAF-37CFD7C0D00A}" dt="2020-10-05T19:00:50.563" v="3501" actId="478"/>
          <ac:spMkLst>
            <pc:docMk/>
            <pc:sldMk cId="1994449026" sldId="335"/>
            <ac:spMk id="7" creationId="{42739726-46D7-4F89-A378-3A25B5B4FA43}"/>
          </ac:spMkLst>
        </pc:spChg>
        <pc:spChg chg="del mod">
          <ac:chgData name="Andrew Ming Ho Wu" userId="620d876fccae6a25" providerId="LiveId" clId="{F03C6DA6-1082-49BD-ABAF-37CFD7C0D00A}" dt="2020-09-30T13:11:21.330" v="1306"/>
          <ac:spMkLst>
            <pc:docMk/>
            <pc:sldMk cId="1994449026" sldId="335"/>
            <ac:spMk id="7" creationId="{8F1A7018-DAB3-4DD6-9851-CCE349574926}"/>
          </ac:spMkLst>
        </pc:spChg>
        <pc:spChg chg="mod">
          <ac:chgData name="Andrew Ming Ho Wu" userId="620d876fccae6a25" providerId="LiveId" clId="{F03C6DA6-1082-49BD-ABAF-37CFD7C0D00A}" dt="2020-10-05T18:55:45.080" v="3275" actId="20577"/>
          <ac:spMkLst>
            <pc:docMk/>
            <pc:sldMk cId="1994449026" sldId="335"/>
            <ac:spMk id="15" creationId="{5FC8DCBF-4CCE-4C22-8B9F-CC50B4D8446D}"/>
          </ac:spMkLst>
        </pc:spChg>
        <pc:spChg chg="del">
          <ac:chgData name="Andrew Ming Ho Wu" userId="620d876fccae6a25" providerId="LiveId" clId="{F03C6DA6-1082-49BD-ABAF-37CFD7C0D00A}" dt="2020-09-30T13:11:21.329" v="1304" actId="478"/>
          <ac:spMkLst>
            <pc:docMk/>
            <pc:sldMk cId="1994449026" sldId="335"/>
            <ac:spMk id="20" creationId="{A6F76399-04DE-46A8-BF2C-99ED8D141BD3}"/>
          </ac:spMkLst>
        </pc:spChg>
        <pc:grpChg chg="mod">
          <ac:chgData name="Andrew Ming Ho Wu" userId="620d876fccae6a25" providerId="LiveId" clId="{F03C6DA6-1082-49BD-ABAF-37CFD7C0D00A}" dt="2020-09-30T13:11:02.473" v="1301" actId="1076"/>
          <ac:grpSpMkLst>
            <pc:docMk/>
            <pc:sldMk cId="1994449026" sldId="335"/>
            <ac:grpSpMk id="2" creationId="{00000000-0000-0000-0000-000000000000}"/>
          </ac:grpSpMkLst>
        </pc:grpChg>
      </pc:sldChg>
      <pc:sldChg chg="addSp modSp add mod">
        <pc:chgData name="Andrew Ming Ho Wu" userId="620d876fccae6a25" providerId="LiveId" clId="{F03C6DA6-1082-49BD-ABAF-37CFD7C0D00A}" dt="2020-10-07T20:06:46.313" v="4202" actId="20577"/>
        <pc:sldMkLst>
          <pc:docMk/>
          <pc:sldMk cId="491446009" sldId="336"/>
        </pc:sldMkLst>
        <pc:spChg chg="mod">
          <ac:chgData name="Andrew Ming Ho Wu" userId="620d876fccae6a25" providerId="LiveId" clId="{F03C6DA6-1082-49BD-ABAF-37CFD7C0D00A}" dt="2020-09-30T13:12:17.669" v="1363" actId="20577"/>
          <ac:spMkLst>
            <pc:docMk/>
            <pc:sldMk cId="491446009" sldId="336"/>
            <ac:spMk id="5" creationId="{00000000-0000-0000-0000-000000000000}"/>
          </ac:spMkLst>
        </pc:spChg>
        <pc:spChg chg="add mod">
          <ac:chgData name="Andrew Ming Ho Wu" userId="620d876fccae6a25" providerId="LiveId" clId="{F03C6DA6-1082-49BD-ABAF-37CFD7C0D00A}" dt="2020-10-07T20:06:46.313" v="4202" actId="20577"/>
          <ac:spMkLst>
            <pc:docMk/>
            <pc:sldMk cId="491446009" sldId="336"/>
            <ac:spMk id="6" creationId="{C37302D2-588B-470D-AE39-AD096CE99DA6}"/>
          </ac:spMkLst>
        </pc:spChg>
      </pc:sldChg>
      <pc:sldChg chg="add del">
        <pc:chgData name="Andrew Ming Ho Wu" userId="620d876fccae6a25" providerId="LiveId" clId="{F03C6DA6-1082-49BD-ABAF-37CFD7C0D00A}" dt="2020-09-30T13:12:20.449" v="1365"/>
        <pc:sldMkLst>
          <pc:docMk/>
          <pc:sldMk cId="2275997285" sldId="337"/>
        </pc:sldMkLst>
      </pc:sldChg>
      <pc:sldChg chg="modSp add mod">
        <pc:chgData name="Andrew Ming Ho Wu" userId="620d876fccae6a25" providerId="LiveId" clId="{F03C6DA6-1082-49BD-ABAF-37CFD7C0D00A}" dt="2020-10-07T20:05:33.128" v="4038" actId="20577"/>
        <pc:sldMkLst>
          <pc:docMk/>
          <pc:sldMk cId="3153837584" sldId="337"/>
        </pc:sldMkLst>
        <pc:spChg chg="mod">
          <ac:chgData name="Andrew Ming Ho Wu" userId="620d876fccae6a25" providerId="LiveId" clId="{F03C6DA6-1082-49BD-ABAF-37CFD7C0D00A}" dt="2020-10-07T20:05:33.128" v="4038" actId="20577"/>
          <ac:spMkLst>
            <pc:docMk/>
            <pc:sldMk cId="3153837584" sldId="337"/>
            <ac:spMk id="5" creationId="{00000000-0000-0000-0000-000000000000}"/>
          </ac:spMkLst>
        </pc:spChg>
        <pc:spChg chg="mod">
          <ac:chgData name="Andrew Ming Ho Wu" userId="620d876fccae6a25" providerId="LiveId" clId="{F03C6DA6-1082-49BD-ABAF-37CFD7C0D00A}" dt="2020-10-07T19:56:29.674" v="3743" actId="20577"/>
          <ac:spMkLst>
            <pc:docMk/>
            <pc:sldMk cId="3153837584" sldId="337"/>
            <ac:spMk id="6" creationId="{E0D64A27-A324-423E-AE12-E7A7A57E23BD}"/>
          </ac:spMkLst>
        </pc:spChg>
      </pc:sldChg>
      <pc:sldChg chg="modSp add mod">
        <pc:chgData name="Andrew Ming Ho Wu" userId="620d876fccae6a25" providerId="LiveId" clId="{F03C6DA6-1082-49BD-ABAF-37CFD7C0D00A}" dt="2020-10-07T20:05:38.035" v="4058" actId="20577"/>
        <pc:sldMkLst>
          <pc:docMk/>
          <pc:sldMk cId="1064973513" sldId="338"/>
        </pc:sldMkLst>
        <pc:spChg chg="mod">
          <ac:chgData name="Andrew Ming Ho Wu" userId="620d876fccae6a25" providerId="LiveId" clId="{F03C6DA6-1082-49BD-ABAF-37CFD7C0D00A}" dt="2020-10-07T20:05:38.035" v="4058" actId="20577"/>
          <ac:spMkLst>
            <pc:docMk/>
            <pc:sldMk cId="1064973513" sldId="338"/>
            <ac:spMk id="5" creationId="{00000000-0000-0000-0000-000000000000}"/>
          </ac:spMkLst>
        </pc:spChg>
        <pc:spChg chg="mod">
          <ac:chgData name="Andrew Ming Ho Wu" userId="620d876fccae6a25" providerId="LiveId" clId="{F03C6DA6-1082-49BD-ABAF-37CFD7C0D00A}" dt="2020-10-05T17:38:37.826" v="2259" actId="20577"/>
          <ac:spMkLst>
            <pc:docMk/>
            <pc:sldMk cId="1064973513" sldId="338"/>
            <ac:spMk id="6" creationId="{E0D64A27-A324-423E-AE12-E7A7A57E23BD}"/>
          </ac:spMkLst>
        </pc:spChg>
      </pc:sldChg>
      <pc:sldChg chg="modSp add mod">
        <pc:chgData name="Andrew Ming Ho Wu" userId="620d876fccae6a25" providerId="LiveId" clId="{F03C6DA6-1082-49BD-ABAF-37CFD7C0D00A}" dt="2020-10-07T20:05:44.764" v="4078" actId="20577"/>
        <pc:sldMkLst>
          <pc:docMk/>
          <pc:sldMk cId="3865668538" sldId="339"/>
        </pc:sldMkLst>
        <pc:spChg chg="mod">
          <ac:chgData name="Andrew Ming Ho Wu" userId="620d876fccae6a25" providerId="LiveId" clId="{F03C6DA6-1082-49BD-ABAF-37CFD7C0D00A}" dt="2020-10-07T20:05:44.764" v="4078" actId="20577"/>
          <ac:spMkLst>
            <pc:docMk/>
            <pc:sldMk cId="3865668538" sldId="339"/>
            <ac:spMk id="5" creationId="{00000000-0000-0000-0000-000000000000}"/>
          </ac:spMkLst>
        </pc:spChg>
        <pc:spChg chg="mod">
          <ac:chgData name="Andrew Ming Ho Wu" userId="620d876fccae6a25" providerId="LiveId" clId="{F03C6DA6-1082-49BD-ABAF-37CFD7C0D00A}" dt="2020-10-07T19:56:46.628" v="3780" actId="20577"/>
          <ac:spMkLst>
            <pc:docMk/>
            <pc:sldMk cId="3865668538" sldId="339"/>
            <ac:spMk id="6" creationId="{E0D64A27-A324-423E-AE12-E7A7A57E23BD}"/>
          </ac:spMkLst>
        </pc:spChg>
      </pc:sldChg>
      <pc:sldChg chg="modSp add mod">
        <pc:chgData name="Andrew Ming Ho Wu" userId="620d876fccae6a25" providerId="LiveId" clId="{F03C6DA6-1082-49BD-ABAF-37CFD7C0D00A}" dt="2020-10-05T18:59:10.104" v="3451" actId="1076"/>
        <pc:sldMkLst>
          <pc:docMk/>
          <pc:sldMk cId="1140042678" sldId="340"/>
        </pc:sldMkLst>
        <pc:spChg chg="mod">
          <ac:chgData name="Andrew Ming Ho Wu" userId="620d876fccae6a25" providerId="LiveId" clId="{F03C6DA6-1082-49BD-ABAF-37CFD7C0D00A}" dt="2020-10-05T18:58:36.397" v="3332" actId="14100"/>
          <ac:spMkLst>
            <pc:docMk/>
            <pc:sldMk cId="1140042678" sldId="340"/>
            <ac:spMk id="5" creationId="{00000000-0000-0000-0000-000000000000}"/>
          </ac:spMkLst>
        </pc:spChg>
        <pc:spChg chg="mod">
          <ac:chgData name="Andrew Ming Ho Wu" userId="620d876fccae6a25" providerId="LiveId" clId="{F03C6DA6-1082-49BD-ABAF-37CFD7C0D00A}" dt="2020-10-05T18:59:10.104" v="3451" actId="1076"/>
          <ac:spMkLst>
            <pc:docMk/>
            <pc:sldMk cId="1140042678" sldId="340"/>
            <ac:spMk id="6" creationId="{C37302D2-588B-470D-AE39-AD096CE99DA6}"/>
          </ac:spMkLst>
        </pc:spChg>
      </pc:sldChg>
      <pc:sldChg chg="addSp delSp modSp add del mod">
        <pc:chgData name="Andrew Ming Ho Wu" userId="620d876fccae6a25" providerId="LiveId" clId="{F03C6DA6-1082-49BD-ABAF-37CFD7C0D00A}" dt="2020-10-05T18:39:35.216" v="2692" actId="2696"/>
        <pc:sldMkLst>
          <pc:docMk/>
          <pc:sldMk cId="3108415524" sldId="340"/>
        </pc:sldMkLst>
        <pc:spChg chg="add del mod">
          <ac:chgData name="Andrew Ming Ho Wu" userId="620d876fccae6a25" providerId="LiveId" clId="{F03C6DA6-1082-49BD-ABAF-37CFD7C0D00A}" dt="2020-10-05T18:35:12.658" v="2673" actId="47"/>
          <ac:spMkLst>
            <pc:docMk/>
            <pc:sldMk cId="3108415524" sldId="340"/>
            <ac:spMk id="6" creationId="{E0D64A27-A324-423E-AE12-E7A7A57E23BD}"/>
          </ac:spMkLst>
        </pc:spChg>
        <pc:spChg chg="add mod">
          <ac:chgData name="Andrew Ming Ho Wu" userId="620d876fccae6a25" providerId="LiveId" clId="{F03C6DA6-1082-49BD-ABAF-37CFD7C0D00A}" dt="2020-10-05T18:39:29.592" v="2691" actId="20577"/>
          <ac:spMkLst>
            <pc:docMk/>
            <pc:sldMk cId="3108415524" sldId="340"/>
            <ac:spMk id="7" creationId="{0AD17B5A-5F27-42E2-B520-A7CC1DC331CB}"/>
          </ac:spMkLst>
        </pc:spChg>
      </pc:sldChg>
      <pc:sldChg chg="modSp add mod">
        <pc:chgData name="Andrew Ming Ho Wu" userId="620d876fccae6a25" providerId="LiveId" clId="{F03C6DA6-1082-49BD-ABAF-37CFD7C0D00A}" dt="2020-10-07T20:07:07.840" v="4203" actId="1076"/>
        <pc:sldMkLst>
          <pc:docMk/>
          <pc:sldMk cId="2792681432" sldId="341"/>
        </pc:sldMkLst>
        <pc:spChg chg="mod">
          <ac:chgData name="Andrew Ming Ho Wu" userId="620d876fccae6a25" providerId="LiveId" clId="{F03C6DA6-1082-49BD-ABAF-37CFD7C0D00A}" dt="2020-10-05T19:02:55.969" v="3511" actId="20577"/>
          <ac:spMkLst>
            <pc:docMk/>
            <pc:sldMk cId="2792681432" sldId="341"/>
            <ac:spMk id="5" creationId="{00000000-0000-0000-0000-000000000000}"/>
          </ac:spMkLst>
        </pc:spChg>
        <pc:spChg chg="mod">
          <ac:chgData name="Andrew Ming Ho Wu" userId="620d876fccae6a25" providerId="LiveId" clId="{F03C6DA6-1082-49BD-ABAF-37CFD7C0D00A}" dt="2020-10-07T20:07:07.840" v="4203" actId="1076"/>
          <ac:spMkLst>
            <pc:docMk/>
            <pc:sldMk cId="2792681432" sldId="341"/>
            <ac:spMk id="6" creationId="{C37302D2-588B-470D-AE39-AD096CE99DA6}"/>
          </ac:spMkLst>
        </pc:spChg>
      </pc:sldChg>
      <pc:sldChg chg="delSp modSp add mod">
        <pc:chgData name="Andrew Ming Ho Wu" userId="620d876fccae6a25" providerId="LiveId" clId="{F03C6DA6-1082-49BD-ABAF-37CFD7C0D00A}" dt="2020-10-05T19:04:09.107" v="3523" actId="255"/>
        <pc:sldMkLst>
          <pc:docMk/>
          <pc:sldMk cId="3458398597" sldId="342"/>
        </pc:sldMkLst>
        <pc:spChg chg="mod">
          <ac:chgData name="Andrew Ming Ho Wu" userId="620d876fccae6a25" providerId="LiveId" clId="{F03C6DA6-1082-49BD-ABAF-37CFD7C0D00A}" dt="2020-10-05T19:04:09.107" v="3523" actId="255"/>
          <ac:spMkLst>
            <pc:docMk/>
            <pc:sldMk cId="3458398597" sldId="342"/>
            <ac:spMk id="5" creationId="{00000000-0000-0000-0000-000000000000}"/>
          </ac:spMkLst>
        </pc:spChg>
        <pc:spChg chg="del mod">
          <ac:chgData name="Andrew Ming Ho Wu" userId="620d876fccae6a25" providerId="LiveId" clId="{F03C6DA6-1082-49BD-ABAF-37CFD7C0D00A}" dt="2020-10-05T19:03:56.112" v="3519" actId="478"/>
          <ac:spMkLst>
            <pc:docMk/>
            <pc:sldMk cId="3458398597" sldId="342"/>
            <ac:spMk id="6" creationId="{C37302D2-588B-470D-AE39-AD096CE99DA6}"/>
          </ac:spMkLst>
        </pc:spChg>
        <pc:grpChg chg="mod">
          <ac:chgData name="Andrew Ming Ho Wu" userId="620d876fccae6a25" providerId="LiveId" clId="{F03C6DA6-1082-49BD-ABAF-37CFD7C0D00A}" dt="2020-10-05T19:03:59.371" v="3521" actId="1076"/>
          <ac:grpSpMkLst>
            <pc:docMk/>
            <pc:sldMk cId="3458398597" sldId="342"/>
            <ac:grpSpMk id="8" creationId="{00000000-0000-0000-0000-000000000000}"/>
          </ac:grpSpMkLst>
        </pc:grpChg>
      </pc:sldChg>
      <pc:sldChg chg="add">
        <pc:chgData name="Andrew Ming Ho Wu" userId="620d876fccae6a25" providerId="LiveId" clId="{F03C6DA6-1082-49BD-ABAF-37CFD7C0D00A}" dt="2020-10-07T20:00:15.448" v="3995" actId="2890"/>
        <pc:sldMkLst>
          <pc:docMk/>
          <pc:sldMk cId="2818220858" sldId="343"/>
        </pc:sldMkLst>
      </pc:sldChg>
    </pc:docChg>
  </pc:docChgLst>
  <pc:docChgLst>
    <pc:chgData name="Andrew Ming Ho Wu" userId="620d876fccae6a25" providerId="LiveId" clId="{4CAC8269-6B0F-4198-B261-2CBCFD6E8737}"/>
    <pc:docChg chg="undo redo custSel addSld delSld modSld sldOrd">
      <pc:chgData name="Andrew Ming Ho Wu" userId="620d876fccae6a25" providerId="LiveId" clId="{4CAC8269-6B0F-4198-B261-2CBCFD6E8737}" dt="2020-11-05T09:48:59.971" v="3494" actId="20577"/>
      <pc:docMkLst>
        <pc:docMk/>
      </pc:docMkLst>
      <pc:sldChg chg="modSp mod">
        <pc:chgData name="Andrew Ming Ho Wu" userId="620d876fccae6a25" providerId="LiveId" clId="{4CAC8269-6B0F-4198-B261-2CBCFD6E8737}" dt="2020-10-28T15:50:50.284" v="3179" actId="20577"/>
        <pc:sldMkLst>
          <pc:docMk/>
          <pc:sldMk cId="0" sldId="256"/>
        </pc:sldMkLst>
        <pc:spChg chg="mod">
          <ac:chgData name="Andrew Ming Ho Wu" userId="620d876fccae6a25" providerId="LiveId" clId="{4CAC8269-6B0F-4198-B261-2CBCFD6E8737}" dt="2020-10-19T18:38:50.552" v="1631" actId="20577"/>
          <ac:spMkLst>
            <pc:docMk/>
            <pc:sldMk cId="0" sldId="256"/>
            <ac:spMk id="7" creationId="{00000000-0000-0000-0000-000000000000}"/>
          </ac:spMkLst>
        </pc:spChg>
        <pc:spChg chg="mod">
          <ac:chgData name="Andrew Ming Ho Wu" userId="620d876fccae6a25" providerId="LiveId" clId="{4CAC8269-6B0F-4198-B261-2CBCFD6E8737}" dt="2020-10-28T15:50:50.284" v="3179" actId="20577"/>
          <ac:spMkLst>
            <pc:docMk/>
            <pc:sldMk cId="0" sldId="256"/>
            <ac:spMk id="12" creationId="{9A5C5996-C506-42D4-8B45-0190C0F5159A}"/>
          </ac:spMkLst>
        </pc:spChg>
      </pc:sldChg>
      <pc:sldChg chg="del">
        <pc:chgData name="Andrew Ming Ho Wu" userId="620d876fccae6a25" providerId="LiveId" clId="{4CAC8269-6B0F-4198-B261-2CBCFD6E8737}" dt="2020-10-18T16:13:14.684" v="805" actId="2696"/>
        <pc:sldMkLst>
          <pc:docMk/>
          <pc:sldMk cId="0" sldId="259"/>
        </pc:sldMkLst>
      </pc:sldChg>
      <pc:sldChg chg="addSp delSp modSp mod ord">
        <pc:chgData name="Andrew Ming Ho Wu" userId="620d876fccae6a25" providerId="LiveId" clId="{4CAC8269-6B0F-4198-B261-2CBCFD6E8737}" dt="2020-10-23T08:19:50.804" v="3175" actId="20577"/>
        <pc:sldMkLst>
          <pc:docMk/>
          <pc:sldMk cId="428898620" sldId="329"/>
        </pc:sldMkLst>
        <pc:spChg chg="mod">
          <ac:chgData name="Andrew Ming Ho Wu" userId="620d876fccae6a25" providerId="LiveId" clId="{4CAC8269-6B0F-4198-B261-2CBCFD6E8737}" dt="2020-10-22T08:27:32.318" v="1832" actId="20577"/>
          <ac:spMkLst>
            <pc:docMk/>
            <pc:sldMk cId="428898620" sldId="329"/>
            <ac:spMk id="5" creationId="{00000000-0000-0000-0000-000000000000}"/>
          </ac:spMkLst>
        </pc:spChg>
        <pc:spChg chg="add del mod">
          <ac:chgData name="Andrew Ming Ho Wu" userId="620d876fccae6a25" providerId="LiveId" clId="{4CAC8269-6B0F-4198-B261-2CBCFD6E8737}" dt="2020-10-23T08:19:50.804" v="3175" actId="20577"/>
          <ac:spMkLst>
            <pc:docMk/>
            <pc:sldMk cId="428898620" sldId="329"/>
            <ac:spMk id="12" creationId="{7E70BACB-1CF0-4DEE-923B-205A7D88BC2B}"/>
          </ac:spMkLst>
        </pc:spChg>
      </pc:sldChg>
      <pc:sldChg chg="addSp delSp modSp mod">
        <pc:chgData name="Andrew Ming Ho Wu" userId="620d876fccae6a25" providerId="LiveId" clId="{4CAC8269-6B0F-4198-B261-2CBCFD6E8737}" dt="2020-10-18T16:16:08.368" v="1115" actId="1076"/>
        <pc:sldMkLst>
          <pc:docMk/>
          <pc:sldMk cId="3627176467" sldId="330"/>
        </pc:sldMkLst>
        <pc:spChg chg="mod">
          <ac:chgData name="Andrew Ming Ho Wu" userId="620d876fccae6a25" providerId="LiveId" clId="{4CAC8269-6B0F-4198-B261-2CBCFD6E8737}" dt="2020-10-18T16:16:08.368" v="1115" actId="1076"/>
          <ac:spMkLst>
            <pc:docMk/>
            <pc:sldMk cId="3627176467" sldId="330"/>
            <ac:spMk id="5" creationId="{00000000-0000-0000-0000-000000000000}"/>
          </ac:spMkLst>
        </pc:spChg>
        <pc:spChg chg="add del mod">
          <ac:chgData name="Andrew Ming Ho Wu" userId="620d876fccae6a25" providerId="LiveId" clId="{4CAC8269-6B0F-4198-B261-2CBCFD6E8737}" dt="2020-10-18T16:16:05.523" v="1114" actId="478"/>
          <ac:spMkLst>
            <pc:docMk/>
            <pc:sldMk cId="3627176467" sldId="330"/>
            <ac:spMk id="6" creationId="{192B4E70-6617-4A27-9558-608292D94E43}"/>
          </ac:spMkLst>
        </pc:spChg>
      </pc:sldChg>
      <pc:sldChg chg="modSp mod">
        <pc:chgData name="Andrew Ming Ho Wu" userId="620d876fccae6a25" providerId="LiveId" clId="{4CAC8269-6B0F-4198-B261-2CBCFD6E8737}" dt="2020-10-22T08:31:02.161" v="2208" actId="20577"/>
        <pc:sldMkLst>
          <pc:docMk/>
          <pc:sldMk cId="2206058006" sldId="333"/>
        </pc:sldMkLst>
        <pc:spChg chg="mod">
          <ac:chgData name="Andrew Ming Ho Wu" userId="620d876fccae6a25" providerId="LiveId" clId="{4CAC8269-6B0F-4198-B261-2CBCFD6E8737}" dt="2020-10-18T16:11:47.339" v="653" actId="113"/>
          <ac:spMkLst>
            <pc:docMk/>
            <pc:sldMk cId="2206058006" sldId="333"/>
            <ac:spMk id="5" creationId="{00000000-0000-0000-0000-000000000000}"/>
          </ac:spMkLst>
        </pc:spChg>
        <pc:spChg chg="mod">
          <ac:chgData name="Andrew Ming Ho Wu" userId="620d876fccae6a25" providerId="LiveId" clId="{4CAC8269-6B0F-4198-B261-2CBCFD6E8737}" dt="2020-10-22T08:31:02.161" v="2208" actId="20577"/>
          <ac:spMkLst>
            <pc:docMk/>
            <pc:sldMk cId="2206058006" sldId="333"/>
            <ac:spMk id="12" creationId="{7E70BACB-1CF0-4DEE-923B-205A7D88BC2B}"/>
          </ac:spMkLst>
        </pc:spChg>
      </pc:sldChg>
      <pc:sldChg chg="addSp modSp mod">
        <pc:chgData name="Andrew Ming Ho Wu" userId="620d876fccae6a25" providerId="LiveId" clId="{4CAC8269-6B0F-4198-B261-2CBCFD6E8737}" dt="2020-10-22T08:30:21.925" v="2118" actId="20577"/>
        <pc:sldMkLst>
          <pc:docMk/>
          <pc:sldMk cId="2818220858" sldId="343"/>
        </pc:sldMkLst>
        <pc:spChg chg="mod">
          <ac:chgData name="Andrew Ming Ho Wu" userId="620d876fccae6a25" providerId="LiveId" clId="{4CAC8269-6B0F-4198-B261-2CBCFD6E8737}" dt="2020-10-18T16:11:11.386" v="647" actId="1076"/>
          <ac:spMkLst>
            <pc:docMk/>
            <pc:sldMk cId="2818220858" sldId="343"/>
            <ac:spMk id="5" creationId="{81D7F47C-B22C-46A9-BD87-E2FA064EC20F}"/>
          </ac:spMkLst>
        </pc:spChg>
        <pc:spChg chg="add mod">
          <ac:chgData name="Andrew Ming Ho Wu" userId="620d876fccae6a25" providerId="LiveId" clId="{4CAC8269-6B0F-4198-B261-2CBCFD6E8737}" dt="2020-10-22T08:29:56.457" v="2091" actId="20577"/>
          <ac:spMkLst>
            <pc:docMk/>
            <pc:sldMk cId="2818220858" sldId="343"/>
            <ac:spMk id="7" creationId="{1392A199-A877-423D-866C-20FBCD6607E5}"/>
          </ac:spMkLst>
        </pc:spChg>
        <pc:spChg chg="add mod">
          <ac:chgData name="Andrew Ming Ho Wu" userId="620d876fccae6a25" providerId="LiveId" clId="{4CAC8269-6B0F-4198-B261-2CBCFD6E8737}" dt="2020-10-22T08:30:21.925" v="2118" actId="20577"/>
          <ac:spMkLst>
            <pc:docMk/>
            <pc:sldMk cId="2818220858" sldId="343"/>
            <ac:spMk id="8" creationId="{9D42ABF8-029E-4F29-B608-8C118D28ABA1}"/>
          </ac:spMkLst>
        </pc:spChg>
        <pc:spChg chg="mod">
          <ac:chgData name="Andrew Ming Ho Wu" userId="620d876fccae6a25" providerId="LiveId" clId="{4CAC8269-6B0F-4198-B261-2CBCFD6E8737}" dt="2020-10-18T16:11:03.733" v="645" actId="1076"/>
          <ac:spMkLst>
            <pc:docMk/>
            <pc:sldMk cId="2818220858" sldId="343"/>
            <ac:spMk id="15" creationId="{5FC8DCBF-4CCE-4C22-8B9F-CC50B4D8446D}"/>
          </ac:spMkLst>
        </pc:spChg>
        <pc:grpChg chg="mod">
          <ac:chgData name="Andrew Ming Ho Wu" userId="620d876fccae6a25" providerId="LiveId" clId="{4CAC8269-6B0F-4198-B261-2CBCFD6E8737}" dt="2020-10-18T16:08:15.832" v="610" actId="1076"/>
          <ac:grpSpMkLst>
            <pc:docMk/>
            <pc:sldMk cId="2818220858" sldId="343"/>
            <ac:grpSpMk id="2" creationId="{00000000-0000-0000-0000-000000000000}"/>
          </ac:grpSpMkLst>
        </pc:grpChg>
      </pc:sldChg>
      <pc:sldChg chg="modSp mod">
        <pc:chgData name="Andrew Ming Ho Wu" userId="620d876fccae6a25" providerId="LiveId" clId="{4CAC8269-6B0F-4198-B261-2CBCFD6E8737}" dt="2020-10-22T08:31:23.575" v="2259" actId="20577"/>
        <pc:sldMkLst>
          <pc:docMk/>
          <pc:sldMk cId="3427335621" sldId="344"/>
        </pc:sldMkLst>
        <pc:spChg chg="mod">
          <ac:chgData name="Andrew Ming Ho Wu" userId="620d876fccae6a25" providerId="LiveId" clId="{4CAC8269-6B0F-4198-B261-2CBCFD6E8737}" dt="2020-10-18T16:11:43.561" v="652" actId="113"/>
          <ac:spMkLst>
            <pc:docMk/>
            <pc:sldMk cId="3427335621" sldId="344"/>
            <ac:spMk id="5" creationId="{00000000-0000-0000-0000-000000000000}"/>
          </ac:spMkLst>
        </pc:spChg>
        <pc:spChg chg="mod">
          <ac:chgData name="Andrew Ming Ho Wu" userId="620d876fccae6a25" providerId="LiveId" clId="{4CAC8269-6B0F-4198-B261-2CBCFD6E8737}" dt="2020-10-22T08:31:23.575" v="2259" actId="20577"/>
          <ac:spMkLst>
            <pc:docMk/>
            <pc:sldMk cId="3427335621" sldId="344"/>
            <ac:spMk id="12" creationId="{7E70BACB-1CF0-4DEE-923B-205A7D88BC2B}"/>
          </ac:spMkLst>
        </pc:spChg>
      </pc:sldChg>
      <pc:sldChg chg="modSp add mod ord">
        <pc:chgData name="Andrew Ming Ho Wu" userId="620d876fccae6a25" providerId="LiveId" clId="{4CAC8269-6B0F-4198-B261-2CBCFD6E8737}" dt="2020-10-22T08:29:15.633" v="1970"/>
        <pc:sldMkLst>
          <pc:docMk/>
          <pc:sldMk cId="2393119807" sldId="345"/>
        </pc:sldMkLst>
        <pc:spChg chg="mod">
          <ac:chgData name="Andrew Ming Ho Wu" userId="620d876fccae6a25" providerId="LiveId" clId="{4CAC8269-6B0F-4198-B261-2CBCFD6E8737}" dt="2020-10-19T14:34:47.257" v="1120" actId="2711"/>
          <ac:spMkLst>
            <pc:docMk/>
            <pc:sldMk cId="2393119807" sldId="345"/>
            <ac:spMk id="5" creationId="{00000000-0000-0000-0000-000000000000}"/>
          </ac:spMkLst>
        </pc:spChg>
        <pc:spChg chg="mod">
          <ac:chgData name="Andrew Ming Ho Wu" userId="620d876fccae6a25" providerId="LiveId" clId="{4CAC8269-6B0F-4198-B261-2CBCFD6E8737}" dt="2020-10-18T16:13:42.778" v="851" actId="20577"/>
          <ac:spMkLst>
            <pc:docMk/>
            <pc:sldMk cId="2393119807" sldId="345"/>
            <ac:spMk id="12" creationId="{7E70BACB-1CF0-4DEE-923B-205A7D88BC2B}"/>
          </ac:spMkLst>
        </pc:spChg>
      </pc:sldChg>
      <pc:sldChg chg="delSp new del mod">
        <pc:chgData name="Andrew Ming Ho Wu" userId="620d876fccae6a25" providerId="LiveId" clId="{4CAC8269-6B0F-4198-B261-2CBCFD6E8737}" dt="2020-10-19T14:35:13.678" v="1122" actId="47"/>
        <pc:sldMkLst>
          <pc:docMk/>
          <pc:sldMk cId="3719204268" sldId="346"/>
        </pc:sldMkLst>
        <pc:spChg chg="del">
          <ac:chgData name="Andrew Ming Ho Wu" userId="620d876fccae6a25" providerId="LiveId" clId="{4CAC8269-6B0F-4198-B261-2CBCFD6E8737}" dt="2020-10-18T16:13:59.336" v="854" actId="478"/>
          <ac:spMkLst>
            <pc:docMk/>
            <pc:sldMk cId="3719204268" sldId="346"/>
            <ac:spMk id="2" creationId="{E0FAE73A-9DF2-4ABD-9787-E62108F94BE3}"/>
          </ac:spMkLst>
        </pc:spChg>
        <pc:spChg chg="del">
          <ac:chgData name="Andrew Ming Ho Wu" userId="620d876fccae6a25" providerId="LiveId" clId="{4CAC8269-6B0F-4198-B261-2CBCFD6E8737}" dt="2020-10-18T16:14:01.428" v="855" actId="478"/>
          <ac:spMkLst>
            <pc:docMk/>
            <pc:sldMk cId="3719204268" sldId="346"/>
            <ac:spMk id="3" creationId="{597979D4-524F-476C-A1AF-E046F3BEBFE0}"/>
          </ac:spMkLst>
        </pc:spChg>
        <pc:spChg chg="del">
          <ac:chgData name="Andrew Ming Ho Wu" userId="620d876fccae6a25" providerId="LiveId" clId="{4CAC8269-6B0F-4198-B261-2CBCFD6E8737}" dt="2020-10-18T16:13:57.591" v="853" actId="478"/>
          <ac:spMkLst>
            <pc:docMk/>
            <pc:sldMk cId="3719204268" sldId="346"/>
            <ac:spMk id="4" creationId="{297067B3-456F-4044-B477-C3016871F856}"/>
          </ac:spMkLst>
        </pc:spChg>
      </pc:sldChg>
      <pc:sldChg chg="addSp delSp modSp add del mod">
        <pc:chgData name="Andrew Ming Ho Wu" userId="620d876fccae6a25" providerId="LiveId" clId="{4CAC8269-6B0F-4198-B261-2CBCFD6E8737}" dt="2020-10-21T09:20:31.778" v="1710" actId="47"/>
        <pc:sldMkLst>
          <pc:docMk/>
          <pc:sldMk cId="2618081563" sldId="347"/>
        </pc:sldMkLst>
        <pc:spChg chg="mod">
          <ac:chgData name="Andrew Ming Ho Wu" userId="620d876fccae6a25" providerId="LiveId" clId="{4CAC8269-6B0F-4198-B261-2CBCFD6E8737}" dt="2020-10-19T14:35:28.350" v="1135" actId="1076"/>
          <ac:spMkLst>
            <pc:docMk/>
            <pc:sldMk cId="2618081563" sldId="347"/>
            <ac:spMk id="5" creationId="{00000000-0000-0000-0000-000000000000}"/>
          </ac:spMkLst>
        </pc:spChg>
        <pc:spChg chg="del">
          <ac:chgData name="Andrew Ming Ho Wu" userId="620d876fccae6a25" providerId="LiveId" clId="{4CAC8269-6B0F-4198-B261-2CBCFD6E8737}" dt="2020-10-19T14:35:33.234" v="1136" actId="478"/>
          <ac:spMkLst>
            <pc:docMk/>
            <pc:sldMk cId="2618081563" sldId="347"/>
            <ac:spMk id="12" creationId="{7E70BACB-1CF0-4DEE-923B-205A7D88BC2B}"/>
          </ac:spMkLst>
        </pc:spChg>
        <pc:picChg chg="add mod">
          <ac:chgData name="Andrew Ming Ho Wu" userId="620d876fccae6a25" providerId="LiveId" clId="{4CAC8269-6B0F-4198-B261-2CBCFD6E8737}" dt="2020-10-19T14:40:13.415" v="1156" actId="1076"/>
          <ac:picMkLst>
            <pc:docMk/>
            <pc:sldMk cId="2618081563" sldId="347"/>
            <ac:picMk id="6" creationId="{4B46A4B2-7B51-4035-B1C0-CC4B49B6990C}"/>
          </ac:picMkLst>
        </pc:picChg>
      </pc:sldChg>
      <pc:sldChg chg="addSp delSp modSp add mod">
        <pc:chgData name="Andrew Ming Ho Wu" userId="620d876fccae6a25" providerId="LiveId" clId="{4CAC8269-6B0F-4198-B261-2CBCFD6E8737}" dt="2020-10-22T13:55:14.836" v="2826" actId="1076"/>
        <pc:sldMkLst>
          <pc:docMk/>
          <pc:sldMk cId="1457112152" sldId="348"/>
        </pc:sldMkLst>
        <pc:spChg chg="mod">
          <ac:chgData name="Andrew Ming Ho Wu" userId="620d876fccae6a25" providerId="LiveId" clId="{4CAC8269-6B0F-4198-B261-2CBCFD6E8737}" dt="2020-10-22T13:55:14.836" v="2826" actId="1076"/>
          <ac:spMkLst>
            <pc:docMk/>
            <pc:sldMk cId="1457112152" sldId="348"/>
            <ac:spMk id="5" creationId="{00000000-0000-0000-0000-000000000000}"/>
          </ac:spMkLst>
        </pc:spChg>
        <pc:grpChg chg="mod">
          <ac:chgData name="Andrew Ming Ho Wu" userId="620d876fccae6a25" providerId="LiveId" clId="{4CAC8269-6B0F-4198-B261-2CBCFD6E8737}" dt="2020-10-22T13:55:11.141" v="2825" actId="1076"/>
          <ac:grpSpMkLst>
            <pc:docMk/>
            <pc:sldMk cId="1457112152" sldId="348"/>
            <ac:grpSpMk id="8" creationId="{00000000-0000-0000-0000-000000000000}"/>
          </ac:grpSpMkLst>
        </pc:grpChg>
        <pc:picChg chg="add del mod">
          <ac:chgData name="Andrew Ming Ho Wu" userId="620d876fccae6a25" providerId="LiveId" clId="{4CAC8269-6B0F-4198-B261-2CBCFD6E8737}" dt="2020-10-21T09:18:39.770" v="1701" actId="478"/>
          <ac:picMkLst>
            <pc:docMk/>
            <pc:sldMk cId="1457112152" sldId="348"/>
            <ac:picMk id="6" creationId="{B1387976-93C9-49F6-8464-062C2D30C8E6}"/>
          </ac:picMkLst>
        </pc:picChg>
        <pc:picChg chg="add mod">
          <ac:chgData name="Andrew Ming Ho Wu" userId="620d876fccae6a25" providerId="LiveId" clId="{4CAC8269-6B0F-4198-B261-2CBCFD6E8737}" dt="2020-10-21T09:15:31.529" v="1700" actId="1076"/>
          <ac:picMkLst>
            <pc:docMk/>
            <pc:sldMk cId="1457112152" sldId="348"/>
            <ac:picMk id="7" creationId="{DD9D45D1-7E13-4325-B052-4B19792A28D3}"/>
          </ac:picMkLst>
        </pc:picChg>
        <pc:picChg chg="add mod">
          <ac:chgData name="Andrew Ming Ho Wu" userId="620d876fccae6a25" providerId="LiveId" clId="{4CAC8269-6B0F-4198-B261-2CBCFD6E8737}" dt="2020-10-21T09:18:42.720" v="1703" actId="1076"/>
          <ac:picMkLst>
            <pc:docMk/>
            <pc:sldMk cId="1457112152" sldId="348"/>
            <ac:picMk id="12" creationId="{EE1B9AC3-642C-4B2F-A262-45CC4AAE429A}"/>
          </ac:picMkLst>
        </pc:picChg>
      </pc:sldChg>
      <pc:sldChg chg="addSp delSp modSp add mod ord">
        <pc:chgData name="Andrew Ming Ho Wu" userId="620d876fccae6a25" providerId="LiveId" clId="{4CAC8269-6B0F-4198-B261-2CBCFD6E8737}" dt="2020-10-19T14:38:55.040" v="1150"/>
        <pc:sldMkLst>
          <pc:docMk/>
          <pc:sldMk cId="2475226665" sldId="349"/>
        </pc:sldMkLst>
        <pc:picChg chg="add del mod">
          <ac:chgData name="Andrew Ming Ho Wu" userId="620d876fccae6a25" providerId="LiveId" clId="{4CAC8269-6B0F-4198-B261-2CBCFD6E8737}" dt="2020-10-19T14:38:43.665" v="1144" actId="478"/>
          <ac:picMkLst>
            <pc:docMk/>
            <pc:sldMk cId="2475226665" sldId="349"/>
            <ac:picMk id="6" creationId="{750D4AA7-7F24-4D8E-A415-5F27453BDD27}"/>
          </ac:picMkLst>
        </pc:picChg>
        <pc:picChg chg="add mod">
          <ac:chgData name="Andrew Ming Ho Wu" userId="620d876fccae6a25" providerId="LiveId" clId="{4CAC8269-6B0F-4198-B261-2CBCFD6E8737}" dt="2020-10-19T14:38:50.227" v="1148" actId="1076"/>
          <ac:picMkLst>
            <pc:docMk/>
            <pc:sldMk cId="2475226665" sldId="349"/>
            <ac:picMk id="7" creationId="{45041EBF-AAF9-484F-8582-FFC2290E9A7F}"/>
          </ac:picMkLst>
        </pc:picChg>
      </pc:sldChg>
      <pc:sldChg chg="addSp modSp add mod">
        <pc:chgData name="Andrew Ming Ho Wu" userId="620d876fccae6a25" providerId="LiveId" clId="{4CAC8269-6B0F-4198-B261-2CBCFD6E8737}" dt="2020-10-22T08:33:27.944" v="2275" actId="20577"/>
        <pc:sldMkLst>
          <pc:docMk/>
          <pc:sldMk cId="126395121" sldId="350"/>
        </pc:sldMkLst>
        <pc:spChg chg="mod">
          <ac:chgData name="Andrew Ming Ho Wu" userId="620d876fccae6a25" providerId="LiveId" clId="{4CAC8269-6B0F-4198-B261-2CBCFD6E8737}" dt="2020-10-22T08:33:27.944" v="2275" actId="20577"/>
          <ac:spMkLst>
            <pc:docMk/>
            <pc:sldMk cId="126395121" sldId="350"/>
            <ac:spMk id="5" creationId="{00000000-0000-0000-0000-000000000000}"/>
          </ac:spMkLst>
        </pc:spChg>
        <pc:picChg chg="add mod">
          <ac:chgData name="Andrew Ming Ho Wu" userId="620d876fccae6a25" providerId="LiveId" clId="{4CAC8269-6B0F-4198-B261-2CBCFD6E8737}" dt="2020-10-22T08:33:22.818" v="2261" actId="1076"/>
          <ac:picMkLst>
            <pc:docMk/>
            <pc:sldMk cId="126395121" sldId="350"/>
            <ac:picMk id="6" creationId="{03B3B677-AA26-4A3D-BC53-316B1A850D59}"/>
          </ac:picMkLst>
        </pc:picChg>
      </pc:sldChg>
      <pc:sldChg chg="addSp delSp modSp add mod">
        <pc:chgData name="Andrew Ming Ho Wu" userId="620d876fccae6a25" providerId="LiveId" clId="{4CAC8269-6B0F-4198-B261-2CBCFD6E8737}" dt="2020-10-21T09:22:21.792" v="1724" actId="1076"/>
        <pc:sldMkLst>
          <pc:docMk/>
          <pc:sldMk cId="4112571006" sldId="351"/>
        </pc:sldMkLst>
        <pc:picChg chg="add mod">
          <ac:chgData name="Andrew Ming Ho Wu" userId="620d876fccae6a25" providerId="LiveId" clId="{4CAC8269-6B0F-4198-B261-2CBCFD6E8737}" dt="2020-10-21T09:19:42.405" v="1706" actId="1076"/>
          <ac:picMkLst>
            <pc:docMk/>
            <pc:sldMk cId="4112571006" sldId="351"/>
            <ac:picMk id="6" creationId="{75BE811B-389A-4E78-9417-15D80C595A04}"/>
          </ac:picMkLst>
        </pc:picChg>
        <pc:picChg chg="add del mod">
          <ac:chgData name="Andrew Ming Ho Wu" userId="620d876fccae6a25" providerId="LiveId" clId="{4CAC8269-6B0F-4198-B261-2CBCFD6E8737}" dt="2020-10-21T09:21:22.152" v="1715" actId="478"/>
          <ac:picMkLst>
            <pc:docMk/>
            <pc:sldMk cId="4112571006" sldId="351"/>
            <ac:picMk id="7" creationId="{9E9B3C08-A01C-4B3B-9969-35976A5C2BCD}"/>
          </ac:picMkLst>
        </pc:picChg>
        <pc:picChg chg="add del mod">
          <ac:chgData name="Andrew Ming Ho Wu" userId="620d876fccae6a25" providerId="LiveId" clId="{4CAC8269-6B0F-4198-B261-2CBCFD6E8737}" dt="2020-10-21T09:21:23.643" v="1716" actId="478"/>
          <ac:picMkLst>
            <pc:docMk/>
            <pc:sldMk cId="4112571006" sldId="351"/>
            <ac:picMk id="11" creationId="{B6F665F0-38FF-40B0-BCC0-82C4F111168B}"/>
          </ac:picMkLst>
        </pc:picChg>
        <pc:picChg chg="add mod">
          <ac:chgData name="Andrew Ming Ho Wu" userId="620d876fccae6a25" providerId="LiveId" clId="{4CAC8269-6B0F-4198-B261-2CBCFD6E8737}" dt="2020-10-21T09:21:39.770" v="1720" actId="1076"/>
          <ac:picMkLst>
            <pc:docMk/>
            <pc:sldMk cId="4112571006" sldId="351"/>
            <ac:picMk id="12" creationId="{7954193C-82CD-4AA2-9F23-6D0C2D814F3B}"/>
          </ac:picMkLst>
        </pc:picChg>
        <pc:picChg chg="add mod">
          <ac:chgData name="Andrew Ming Ho Wu" userId="620d876fccae6a25" providerId="LiveId" clId="{4CAC8269-6B0F-4198-B261-2CBCFD6E8737}" dt="2020-10-21T09:22:21.792" v="1724" actId="1076"/>
          <ac:picMkLst>
            <pc:docMk/>
            <pc:sldMk cId="4112571006" sldId="351"/>
            <ac:picMk id="13" creationId="{996D1A02-0654-4612-834B-C7FA387648B2}"/>
          </ac:picMkLst>
        </pc:picChg>
      </pc:sldChg>
      <pc:sldChg chg="addSp modSp add mod">
        <pc:chgData name="Andrew Ming Ho Wu" userId="620d876fccae6a25" providerId="LiveId" clId="{4CAC8269-6B0F-4198-B261-2CBCFD6E8737}" dt="2020-10-19T14:44:41.072" v="1187" actId="1076"/>
        <pc:sldMkLst>
          <pc:docMk/>
          <pc:sldMk cId="2959613205" sldId="352"/>
        </pc:sldMkLst>
        <pc:picChg chg="add mod">
          <ac:chgData name="Andrew Ming Ho Wu" userId="620d876fccae6a25" providerId="LiveId" clId="{4CAC8269-6B0F-4198-B261-2CBCFD6E8737}" dt="2020-10-19T14:44:41.072" v="1187" actId="1076"/>
          <ac:picMkLst>
            <pc:docMk/>
            <pc:sldMk cId="2959613205" sldId="352"/>
            <ac:picMk id="6" creationId="{06139742-B329-4547-A69A-077E2745E2DA}"/>
          </ac:picMkLst>
        </pc:picChg>
      </pc:sldChg>
      <pc:sldChg chg="addSp modSp add mod">
        <pc:chgData name="Andrew Ming Ho Wu" userId="620d876fccae6a25" providerId="LiveId" clId="{4CAC8269-6B0F-4198-B261-2CBCFD6E8737}" dt="2020-10-22T13:51:40.532" v="2739" actId="20577"/>
        <pc:sldMkLst>
          <pc:docMk/>
          <pc:sldMk cId="2263284210" sldId="353"/>
        </pc:sldMkLst>
        <pc:spChg chg="mod">
          <ac:chgData name="Andrew Ming Ho Wu" userId="620d876fccae6a25" providerId="LiveId" clId="{4CAC8269-6B0F-4198-B261-2CBCFD6E8737}" dt="2020-10-22T13:51:40.532" v="2739" actId="20577"/>
          <ac:spMkLst>
            <pc:docMk/>
            <pc:sldMk cId="2263284210" sldId="353"/>
            <ac:spMk id="5" creationId="{00000000-0000-0000-0000-000000000000}"/>
          </ac:spMkLst>
        </pc:spChg>
        <pc:picChg chg="add mod">
          <ac:chgData name="Andrew Ming Ho Wu" userId="620d876fccae6a25" providerId="LiveId" clId="{4CAC8269-6B0F-4198-B261-2CBCFD6E8737}" dt="2020-10-19T14:45:30.219" v="1191" actId="1076"/>
          <ac:picMkLst>
            <pc:docMk/>
            <pc:sldMk cId="2263284210" sldId="353"/>
            <ac:picMk id="6" creationId="{528DAC1B-9AF8-464B-B226-353E48B5C670}"/>
          </ac:picMkLst>
        </pc:picChg>
      </pc:sldChg>
      <pc:sldChg chg="addSp modSp add mod">
        <pc:chgData name="Andrew Ming Ho Wu" userId="620d876fccae6a25" providerId="LiveId" clId="{4CAC8269-6B0F-4198-B261-2CBCFD6E8737}" dt="2020-10-19T14:46:18.588" v="1193" actId="688"/>
        <pc:sldMkLst>
          <pc:docMk/>
          <pc:sldMk cId="2629061103" sldId="354"/>
        </pc:sldMkLst>
        <pc:picChg chg="add mod">
          <ac:chgData name="Andrew Ming Ho Wu" userId="620d876fccae6a25" providerId="LiveId" clId="{4CAC8269-6B0F-4198-B261-2CBCFD6E8737}" dt="2020-10-19T14:46:18.588" v="1193" actId="688"/>
          <ac:picMkLst>
            <pc:docMk/>
            <pc:sldMk cId="2629061103" sldId="354"/>
            <ac:picMk id="6" creationId="{13D54613-79E3-45F1-823B-815B5133707F}"/>
          </ac:picMkLst>
        </pc:picChg>
      </pc:sldChg>
      <pc:sldChg chg="modSp add mod">
        <pc:chgData name="Andrew Ming Ho Wu" userId="620d876fccae6a25" providerId="LiveId" clId="{4CAC8269-6B0F-4198-B261-2CBCFD6E8737}" dt="2020-10-19T14:46:44.582" v="1198" actId="1076"/>
        <pc:sldMkLst>
          <pc:docMk/>
          <pc:sldMk cId="142687052" sldId="355"/>
        </pc:sldMkLst>
        <pc:spChg chg="mod">
          <ac:chgData name="Andrew Ming Ho Wu" userId="620d876fccae6a25" providerId="LiveId" clId="{4CAC8269-6B0F-4198-B261-2CBCFD6E8737}" dt="2020-10-19T14:46:44.582" v="1198" actId="1076"/>
          <ac:spMkLst>
            <pc:docMk/>
            <pc:sldMk cId="142687052" sldId="355"/>
            <ac:spMk id="5" creationId="{00000000-0000-0000-0000-000000000000}"/>
          </ac:spMkLst>
        </pc:spChg>
      </pc:sldChg>
      <pc:sldChg chg="addSp modSp add mod">
        <pc:chgData name="Andrew Ming Ho Wu" userId="620d876fccae6a25" providerId="LiveId" clId="{4CAC8269-6B0F-4198-B261-2CBCFD6E8737}" dt="2020-10-22T08:43:10.386" v="2509" actId="20577"/>
        <pc:sldMkLst>
          <pc:docMk/>
          <pc:sldMk cId="660464257" sldId="356"/>
        </pc:sldMkLst>
        <pc:spChg chg="mod">
          <ac:chgData name="Andrew Ming Ho Wu" userId="620d876fccae6a25" providerId="LiveId" clId="{4CAC8269-6B0F-4198-B261-2CBCFD6E8737}" dt="2020-10-22T08:43:10.386" v="2509" actId="20577"/>
          <ac:spMkLst>
            <pc:docMk/>
            <pc:sldMk cId="660464257" sldId="356"/>
            <ac:spMk id="5" creationId="{00000000-0000-0000-0000-000000000000}"/>
          </ac:spMkLst>
        </pc:spChg>
        <pc:picChg chg="add mod">
          <ac:chgData name="Andrew Ming Ho Wu" userId="620d876fccae6a25" providerId="LiveId" clId="{4CAC8269-6B0F-4198-B261-2CBCFD6E8737}" dt="2020-10-22T08:42:57.154" v="2494" actId="1076"/>
          <ac:picMkLst>
            <pc:docMk/>
            <pc:sldMk cId="660464257" sldId="356"/>
            <ac:picMk id="6" creationId="{DEDD977B-1512-48F9-9896-47BC944AEB11}"/>
          </ac:picMkLst>
        </pc:picChg>
      </pc:sldChg>
      <pc:sldChg chg="addSp modSp add mod">
        <pc:chgData name="Andrew Ming Ho Wu" userId="620d876fccae6a25" providerId="LiveId" clId="{4CAC8269-6B0F-4198-B261-2CBCFD6E8737}" dt="2020-10-22T13:58:42.002" v="2867" actId="20577"/>
        <pc:sldMkLst>
          <pc:docMk/>
          <pc:sldMk cId="1230828163" sldId="357"/>
        </pc:sldMkLst>
        <pc:spChg chg="mod">
          <ac:chgData name="Andrew Ming Ho Wu" userId="620d876fccae6a25" providerId="LiveId" clId="{4CAC8269-6B0F-4198-B261-2CBCFD6E8737}" dt="2020-10-22T13:58:42.002" v="2867" actId="20577"/>
          <ac:spMkLst>
            <pc:docMk/>
            <pc:sldMk cId="1230828163" sldId="357"/>
            <ac:spMk id="5" creationId="{00000000-0000-0000-0000-000000000000}"/>
          </ac:spMkLst>
        </pc:spChg>
        <pc:picChg chg="add mod">
          <ac:chgData name="Andrew Ming Ho Wu" userId="620d876fccae6a25" providerId="LiveId" clId="{4CAC8269-6B0F-4198-B261-2CBCFD6E8737}" dt="2020-10-21T09:25:32.846" v="1727" actId="14100"/>
          <ac:picMkLst>
            <pc:docMk/>
            <pc:sldMk cId="1230828163" sldId="357"/>
            <ac:picMk id="6" creationId="{1755826F-39E0-48EF-AFB3-EEB674449707}"/>
          </ac:picMkLst>
        </pc:picChg>
      </pc:sldChg>
      <pc:sldChg chg="modSp add mod">
        <pc:chgData name="Andrew Ming Ho Wu" userId="620d876fccae6a25" providerId="LiveId" clId="{4CAC8269-6B0F-4198-B261-2CBCFD6E8737}" dt="2020-10-19T14:51:32.384" v="1264" actId="1076"/>
        <pc:sldMkLst>
          <pc:docMk/>
          <pc:sldMk cId="2366273326" sldId="358"/>
        </pc:sldMkLst>
        <pc:spChg chg="mod">
          <ac:chgData name="Andrew Ming Ho Wu" userId="620d876fccae6a25" providerId="LiveId" clId="{4CAC8269-6B0F-4198-B261-2CBCFD6E8737}" dt="2020-10-19T14:51:32.384" v="1264" actId="1076"/>
          <ac:spMkLst>
            <pc:docMk/>
            <pc:sldMk cId="2366273326" sldId="358"/>
            <ac:spMk id="5" creationId="{00000000-0000-0000-0000-000000000000}"/>
          </ac:spMkLst>
        </pc:spChg>
      </pc:sldChg>
      <pc:sldChg chg="addSp modSp add mod">
        <pc:chgData name="Andrew Ming Ho Wu" userId="620d876fccae6a25" providerId="LiveId" clId="{4CAC8269-6B0F-4198-B261-2CBCFD6E8737}" dt="2020-10-22T08:26:06.419" v="1791" actId="20577"/>
        <pc:sldMkLst>
          <pc:docMk/>
          <pc:sldMk cId="3719398558" sldId="359"/>
        </pc:sldMkLst>
        <pc:spChg chg="mod">
          <ac:chgData name="Andrew Ming Ho Wu" userId="620d876fccae6a25" providerId="LiveId" clId="{4CAC8269-6B0F-4198-B261-2CBCFD6E8737}" dt="2020-10-22T08:26:06.419" v="1791" actId="20577"/>
          <ac:spMkLst>
            <pc:docMk/>
            <pc:sldMk cId="3719398558" sldId="359"/>
            <ac:spMk id="5" creationId="{00000000-0000-0000-0000-000000000000}"/>
          </ac:spMkLst>
        </pc:spChg>
        <pc:picChg chg="add mod">
          <ac:chgData name="Andrew Ming Ho Wu" userId="620d876fccae6a25" providerId="LiveId" clId="{4CAC8269-6B0F-4198-B261-2CBCFD6E8737}" dt="2020-10-19T14:52:02.836" v="1287" actId="1076"/>
          <ac:picMkLst>
            <pc:docMk/>
            <pc:sldMk cId="3719398558" sldId="359"/>
            <ac:picMk id="6" creationId="{BFE1B485-93C2-4090-80E9-4ED0BB43233A}"/>
          </ac:picMkLst>
        </pc:picChg>
      </pc:sldChg>
      <pc:sldChg chg="addSp delSp modSp add mod">
        <pc:chgData name="Andrew Ming Ho Wu" userId="620d876fccae6a25" providerId="LiveId" clId="{4CAC8269-6B0F-4198-B261-2CBCFD6E8737}" dt="2020-10-19T14:56:26.011" v="1298" actId="14100"/>
        <pc:sldMkLst>
          <pc:docMk/>
          <pc:sldMk cId="2564581656" sldId="360"/>
        </pc:sldMkLst>
        <pc:picChg chg="del">
          <ac:chgData name="Andrew Ming Ho Wu" userId="620d876fccae6a25" providerId="LiveId" clId="{4CAC8269-6B0F-4198-B261-2CBCFD6E8737}" dt="2020-10-19T14:52:13.079" v="1289" actId="478"/>
          <ac:picMkLst>
            <pc:docMk/>
            <pc:sldMk cId="2564581656" sldId="360"/>
            <ac:picMk id="6" creationId="{BFE1B485-93C2-4090-80E9-4ED0BB43233A}"/>
          </ac:picMkLst>
        </pc:picChg>
        <pc:picChg chg="add del mod">
          <ac:chgData name="Andrew Ming Ho Wu" userId="620d876fccae6a25" providerId="LiveId" clId="{4CAC8269-6B0F-4198-B261-2CBCFD6E8737}" dt="2020-10-19T14:55:50.747" v="1295" actId="478"/>
          <ac:picMkLst>
            <pc:docMk/>
            <pc:sldMk cId="2564581656" sldId="360"/>
            <ac:picMk id="7" creationId="{67565CD1-FD24-4B84-82E6-3CB800821435}"/>
          </ac:picMkLst>
        </pc:picChg>
        <pc:picChg chg="add mod">
          <ac:chgData name="Andrew Ming Ho Wu" userId="620d876fccae6a25" providerId="LiveId" clId="{4CAC8269-6B0F-4198-B261-2CBCFD6E8737}" dt="2020-10-19T14:56:26.011" v="1298" actId="14100"/>
          <ac:picMkLst>
            <pc:docMk/>
            <pc:sldMk cId="2564581656" sldId="360"/>
            <ac:picMk id="11" creationId="{B5C4819E-1ED9-4642-B5A8-D9078A53B518}"/>
          </ac:picMkLst>
        </pc:picChg>
      </pc:sldChg>
      <pc:sldChg chg="addSp delSp modSp add mod">
        <pc:chgData name="Andrew Ming Ho Wu" userId="620d876fccae6a25" providerId="LiveId" clId="{4CAC8269-6B0F-4198-B261-2CBCFD6E8737}" dt="2020-10-28T16:01:20.377" v="3182" actId="1076"/>
        <pc:sldMkLst>
          <pc:docMk/>
          <pc:sldMk cId="42490295" sldId="361"/>
        </pc:sldMkLst>
        <pc:spChg chg="mod">
          <ac:chgData name="Andrew Ming Ho Wu" userId="620d876fccae6a25" providerId="LiveId" clId="{4CAC8269-6B0F-4198-B261-2CBCFD6E8737}" dt="2020-10-21T09:25:57.408" v="1732" actId="14100"/>
          <ac:spMkLst>
            <pc:docMk/>
            <pc:sldMk cId="42490295" sldId="361"/>
            <ac:spMk id="5" creationId="{00000000-0000-0000-0000-000000000000}"/>
          </ac:spMkLst>
        </pc:spChg>
        <pc:picChg chg="add del mod">
          <ac:chgData name="Andrew Ming Ho Wu" userId="620d876fccae6a25" providerId="LiveId" clId="{4CAC8269-6B0F-4198-B261-2CBCFD6E8737}" dt="2020-10-28T16:01:13.767" v="3180" actId="478"/>
          <ac:picMkLst>
            <pc:docMk/>
            <pc:sldMk cId="42490295" sldId="361"/>
            <ac:picMk id="6" creationId="{C60CC148-6B92-42AB-9A3E-F0154C8B4790}"/>
          </ac:picMkLst>
        </pc:picChg>
        <pc:picChg chg="add mod">
          <ac:chgData name="Andrew Ming Ho Wu" userId="620d876fccae6a25" providerId="LiveId" clId="{4CAC8269-6B0F-4198-B261-2CBCFD6E8737}" dt="2020-10-21T09:27:16.625" v="1744" actId="1076"/>
          <ac:picMkLst>
            <pc:docMk/>
            <pc:sldMk cId="42490295" sldId="361"/>
            <ac:picMk id="7" creationId="{F55CC0A0-F568-4CA4-AE9C-C1ACF5C4E7A8}"/>
          </ac:picMkLst>
        </pc:picChg>
        <pc:picChg chg="add mod">
          <ac:chgData name="Andrew Ming Ho Wu" userId="620d876fccae6a25" providerId="LiveId" clId="{4CAC8269-6B0F-4198-B261-2CBCFD6E8737}" dt="2020-10-28T16:01:17.819" v="3181" actId="1076"/>
          <ac:picMkLst>
            <pc:docMk/>
            <pc:sldMk cId="42490295" sldId="361"/>
            <ac:picMk id="11" creationId="{505416E5-2E32-478D-BF04-546DC0BB8B61}"/>
          </ac:picMkLst>
        </pc:picChg>
        <pc:picChg chg="del">
          <ac:chgData name="Andrew Ming Ho Wu" userId="620d876fccae6a25" providerId="LiveId" clId="{4CAC8269-6B0F-4198-B261-2CBCFD6E8737}" dt="2020-10-19T14:56:38.959" v="1300" actId="478"/>
          <ac:picMkLst>
            <pc:docMk/>
            <pc:sldMk cId="42490295" sldId="361"/>
            <ac:picMk id="11" creationId="{B5C4819E-1ED9-4642-B5A8-D9078A53B518}"/>
          </ac:picMkLst>
        </pc:picChg>
        <pc:picChg chg="add mod">
          <ac:chgData name="Andrew Ming Ho Wu" userId="620d876fccae6a25" providerId="LiveId" clId="{4CAC8269-6B0F-4198-B261-2CBCFD6E8737}" dt="2020-10-28T16:01:20.377" v="3182" actId="1076"/>
          <ac:picMkLst>
            <pc:docMk/>
            <pc:sldMk cId="42490295" sldId="361"/>
            <ac:picMk id="12" creationId="{3AFBE70D-897D-4D24-AAF0-27C203E3D583}"/>
          </ac:picMkLst>
        </pc:picChg>
        <pc:picChg chg="add mod">
          <ac:chgData name="Andrew Ming Ho Wu" userId="620d876fccae6a25" providerId="LiveId" clId="{4CAC8269-6B0F-4198-B261-2CBCFD6E8737}" dt="2020-10-21T09:27:40.831" v="1748" actId="1076"/>
          <ac:picMkLst>
            <pc:docMk/>
            <pc:sldMk cId="42490295" sldId="361"/>
            <ac:picMk id="13" creationId="{BAB824E6-762B-4A3B-B341-751CB4232EEC}"/>
          </ac:picMkLst>
        </pc:picChg>
      </pc:sldChg>
      <pc:sldChg chg="addSp modSp add mod">
        <pc:chgData name="Andrew Ming Ho Wu" userId="620d876fccae6a25" providerId="LiveId" clId="{4CAC8269-6B0F-4198-B261-2CBCFD6E8737}" dt="2020-10-19T14:59:11.194" v="1310" actId="14100"/>
        <pc:sldMkLst>
          <pc:docMk/>
          <pc:sldMk cId="3191481217" sldId="362"/>
        </pc:sldMkLst>
        <pc:picChg chg="add mod">
          <ac:chgData name="Andrew Ming Ho Wu" userId="620d876fccae6a25" providerId="LiveId" clId="{4CAC8269-6B0F-4198-B261-2CBCFD6E8737}" dt="2020-10-19T14:59:11.194" v="1310" actId="14100"/>
          <ac:picMkLst>
            <pc:docMk/>
            <pc:sldMk cId="3191481217" sldId="362"/>
            <ac:picMk id="6" creationId="{A2C504A0-6D5E-4905-802A-E9C17AF39BA5}"/>
          </ac:picMkLst>
        </pc:picChg>
      </pc:sldChg>
      <pc:sldChg chg="addSp delSp modSp add mod">
        <pc:chgData name="Andrew Ming Ho Wu" userId="620d876fccae6a25" providerId="LiveId" clId="{4CAC8269-6B0F-4198-B261-2CBCFD6E8737}" dt="2020-10-28T16:03:45.034" v="3184"/>
        <pc:sldMkLst>
          <pc:docMk/>
          <pc:sldMk cId="1265618518" sldId="363"/>
        </pc:sldMkLst>
        <pc:spChg chg="mod">
          <ac:chgData name="Andrew Ming Ho Wu" userId="620d876fccae6a25" providerId="LiveId" clId="{4CAC8269-6B0F-4198-B261-2CBCFD6E8737}" dt="2020-10-19T15:04:48.144" v="1320" actId="1076"/>
          <ac:spMkLst>
            <pc:docMk/>
            <pc:sldMk cId="1265618518" sldId="363"/>
            <ac:spMk id="5" creationId="{00000000-0000-0000-0000-000000000000}"/>
          </ac:spMkLst>
        </pc:spChg>
        <pc:picChg chg="add">
          <ac:chgData name="Andrew Ming Ho Wu" userId="620d876fccae6a25" providerId="LiveId" clId="{4CAC8269-6B0F-4198-B261-2CBCFD6E8737}" dt="2020-10-28T16:03:45.034" v="3184"/>
          <ac:picMkLst>
            <pc:docMk/>
            <pc:sldMk cId="1265618518" sldId="363"/>
            <ac:picMk id="6" creationId="{29B5156B-DE37-4D27-9506-F27023EFBC1E}"/>
          </ac:picMkLst>
        </pc:picChg>
        <pc:picChg chg="add del mod">
          <ac:chgData name="Andrew Ming Ho Wu" userId="620d876fccae6a25" providerId="LiveId" clId="{4CAC8269-6B0F-4198-B261-2CBCFD6E8737}" dt="2020-10-19T15:01:20.051" v="1314" actId="478"/>
          <ac:picMkLst>
            <pc:docMk/>
            <pc:sldMk cId="1265618518" sldId="363"/>
            <ac:picMk id="6" creationId="{4173DB15-1289-4F08-ACD4-24F366F4C365}"/>
          </ac:picMkLst>
        </pc:picChg>
        <pc:picChg chg="add del mod">
          <ac:chgData name="Andrew Ming Ho Wu" userId="620d876fccae6a25" providerId="LiveId" clId="{4CAC8269-6B0F-4198-B261-2CBCFD6E8737}" dt="2020-10-28T16:03:44.629" v="3183" actId="478"/>
          <ac:picMkLst>
            <pc:docMk/>
            <pc:sldMk cId="1265618518" sldId="363"/>
            <ac:picMk id="7" creationId="{649F0A2E-6E68-4229-844D-40EE261E006B}"/>
          </ac:picMkLst>
        </pc:picChg>
        <pc:picChg chg="add mod">
          <ac:chgData name="Andrew Ming Ho Wu" userId="620d876fccae6a25" providerId="LiveId" clId="{4CAC8269-6B0F-4198-B261-2CBCFD6E8737}" dt="2020-10-19T15:05:24.099" v="1325" actId="1076"/>
          <ac:picMkLst>
            <pc:docMk/>
            <pc:sldMk cId="1265618518" sldId="363"/>
            <ac:picMk id="11" creationId="{84AF2E15-63EB-4D20-8803-A10FBF5595DF}"/>
          </ac:picMkLst>
        </pc:picChg>
      </pc:sldChg>
      <pc:sldChg chg="addSp modSp add mod">
        <pc:chgData name="Andrew Ming Ho Wu" userId="620d876fccae6a25" providerId="LiveId" clId="{4CAC8269-6B0F-4198-B261-2CBCFD6E8737}" dt="2020-10-19T15:05:57.350" v="1329" actId="1076"/>
        <pc:sldMkLst>
          <pc:docMk/>
          <pc:sldMk cId="1797253076" sldId="364"/>
        </pc:sldMkLst>
        <pc:picChg chg="add mod">
          <ac:chgData name="Andrew Ming Ho Wu" userId="620d876fccae6a25" providerId="LiveId" clId="{4CAC8269-6B0F-4198-B261-2CBCFD6E8737}" dt="2020-10-19T15:05:57.350" v="1329" actId="1076"/>
          <ac:picMkLst>
            <pc:docMk/>
            <pc:sldMk cId="1797253076" sldId="364"/>
            <ac:picMk id="6" creationId="{2B97FFEC-3FA9-4447-B56B-B401C6C6C071}"/>
          </ac:picMkLst>
        </pc:picChg>
      </pc:sldChg>
      <pc:sldChg chg="addSp modSp add mod">
        <pc:chgData name="Andrew Ming Ho Wu" userId="620d876fccae6a25" providerId="LiveId" clId="{4CAC8269-6B0F-4198-B261-2CBCFD6E8737}" dt="2020-10-22T14:23:15.991" v="2968" actId="20577"/>
        <pc:sldMkLst>
          <pc:docMk/>
          <pc:sldMk cId="2131485454" sldId="365"/>
        </pc:sldMkLst>
        <pc:spChg chg="mod">
          <ac:chgData name="Andrew Ming Ho Wu" userId="620d876fccae6a25" providerId="LiveId" clId="{4CAC8269-6B0F-4198-B261-2CBCFD6E8737}" dt="2020-10-22T14:23:15.991" v="2968" actId="20577"/>
          <ac:spMkLst>
            <pc:docMk/>
            <pc:sldMk cId="2131485454" sldId="365"/>
            <ac:spMk id="5" creationId="{00000000-0000-0000-0000-000000000000}"/>
          </ac:spMkLst>
        </pc:spChg>
        <pc:picChg chg="add mod">
          <ac:chgData name="Andrew Ming Ho Wu" userId="620d876fccae6a25" providerId="LiveId" clId="{4CAC8269-6B0F-4198-B261-2CBCFD6E8737}" dt="2020-10-19T15:06:55.984" v="1333" actId="14100"/>
          <ac:picMkLst>
            <pc:docMk/>
            <pc:sldMk cId="2131485454" sldId="365"/>
            <ac:picMk id="6" creationId="{415CFFE6-9AB0-4BBF-91A2-A07F9836F5D2}"/>
          </ac:picMkLst>
        </pc:picChg>
      </pc:sldChg>
      <pc:sldChg chg="modSp add mod">
        <pc:chgData name="Andrew Ming Ho Wu" userId="620d876fccae6a25" providerId="LiveId" clId="{4CAC8269-6B0F-4198-B261-2CBCFD6E8737}" dt="2020-10-19T15:07:31.790" v="1342" actId="1076"/>
        <pc:sldMkLst>
          <pc:docMk/>
          <pc:sldMk cId="3537207032" sldId="366"/>
        </pc:sldMkLst>
        <pc:spChg chg="mod">
          <ac:chgData name="Andrew Ming Ho Wu" userId="620d876fccae6a25" providerId="LiveId" clId="{4CAC8269-6B0F-4198-B261-2CBCFD6E8737}" dt="2020-10-19T15:07:31.790" v="1342" actId="1076"/>
          <ac:spMkLst>
            <pc:docMk/>
            <pc:sldMk cId="3537207032" sldId="366"/>
            <ac:spMk id="5" creationId="{00000000-0000-0000-0000-000000000000}"/>
          </ac:spMkLst>
        </pc:spChg>
        <pc:grpChg chg="mod">
          <ac:chgData name="Andrew Ming Ho Wu" userId="620d876fccae6a25" providerId="LiveId" clId="{4CAC8269-6B0F-4198-B261-2CBCFD6E8737}" dt="2020-10-19T15:07:25.422" v="1339" actId="1076"/>
          <ac:grpSpMkLst>
            <pc:docMk/>
            <pc:sldMk cId="3537207032" sldId="366"/>
            <ac:grpSpMk id="8" creationId="{00000000-0000-0000-0000-000000000000}"/>
          </ac:grpSpMkLst>
        </pc:grpChg>
      </pc:sldChg>
      <pc:sldChg chg="addSp delSp modSp add mod">
        <pc:chgData name="Andrew Ming Ho Wu" userId="620d876fccae6a25" providerId="LiveId" clId="{4CAC8269-6B0F-4198-B261-2CBCFD6E8737}" dt="2020-10-19T15:13:02.268" v="1374" actId="22"/>
        <pc:sldMkLst>
          <pc:docMk/>
          <pc:sldMk cId="1755963575" sldId="367"/>
        </pc:sldMkLst>
        <pc:spChg chg="mod">
          <ac:chgData name="Andrew Ming Ho Wu" userId="620d876fccae6a25" providerId="LiveId" clId="{4CAC8269-6B0F-4198-B261-2CBCFD6E8737}" dt="2020-10-19T15:08:03.264" v="1373" actId="14100"/>
          <ac:spMkLst>
            <pc:docMk/>
            <pc:sldMk cId="1755963575" sldId="367"/>
            <ac:spMk id="5" creationId="{00000000-0000-0000-0000-000000000000}"/>
          </ac:spMkLst>
        </pc:spChg>
        <pc:picChg chg="del">
          <ac:chgData name="Andrew Ming Ho Wu" userId="620d876fccae6a25" providerId="LiveId" clId="{4CAC8269-6B0F-4198-B261-2CBCFD6E8737}" dt="2020-10-19T15:07:45.496" v="1344" actId="478"/>
          <ac:picMkLst>
            <pc:docMk/>
            <pc:sldMk cId="1755963575" sldId="367"/>
            <ac:picMk id="6" creationId="{415CFFE6-9AB0-4BBF-91A2-A07F9836F5D2}"/>
          </ac:picMkLst>
        </pc:picChg>
        <pc:picChg chg="add">
          <ac:chgData name="Andrew Ming Ho Wu" userId="620d876fccae6a25" providerId="LiveId" clId="{4CAC8269-6B0F-4198-B261-2CBCFD6E8737}" dt="2020-10-19T15:13:02.268" v="1374" actId="22"/>
          <ac:picMkLst>
            <pc:docMk/>
            <pc:sldMk cId="1755963575" sldId="367"/>
            <ac:picMk id="7" creationId="{17480A59-FD3E-4834-8593-7D8BFDA0D9AB}"/>
          </ac:picMkLst>
        </pc:picChg>
      </pc:sldChg>
      <pc:sldChg chg="addSp delSp modSp add mod">
        <pc:chgData name="Andrew Ming Ho Wu" userId="620d876fccae6a25" providerId="LiveId" clId="{4CAC8269-6B0F-4198-B261-2CBCFD6E8737}" dt="2020-10-19T15:24:15.592" v="1435" actId="1076"/>
        <pc:sldMkLst>
          <pc:docMk/>
          <pc:sldMk cId="4172139810" sldId="368"/>
        </pc:sldMkLst>
        <pc:picChg chg="add del">
          <ac:chgData name="Andrew Ming Ho Wu" userId="620d876fccae6a25" providerId="LiveId" clId="{4CAC8269-6B0F-4198-B261-2CBCFD6E8737}" dt="2020-10-19T15:13:17.162" v="1382" actId="22"/>
          <ac:picMkLst>
            <pc:docMk/>
            <pc:sldMk cId="4172139810" sldId="368"/>
            <ac:picMk id="6" creationId="{C89F4084-841B-47F7-A6BD-A5A1F2D5FB1E}"/>
          </ac:picMkLst>
        </pc:picChg>
        <pc:picChg chg="add del">
          <ac:chgData name="Andrew Ming Ho Wu" userId="620d876fccae6a25" providerId="LiveId" clId="{4CAC8269-6B0F-4198-B261-2CBCFD6E8737}" dt="2020-10-19T15:13:19.154" v="1384" actId="478"/>
          <ac:picMkLst>
            <pc:docMk/>
            <pc:sldMk cId="4172139810" sldId="368"/>
            <ac:picMk id="7" creationId="{17480A59-FD3E-4834-8593-7D8BFDA0D9AB}"/>
          </ac:picMkLst>
        </pc:picChg>
        <pc:picChg chg="add del">
          <ac:chgData name="Andrew Ming Ho Wu" userId="620d876fccae6a25" providerId="LiveId" clId="{4CAC8269-6B0F-4198-B261-2CBCFD6E8737}" dt="2020-10-19T15:13:16.775" v="1381" actId="22"/>
          <ac:picMkLst>
            <pc:docMk/>
            <pc:sldMk cId="4172139810" sldId="368"/>
            <ac:picMk id="13" creationId="{70038BAA-F1F8-40B3-AD53-719078671AC8}"/>
          </ac:picMkLst>
        </pc:picChg>
        <pc:picChg chg="add del">
          <ac:chgData name="Andrew Ming Ho Wu" userId="620d876fccae6a25" providerId="LiveId" clId="{4CAC8269-6B0F-4198-B261-2CBCFD6E8737}" dt="2020-10-19T15:13:16.419" v="1380" actId="22"/>
          <ac:picMkLst>
            <pc:docMk/>
            <pc:sldMk cId="4172139810" sldId="368"/>
            <ac:picMk id="15" creationId="{A76E102A-17B0-4E5D-BEBF-8635190B134D}"/>
          </ac:picMkLst>
        </pc:picChg>
        <pc:picChg chg="add mod">
          <ac:chgData name="Andrew Ming Ho Wu" userId="620d876fccae6a25" providerId="LiveId" clId="{4CAC8269-6B0F-4198-B261-2CBCFD6E8737}" dt="2020-10-19T15:24:15.592" v="1435" actId="1076"/>
          <ac:picMkLst>
            <pc:docMk/>
            <pc:sldMk cId="4172139810" sldId="368"/>
            <ac:picMk id="16" creationId="{26724C7D-2C62-45AD-A4C1-04D4B92DD60A}"/>
          </ac:picMkLst>
        </pc:picChg>
      </pc:sldChg>
      <pc:sldChg chg="addSp modSp add mod">
        <pc:chgData name="Andrew Ming Ho Wu" userId="620d876fccae6a25" providerId="LiveId" clId="{4CAC8269-6B0F-4198-B261-2CBCFD6E8737}" dt="2020-11-05T09:41:25.534" v="3365" actId="1076"/>
        <pc:sldMkLst>
          <pc:docMk/>
          <pc:sldMk cId="1995578139" sldId="369"/>
        </pc:sldMkLst>
        <pc:spChg chg="mod">
          <ac:chgData name="Andrew Ming Ho Wu" userId="620d876fccae6a25" providerId="LiveId" clId="{4CAC8269-6B0F-4198-B261-2CBCFD6E8737}" dt="2020-11-05T09:41:25.534" v="3365" actId="1076"/>
          <ac:spMkLst>
            <pc:docMk/>
            <pc:sldMk cId="1995578139" sldId="369"/>
            <ac:spMk id="5" creationId="{00000000-0000-0000-0000-000000000000}"/>
          </ac:spMkLst>
        </pc:spChg>
        <pc:picChg chg="add mod">
          <ac:chgData name="Andrew Ming Ho Wu" userId="620d876fccae6a25" providerId="LiveId" clId="{4CAC8269-6B0F-4198-B261-2CBCFD6E8737}" dt="2020-10-19T15:25:13.872" v="1438" actId="14100"/>
          <ac:picMkLst>
            <pc:docMk/>
            <pc:sldMk cId="1995578139" sldId="369"/>
            <ac:picMk id="6" creationId="{AB4D15B6-6409-41E2-978A-FFEAF9E45F18}"/>
          </ac:picMkLst>
        </pc:picChg>
      </pc:sldChg>
      <pc:sldChg chg="addSp modSp add mod">
        <pc:chgData name="Andrew Ming Ho Wu" userId="620d876fccae6a25" providerId="LiveId" clId="{4CAC8269-6B0F-4198-B261-2CBCFD6E8737}" dt="2020-11-05T09:46:39.909" v="3448" actId="1076"/>
        <pc:sldMkLst>
          <pc:docMk/>
          <pc:sldMk cId="468947406" sldId="370"/>
        </pc:sldMkLst>
        <pc:spChg chg="mod">
          <ac:chgData name="Andrew Ming Ho Wu" userId="620d876fccae6a25" providerId="LiveId" clId="{4CAC8269-6B0F-4198-B261-2CBCFD6E8737}" dt="2020-11-05T09:46:39.909" v="3448" actId="1076"/>
          <ac:spMkLst>
            <pc:docMk/>
            <pc:sldMk cId="468947406" sldId="370"/>
            <ac:spMk id="5" creationId="{00000000-0000-0000-0000-000000000000}"/>
          </ac:spMkLst>
        </pc:spChg>
        <pc:picChg chg="add mod">
          <ac:chgData name="Andrew Ming Ho Wu" userId="620d876fccae6a25" providerId="LiveId" clId="{4CAC8269-6B0F-4198-B261-2CBCFD6E8737}" dt="2020-10-19T15:26:03.038" v="1443" actId="14100"/>
          <ac:picMkLst>
            <pc:docMk/>
            <pc:sldMk cId="468947406" sldId="370"/>
            <ac:picMk id="6" creationId="{95FB4971-914D-4944-9002-3CB5EF6A9F72}"/>
          </ac:picMkLst>
        </pc:picChg>
      </pc:sldChg>
      <pc:sldChg chg="addSp modSp add del mod">
        <pc:chgData name="Andrew Ming Ho Wu" userId="620d876fccae6a25" providerId="LiveId" clId="{4CAC8269-6B0F-4198-B261-2CBCFD6E8737}" dt="2020-10-22T08:26:33.387" v="1793" actId="47"/>
        <pc:sldMkLst>
          <pc:docMk/>
          <pc:sldMk cId="2166264056" sldId="371"/>
        </pc:sldMkLst>
        <pc:picChg chg="add mod">
          <ac:chgData name="Andrew Ming Ho Wu" userId="620d876fccae6a25" providerId="LiveId" clId="{4CAC8269-6B0F-4198-B261-2CBCFD6E8737}" dt="2020-10-19T15:14:38.947" v="1393" actId="14100"/>
          <ac:picMkLst>
            <pc:docMk/>
            <pc:sldMk cId="2166264056" sldId="371"/>
            <ac:picMk id="6" creationId="{868C981F-A923-41DE-8785-EA77E3C93171}"/>
          </ac:picMkLst>
        </pc:picChg>
      </pc:sldChg>
      <pc:sldChg chg="modSp add del mod">
        <pc:chgData name="Andrew Ming Ho Wu" userId="620d876fccae6a25" providerId="LiveId" clId="{4CAC8269-6B0F-4198-B261-2CBCFD6E8737}" dt="2020-10-22T08:26:00.695" v="1781" actId="47"/>
        <pc:sldMkLst>
          <pc:docMk/>
          <pc:sldMk cId="850098357" sldId="372"/>
        </pc:sldMkLst>
        <pc:spChg chg="mod">
          <ac:chgData name="Andrew Ming Ho Wu" userId="620d876fccae6a25" providerId="LiveId" clId="{4CAC8269-6B0F-4198-B261-2CBCFD6E8737}" dt="2020-10-22T08:25:55.037" v="1780" actId="20577"/>
          <ac:spMkLst>
            <pc:docMk/>
            <pc:sldMk cId="850098357" sldId="372"/>
            <ac:spMk id="5" creationId="{00000000-0000-0000-0000-000000000000}"/>
          </ac:spMkLst>
        </pc:spChg>
      </pc:sldChg>
      <pc:sldChg chg="add del">
        <pc:chgData name="Andrew Ming Ho Wu" userId="620d876fccae6a25" providerId="LiveId" clId="{4CAC8269-6B0F-4198-B261-2CBCFD6E8737}" dt="2020-10-19T15:15:28.373" v="1416" actId="47"/>
        <pc:sldMkLst>
          <pc:docMk/>
          <pc:sldMk cId="793248920" sldId="373"/>
        </pc:sldMkLst>
      </pc:sldChg>
      <pc:sldChg chg="modSp add del mod">
        <pc:chgData name="Andrew Ming Ho Wu" userId="620d876fccae6a25" providerId="LiveId" clId="{4CAC8269-6B0F-4198-B261-2CBCFD6E8737}" dt="2020-10-22T08:25:28.987" v="1757" actId="2696"/>
        <pc:sldMkLst>
          <pc:docMk/>
          <pc:sldMk cId="3724886872" sldId="374"/>
        </pc:sldMkLst>
        <pc:spChg chg="mod">
          <ac:chgData name="Andrew Ming Ho Wu" userId="620d876fccae6a25" providerId="LiveId" clId="{4CAC8269-6B0F-4198-B261-2CBCFD6E8737}" dt="2020-10-19T15:15:35.639" v="1431" actId="20577"/>
          <ac:spMkLst>
            <pc:docMk/>
            <pc:sldMk cId="3724886872" sldId="374"/>
            <ac:spMk id="5" creationId="{00000000-0000-0000-0000-000000000000}"/>
          </ac:spMkLst>
        </pc:spChg>
        <pc:picChg chg="mod">
          <ac:chgData name="Andrew Ming Ho Wu" userId="620d876fccae6a25" providerId="LiveId" clId="{4CAC8269-6B0F-4198-B261-2CBCFD6E8737}" dt="2020-10-19T15:30:31.433" v="1460" actId="1036"/>
          <ac:picMkLst>
            <pc:docMk/>
            <pc:sldMk cId="3724886872" sldId="374"/>
            <ac:picMk id="6" creationId="{868C981F-A923-41DE-8785-EA77E3C93171}"/>
          </ac:picMkLst>
        </pc:picChg>
      </pc:sldChg>
      <pc:sldChg chg="modSp add mod">
        <pc:chgData name="Andrew Ming Ho Wu" userId="620d876fccae6a25" providerId="LiveId" clId="{4CAC8269-6B0F-4198-B261-2CBCFD6E8737}" dt="2020-10-19T15:26:45.682" v="1450" actId="1076"/>
        <pc:sldMkLst>
          <pc:docMk/>
          <pc:sldMk cId="4103762814" sldId="375"/>
        </pc:sldMkLst>
        <pc:spChg chg="mod">
          <ac:chgData name="Andrew Ming Ho Wu" userId="620d876fccae6a25" providerId="LiveId" clId="{4CAC8269-6B0F-4198-B261-2CBCFD6E8737}" dt="2020-10-19T15:26:45.682" v="1450" actId="1076"/>
          <ac:spMkLst>
            <pc:docMk/>
            <pc:sldMk cId="4103762814" sldId="375"/>
            <ac:spMk id="5" creationId="{00000000-0000-0000-0000-000000000000}"/>
          </ac:spMkLst>
        </pc:spChg>
      </pc:sldChg>
      <pc:sldChg chg="addSp modSp add del mod">
        <pc:chgData name="Andrew Ming Ho Wu" userId="620d876fccae6a25" providerId="LiveId" clId="{4CAC8269-6B0F-4198-B261-2CBCFD6E8737}" dt="2020-10-22T08:26:28.018" v="1792" actId="47"/>
        <pc:sldMkLst>
          <pc:docMk/>
          <pc:sldMk cId="3073871855" sldId="376"/>
        </pc:sldMkLst>
        <pc:spChg chg="mod">
          <ac:chgData name="Andrew Ming Ho Wu" userId="620d876fccae6a25" providerId="LiveId" clId="{4CAC8269-6B0F-4198-B261-2CBCFD6E8737}" dt="2020-10-19T15:26:52.284" v="1456" actId="14100"/>
          <ac:spMkLst>
            <pc:docMk/>
            <pc:sldMk cId="3073871855" sldId="376"/>
            <ac:spMk id="5" creationId="{00000000-0000-0000-0000-000000000000}"/>
          </ac:spMkLst>
        </pc:spChg>
        <pc:picChg chg="add mod">
          <ac:chgData name="Andrew Ming Ho Wu" userId="620d876fccae6a25" providerId="LiveId" clId="{4CAC8269-6B0F-4198-B261-2CBCFD6E8737}" dt="2020-10-19T15:30:39.924" v="1462" actId="1076"/>
          <ac:picMkLst>
            <pc:docMk/>
            <pc:sldMk cId="3073871855" sldId="376"/>
            <ac:picMk id="6" creationId="{28831D84-C1E7-47BE-9145-5147F56A0318}"/>
          </ac:picMkLst>
        </pc:picChg>
      </pc:sldChg>
      <pc:sldChg chg="addSp delSp modSp add mod">
        <pc:chgData name="Andrew Ming Ho Wu" userId="620d876fccae6a25" providerId="LiveId" clId="{4CAC8269-6B0F-4198-B261-2CBCFD6E8737}" dt="2020-10-19T15:36:08.729" v="1483" actId="14100"/>
        <pc:sldMkLst>
          <pc:docMk/>
          <pc:sldMk cId="3538366509" sldId="377"/>
        </pc:sldMkLst>
        <pc:picChg chg="add del mod">
          <ac:chgData name="Andrew Ming Ho Wu" userId="620d876fccae6a25" providerId="LiveId" clId="{4CAC8269-6B0F-4198-B261-2CBCFD6E8737}" dt="2020-10-19T15:34:52.090" v="1480" actId="478"/>
          <ac:picMkLst>
            <pc:docMk/>
            <pc:sldMk cId="3538366509" sldId="377"/>
            <ac:picMk id="6" creationId="{153A80CB-BBCA-4002-BB1E-2C7FEF55A0BA}"/>
          </ac:picMkLst>
        </pc:picChg>
        <pc:picChg chg="add mod">
          <ac:chgData name="Andrew Ming Ho Wu" userId="620d876fccae6a25" providerId="LiveId" clId="{4CAC8269-6B0F-4198-B261-2CBCFD6E8737}" dt="2020-10-19T15:36:08.729" v="1483" actId="14100"/>
          <ac:picMkLst>
            <pc:docMk/>
            <pc:sldMk cId="3538366509" sldId="377"/>
            <ac:picMk id="7" creationId="{46E5D944-E07A-47ED-9FAF-B79837A03153}"/>
          </ac:picMkLst>
        </pc:picChg>
      </pc:sldChg>
      <pc:sldChg chg="addSp modSp add mod">
        <pc:chgData name="Andrew Ming Ho Wu" userId="620d876fccae6a25" providerId="LiveId" clId="{4CAC8269-6B0F-4198-B261-2CBCFD6E8737}" dt="2020-11-05T09:48:59.971" v="3494" actId="20577"/>
        <pc:sldMkLst>
          <pc:docMk/>
          <pc:sldMk cId="1067099155" sldId="378"/>
        </pc:sldMkLst>
        <pc:spChg chg="mod">
          <ac:chgData name="Andrew Ming Ho Wu" userId="620d876fccae6a25" providerId="LiveId" clId="{4CAC8269-6B0F-4198-B261-2CBCFD6E8737}" dt="2020-11-05T09:48:59.971" v="3494" actId="20577"/>
          <ac:spMkLst>
            <pc:docMk/>
            <pc:sldMk cId="1067099155" sldId="378"/>
            <ac:spMk id="5" creationId="{00000000-0000-0000-0000-000000000000}"/>
          </ac:spMkLst>
        </pc:spChg>
        <pc:grpChg chg="mod">
          <ac:chgData name="Andrew Ming Ho Wu" userId="620d876fccae6a25" providerId="LiveId" clId="{4CAC8269-6B0F-4198-B261-2CBCFD6E8737}" dt="2020-10-22T10:13:26.555" v="2677" actId="1076"/>
          <ac:grpSpMkLst>
            <pc:docMk/>
            <pc:sldMk cId="1067099155" sldId="378"/>
            <ac:grpSpMk id="8" creationId="{00000000-0000-0000-0000-000000000000}"/>
          </ac:grpSpMkLst>
        </pc:grpChg>
        <pc:picChg chg="add mod">
          <ac:chgData name="Andrew Ming Ho Wu" userId="620d876fccae6a25" providerId="LiveId" clId="{4CAC8269-6B0F-4198-B261-2CBCFD6E8737}" dt="2020-10-22T10:12:36.518" v="2618" actId="14100"/>
          <ac:picMkLst>
            <pc:docMk/>
            <pc:sldMk cId="1067099155" sldId="378"/>
            <ac:picMk id="6" creationId="{0E22905D-4624-43CD-897C-B77CAED2BC4F}"/>
          </ac:picMkLst>
        </pc:picChg>
        <pc:picChg chg="add mod">
          <ac:chgData name="Andrew Ming Ho Wu" userId="620d876fccae6a25" providerId="LiveId" clId="{4CAC8269-6B0F-4198-B261-2CBCFD6E8737}" dt="2020-10-19T15:33:05.536" v="1475" actId="1076"/>
          <ac:picMkLst>
            <pc:docMk/>
            <pc:sldMk cId="1067099155" sldId="378"/>
            <ac:picMk id="7" creationId="{0565CF25-2DA5-43AF-8F18-A9D3B12CF2B1}"/>
          </ac:picMkLst>
        </pc:picChg>
      </pc:sldChg>
      <pc:sldChg chg="addSp add mod">
        <pc:chgData name="Andrew Ming Ho Wu" userId="620d876fccae6a25" providerId="LiveId" clId="{4CAC8269-6B0F-4198-B261-2CBCFD6E8737}" dt="2020-10-19T15:30:51.119" v="1463" actId="22"/>
        <pc:sldMkLst>
          <pc:docMk/>
          <pc:sldMk cId="3298633428" sldId="379"/>
        </pc:sldMkLst>
        <pc:picChg chg="add">
          <ac:chgData name="Andrew Ming Ho Wu" userId="620d876fccae6a25" providerId="LiveId" clId="{4CAC8269-6B0F-4198-B261-2CBCFD6E8737}" dt="2020-10-19T15:30:51.119" v="1463" actId="22"/>
          <ac:picMkLst>
            <pc:docMk/>
            <pc:sldMk cId="3298633428" sldId="379"/>
            <ac:picMk id="6" creationId="{1C5D1E68-97BE-4E96-9328-4CFACC6297F4}"/>
          </ac:picMkLst>
        </pc:picChg>
      </pc:sldChg>
      <pc:sldChg chg="addSp modSp add mod">
        <pc:chgData name="Andrew Ming Ho Wu" userId="620d876fccae6a25" providerId="LiveId" clId="{4CAC8269-6B0F-4198-B261-2CBCFD6E8737}" dt="2020-10-22T10:14:16.301" v="2712" actId="20577"/>
        <pc:sldMkLst>
          <pc:docMk/>
          <pc:sldMk cId="1187736813" sldId="380"/>
        </pc:sldMkLst>
        <pc:spChg chg="mod">
          <ac:chgData name="Andrew Ming Ho Wu" userId="620d876fccae6a25" providerId="LiveId" clId="{4CAC8269-6B0F-4198-B261-2CBCFD6E8737}" dt="2020-10-22T10:14:16.301" v="2712" actId="20577"/>
          <ac:spMkLst>
            <pc:docMk/>
            <pc:sldMk cId="1187736813" sldId="380"/>
            <ac:spMk id="5" creationId="{00000000-0000-0000-0000-000000000000}"/>
          </ac:spMkLst>
        </pc:spChg>
        <pc:picChg chg="add mod">
          <ac:chgData name="Andrew Ming Ho Wu" userId="620d876fccae6a25" providerId="LiveId" clId="{4CAC8269-6B0F-4198-B261-2CBCFD6E8737}" dt="2020-10-19T15:33:50.651" v="1479" actId="1076"/>
          <ac:picMkLst>
            <pc:docMk/>
            <pc:sldMk cId="1187736813" sldId="380"/>
            <ac:picMk id="6" creationId="{C7A56DA1-81BF-4FD4-8F6F-DF595235A990}"/>
          </ac:picMkLst>
        </pc:picChg>
      </pc:sldChg>
      <pc:sldChg chg="addSp delSp modSp add mod">
        <pc:chgData name="Andrew Ming Ho Wu" userId="620d876fccae6a25" providerId="LiveId" clId="{4CAC8269-6B0F-4198-B261-2CBCFD6E8737}" dt="2020-10-21T09:28:27.764" v="1752" actId="1076"/>
        <pc:sldMkLst>
          <pc:docMk/>
          <pc:sldMk cId="2757193750" sldId="381"/>
        </pc:sldMkLst>
        <pc:spChg chg="mod">
          <ac:chgData name="Andrew Ming Ho Wu" userId="620d876fccae6a25" providerId="LiveId" clId="{4CAC8269-6B0F-4198-B261-2CBCFD6E8737}" dt="2020-10-19T18:44:07.840" v="1640" actId="14100"/>
          <ac:spMkLst>
            <pc:docMk/>
            <pc:sldMk cId="2757193750" sldId="381"/>
            <ac:spMk id="5" creationId="{00000000-0000-0000-0000-000000000000}"/>
          </ac:spMkLst>
        </pc:spChg>
        <pc:picChg chg="add mod">
          <ac:chgData name="Andrew Ming Ho Wu" userId="620d876fccae6a25" providerId="LiveId" clId="{4CAC8269-6B0F-4198-B261-2CBCFD6E8737}" dt="2020-10-21T09:28:27.764" v="1752" actId="1076"/>
          <ac:picMkLst>
            <pc:docMk/>
            <pc:sldMk cId="2757193750" sldId="381"/>
            <ac:picMk id="6" creationId="{8BBE9799-AF03-4013-B120-FB86513092E9}"/>
          </ac:picMkLst>
        </pc:picChg>
        <pc:picChg chg="del">
          <ac:chgData name="Andrew Ming Ho Wu" userId="620d876fccae6a25" providerId="LiveId" clId="{4CAC8269-6B0F-4198-B261-2CBCFD6E8737}" dt="2020-10-19T18:43:24.671" v="1633" actId="478"/>
          <ac:picMkLst>
            <pc:docMk/>
            <pc:sldMk cId="2757193750" sldId="381"/>
            <ac:picMk id="6" creationId="{C60CC148-6B92-42AB-9A3E-F0154C8B4790}"/>
          </ac:picMkLst>
        </pc:picChg>
        <pc:picChg chg="del">
          <ac:chgData name="Andrew Ming Ho Wu" userId="620d876fccae6a25" providerId="LiveId" clId="{4CAC8269-6B0F-4198-B261-2CBCFD6E8737}" dt="2020-10-19T18:43:26.006" v="1634" actId="478"/>
          <ac:picMkLst>
            <pc:docMk/>
            <pc:sldMk cId="2757193750" sldId="381"/>
            <ac:picMk id="7" creationId="{F55CC0A0-F568-4CA4-AE9C-C1ACF5C4E7A8}"/>
          </ac:picMkLst>
        </pc:picChg>
        <pc:picChg chg="add del mod">
          <ac:chgData name="Andrew Ming Ho Wu" userId="620d876fccae6a25" providerId="LiveId" clId="{4CAC8269-6B0F-4198-B261-2CBCFD6E8737}" dt="2020-10-21T09:28:12.247" v="1749" actId="478"/>
          <ac:picMkLst>
            <pc:docMk/>
            <pc:sldMk cId="2757193750" sldId="381"/>
            <ac:picMk id="11" creationId="{5CC09388-A159-4322-81BE-A72B0857B6C6}"/>
          </ac:picMkLst>
        </pc:picChg>
      </pc:sldChg>
      <pc:sldChg chg="addSp delSp modSp add mod">
        <pc:chgData name="Andrew Ming Ho Wu" userId="620d876fccae6a25" providerId="LiveId" clId="{4CAC8269-6B0F-4198-B261-2CBCFD6E8737}" dt="2020-10-28T16:06:56.832" v="3289" actId="20577"/>
        <pc:sldMkLst>
          <pc:docMk/>
          <pc:sldMk cId="701886588" sldId="382"/>
        </pc:sldMkLst>
        <pc:spChg chg="mod">
          <ac:chgData name="Andrew Ming Ho Wu" userId="620d876fccae6a25" providerId="LiveId" clId="{4CAC8269-6B0F-4198-B261-2CBCFD6E8737}" dt="2020-10-28T16:06:56.832" v="3289" actId="20577"/>
          <ac:spMkLst>
            <pc:docMk/>
            <pc:sldMk cId="701886588" sldId="382"/>
            <ac:spMk id="5" creationId="{00000000-0000-0000-0000-000000000000}"/>
          </ac:spMkLst>
        </pc:spChg>
        <pc:picChg chg="add del mod">
          <ac:chgData name="Andrew Ming Ho Wu" userId="620d876fccae6a25" providerId="LiveId" clId="{4CAC8269-6B0F-4198-B261-2CBCFD6E8737}" dt="2020-10-21T09:30:00.376" v="1753" actId="478"/>
          <ac:picMkLst>
            <pc:docMk/>
            <pc:sldMk cId="701886588" sldId="382"/>
            <ac:picMk id="6" creationId="{0ADF6946-7284-4384-B26C-5AE8140B7840}"/>
          </ac:picMkLst>
        </pc:picChg>
        <pc:picChg chg="add mod">
          <ac:chgData name="Andrew Ming Ho Wu" userId="620d876fccae6a25" providerId="LiveId" clId="{4CAC8269-6B0F-4198-B261-2CBCFD6E8737}" dt="2020-10-21T09:30:04.389" v="1756" actId="1076"/>
          <ac:picMkLst>
            <pc:docMk/>
            <pc:sldMk cId="701886588" sldId="382"/>
            <ac:picMk id="7" creationId="{A4707FC9-2AE1-42CF-AED6-4C9938460F81}"/>
          </ac:picMkLst>
        </pc:picChg>
        <pc:picChg chg="del">
          <ac:chgData name="Andrew Ming Ho Wu" userId="620d876fccae6a25" providerId="LiveId" clId="{4CAC8269-6B0F-4198-B261-2CBCFD6E8737}" dt="2020-10-19T18:46:16.787" v="1644" actId="478"/>
          <ac:picMkLst>
            <pc:docMk/>
            <pc:sldMk cId="701886588" sldId="382"/>
            <ac:picMk id="11" creationId="{5CC09388-A159-4322-81BE-A72B0857B6C6}"/>
          </ac:picMkLst>
        </pc:picChg>
      </pc:sldChg>
      <pc:sldChg chg="addSp delSp modSp add del mod">
        <pc:chgData name="Andrew Ming Ho Wu" userId="620d876fccae6a25" providerId="LiveId" clId="{4CAC8269-6B0F-4198-B261-2CBCFD6E8737}" dt="2020-10-22T08:25:31.117" v="1758" actId="47"/>
        <pc:sldMkLst>
          <pc:docMk/>
          <pc:sldMk cId="2627286893" sldId="383"/>
        </pc:sldMkLst>
        <pc:picChg chg="del">
          <ac:chgData name="Andrew Ming Ho Wu" userId="620d876fccae6a25" providerId="LiveId" clId="{4CAC8269-6B0F-4198-B261-2CBCFD6E8737}" dt="2020-10-19T18:47:38.997" v="1651" actId="478"/>
          <ac:picMkLst>
            <pc:docMk/>
            <pc:sldMk cId="2627286893" sldId="383"/>
            <ac:picMk id="6" creationId="{868C981F-A923-41DE-8785-EA77E3C93171}"/>
          </ac:picMkLst>
        </pc:picChg>
        <pc:picChg chg="add mod">
          <ac:chgData name="Andrew Ming Ho Wu" userId="620d876fccae6a25" providerId="LiveId" clId="{4CAC8269-6B0F-4198-B261-2CBCFD6E8737}" dt="2020-10-19T18:47:42.784" v="1654" actId="1076"/>
          <ac:picMkLst>
            <pc:docMk/>
            <pc:sldMk cId="2627286893" sldId="383"/>
            <ac:picMk id="7" creationId="{19A9657B-40A7-402A-9D08-6F2872113F44}"/>
          </ac:picMkLst>
        </pc:picChg>
      </pc:sldChg>
      <pc:sldChg chg="addSp delSp modSp add del mod">
        <pc:chgData name="Andrew Ming Ho Wu" userId="620d876fccae6a25" providerId="LiveId" clId="{4CAC8269-6B0F-4198-B261-2CBCFD6E8737}" dt="2020-10-21T09:19:01.737" v="1704" actId="2696"/>
        <pc:sldMkLst>
          <pc:docMk/>
          <pc:sldMk cId="3628343718" sldId="384"/>
        </pc:sldMkLst>
        <pc:picChg chg="del">
          <ac:chgData name="Andrew Ming Ho Wu" userId="620d876fccae6a25" providerId="LiveId" clId="{4CAC8269-6B0F-4198-B261-2CBCFD6E8737}" dt="2020-10-21T09:08:04.128" v="1656" actId="478"/>
          <ac:picMkLst>
            <pc:docMk/>
            <pc:sldMk cId="3628343718" sldId="384"/>
            <ac:picMk id="6" creationId="{B1387976-93C9-49F6-8464-062C2D30C8E6}"/>
          </ac:picMkLst>
        </pc:picChg>
        <pc:picChg chg="add mod">
          <ac:chgData name="Andrew Ming Ho Wu" userId="620d876fccae6a25" providerId="LiveId" clId="{4CAC8269-6B0F-4198-B261-2CBCFD6E8737}" dt="2020-10-21T09:11:17.452" v="1676" actId="14100"/>
          <ac:picMkLst>
            <pc:docMk/>
            <pc:sldMk cId="3628343718" sldId="384"/>
            <ac:picMk id="7" creationId="{A82125E8-661A-4E56-82A0-B6C92889D52F}"/>
          </ac:picMkLst>
        </pc:picChg>
      </pc:sldChg>
      <pc:sldChg chg="add">
        <pc:chgData name="Andrew Ming Ho Wu" userId="620d876fccae6a25" providerId="LiveId" clId="{4CAC8269-6B0F-4198-B261-2CBCFD6E8737}" dt="2020-10-21T09:23:00.207" v="1726"/>
        <pc:sldMkLst>
          <pc:docMk/>
          <pc:sldMk cId="708503969" sldId="385"/>
        </pc:sldMkLst>
      </pc:sldChg>
      <pc:sldChg chg="addSp delSp modSp add del mod">
        <pc:chgData name="Andrew Ming Ho Wu" userId="620d876fccae6a25" providerId="LiveId" clId="{4CAC8269-6B0F-4198-B261-2CBCFD6E8737}" dt="2020-10-21T09:22:58.285" v="1725" actId="47"/>
        <pc:sldMkLst>
          <pc:docMk/>
          <pc:sldMk cId="3688252027" sldId="385"/>
        </pc:sldMkLst>
        <pc:picChg chg="del">
          <ac:chgData name="Andrew Ming Ho Wu" userId="620d876fccae6a25" providerId="LiveId" clId="{4CAC8269-6B0F-4198-B261-2CBCFD6E8737}" dt="2020-10-21T09:13:17.860" v="1678" actId="478"/>
          <ac:picMkLst>
            <pc:docMk/>
            <pc:sldMk cId="3688252027" sldId="385"/>
            <ac:picMk id="6" creationId="{75BE811B-389A-4E78-9417-15D80C595A04}"/>
          </ac:picMkLst>
        </pc:picChg>
        <pc:picChg chg="add mod">
          <ac:chgData name="Andrew Ming Ho Wu" userId="620d876fccae6a25" providerId="LiveId" clId="{4CAC8269-6B0F-4198-B261-2CBCFD6E8737}" dt="2020-10-21T09:14:19.306" v="1682" actId="14100"/>
          <ac:picMkLst>
            <pc:docMk/>
            <pc:sldMk cId="3688252027" sldId="385"/>
            <ac:picMk id="7" creationId="{F4EA5A8B-8C65-4373-8FE9-1B71186CBBE2}"/>
          </ac:picMkLst>
        </pc:picChg>
        <pc:picChg chg="add mod">
          <ac:chgData name="Andrew Ming Ho Wu" userId="620d876fccae6a25" providerId="LiveId" clId="{4CAC8269-6B0F-4198-B261-2CBCFD6E8737}" dt="2020-10-21T09:14:26.290" v="1686" actId="1076"/>
          <ac:picMkLst>
            <pc:docMk/>
            <pc:sldMk cId="3688252027" sldId="385"/>
            <ac:picMk id="11" creationId="{4735A8E2-49AE-4734-AFD5-801F363B33FC}"/>
          </ac:picMkLst>
        </pc:picChg>
      </pc:sldChg>
      <pc:sldChg chg="modSp add mod">
        <pc:chgData name="Andrew Ming Ho Wu" userId="620d876fccae6a25" providerId="LiveId" clId="{4CAC8269-6B0F-4198-B261-2CBCFD6E8737}" dt="2020-10-22T15:17:42.694" v="3079" actId="20577"/>
        <pc:sldMkLst>
          <pc:docMk/>
          <pc:sldMk cId="1734700085" sldId="386"/>
        </pc:sldMkLst>
        <pc:spChg chg="mod">
          <ac:chgData name="Andrew Ming Ho Wu" userId="620d876fccae6a25" providerId="LiveId" clId="{4CAC8269-6B0F-4198-B261-2CBCFD6E8737}" dt="2020-10-22T15:17:42.694" v="3079" actId="20577"/>
          <ac:spMkLst>
            <pc:docMk/>
            <pc:sldMk cId="1734700085" sldId="386"/>
            <ac:spMk id="12" creationId="{7E70BACB-1CF0-4DEE-923B-205A7D88BC2B}"/>
          </ac:spMkLst>
        </pc:spChg>
      </pc:sldChg>
    </pc:docChg>
  </pc:docChgLst>
  <pc:docChgLst>
    <pc:chgData name="Andrew Ming Ho Wu" userId="620d876fccae6a25" providerId="LiveId" clId="{22012E1F-4A87-4B9C-8D82-647E20DED6D9}"/>
    <pc:docChg chg="custSel addSld delSld modSld">
      <pc:chgData name="Andrew Ming Ho Wu" userId="620d876fccae6a25" providerId="LiveId" clId="{22012E1F-4A87-4B9C-8D82-647E20DED6D9}" dt="2020-11-27T09:57:46.188" v="540" actId="20577"/>
      <pc:docMkLst>
        <pc:docMk/>
      </pc:docMkLst>
      <pc:sldChg chg="modSp mod">
        <pc:chgData name="Andrew Ming Ho Wu" userId="620d876fccae6a25" providerId="LiveId" clId="{22012E1F-4A87-4B9C-8D82-647E20DED6D9}" dt="2020-11-27T09:30:13.652" v="329" actId="20577"/>
        <pc:sldMkLst>
          <pc:docMk/>
          <pc:sldMk cId="0" sldId="256"/>
        </pc:sldMkLst>
        <pc:spChg chg="mod">
          <ac:chgData name="Andrew Ming Ho Wu" userId="620d876fccae6a25" providerId="LiveId" clId="{22012E1F-4A87-4B9C-8D82-647E20DED6D9}" dt="2020-11-27T09:30:13.652" v="329" actId="20577"/>
          <ac:spMkLst>
            <pc:docMk/>
            <pc:sldMk cId="0" sldId="256"/>
            <ac:spMk id="7" creationId="{00000000-0000-0000-0000-000000000000}"/>
          </ac:spMkLst>
        </pc:spChg>
        <pc:spChg chg="mod">
          <ac:chgData name="Andrew Ming Ho Wu" userId="620d876fccae6a25" providerId="LiveId" clId="{22012E1F-4A87-4B9C-8D82-647E20DED6D9}" dt="2020-11-27T09:24:41.989" v="24" actId="20577"/>
          <ac:spMkLst>
            <pc:docMk/>
            <pc:sldMk cId="0" sldId="256"/>
            <ac:spMk id="12" creationId="{9A5C5996-C506-42D4-8B45-0190C0F5159A}"/>
          </ac:spMkLst>
        </pc:spChg>
      </pc:sldChg>
      <pc:sldChg chg="del">
        <pc:chgData name="Andrew Ming Ho Wu" userId="620d876fccae6a25" providerId="LiveId" clId="{22012E1F-4A87-4B9C-8D82-647E20DED6D9}" dt="2020-11-27T09:25:55.657" v="183" actId="47"/>
        <pc:sldMkLst>
          <pc:docMk/>
          <pc:sldMk cId="428898620" sldId="329"/>
        </pc:sldMkLst>
      </pc:sldChg>
      <pc:sldChg chg="addSp modSp mod">
        <pc:chgData name="Andrew Ming Ho Wu" userId="620d876fccae6a25" providerId="LiveId" clId="{22012E1F-4A87-4B9C-8D82-647E20DED6D9}" dt="2020-11-27T09:31:28.976" v="432" actId="20577"/>
        <pc:sldMkLst>
          <pc:docMk/>
          <pc:sldMk cId="3627176467" sldId="330"/>
        </pc:sldMkLst>
        <pc:spChg chg="mod">
          <ac:chgData name="Andrew Ming Ho Wu" userId="620d876fccae6a25" providerId="LiveId" clId="{22012E1F-4A87-4B9C-8D82-647E20DED6D9}" dt="2020-11-27T09:31:00.027" v="330" actId="1076"/>
          <ac:spMkLst>
            <pc:docMk/>
            <pc:sldMk cId="3627176467" sldId="330"/>
            <ac:spMk id="5" creationId="{00000000-0000-0000-0000-000000000000}"/>
          </ac:spMkLst>
        </pc:spChg>
        <pc:spChg chg="add mod">
          <ac:chgData name="Andrew Ming Ho Wu" userId="620d876fccae6a25" providerId="LiveId" clId="{22012E1F-4A87-4B9C-8D82-647E20DED6D9}" dt="2020-11-27T09:31:28.976" v="432" actId="20577"/>
          <ac:spMkLst>
            <pc:docMk/>
            <pc:sldMk cId="3627176467" sldId="330"/>
            <ac:spMk id="11" creationId="{51D20990-98D9-4852-A91C-AEF4EC3755F8}"/>
          </ac:spMkLst>
        </pc:spChg>
      </pc:sldChg>
      <pc:sldChg chg="delSp modSp mod">
        <pc:chgData name="Andrew Ming Ho Wu" userId="620d876fccae6a25" providerId="LiveId" clId="{22012E1F-4A87-4B9C-8D82-647E20DED6D9}" dt="2020-11-27T09:25:46.119" v="182" actId="20577"/>
        <pc:sldMkLst>
          <pc:docMk/>
          <pc:sldMk cId="2206058006" sldId="333"/>
        </pc:sldMkLst>
        <pc:spChg chg="mod">
          <ac:chgData name="Andrew Ming Ho Wu" userId="620d876fccae6a25" providerId="LiveId" clId="{22012E1F-4A87-4B9C-8D82-647E20DED6D9}" dt="2020-11-27T09:25:46.119" v="182" actId="20577"/>
          <ac:spMkLst>
            <pc:docMk/>
            <pc:sldMk cId="2206058006" sldId="333"/>
            <ac:spMk id="5" creationId="{00000000-0000-0000-0000-000000000000}"/>
          </ac:spMkLst>
        </pc:spChg>
        <pc:spChg chg="del mod">
          <ac:chgData name="Andrew Ming Ho Wu" userId="620d876fccae6a25" providerId="LiveId" clId="{22012E1F-4A87-4B9C-8D82-647E20DED6D9}" dt="2020-11-27T09:25:33.462" v="158"/>
          <ac:spMkLst>
            <pc:docMk/>
            <pc:sldMk cId="2206058006" sldId="333"/>
            <ac:spMk id="12" creationId="{7E70BACB-1CF0-4DEE-923B-205A7D88BC2B}"/>
          </ac:spMkLst>
        </pc:spChg>
      </pc:sldChg>
      <pc:sldChg chg="delSp modSp mod">
        <pc:chgData name="Andrew Ming Ho Wu" userId="620d876fccae6a25" providerId="LiveId" clId="{22012E1F-4A87-4B9C-8D82-647E20DED6D9}" dt="2020-11-27T09:25:17.647" v="125"/>
        <pc:sldMkLst>
          <pc:docMk/>
          <pc:sldMk cId="2818220858" sldId="343"/>
        </pc:sldMkLst>
        <pc:spChg chg="mod">
          <ac:chgData name="Andrew Ming Ho Wu" userId="620d876fccae6a25" providerId="LiveId" clId="{22012E1F-4A87-4B9C-8D82-647E20DED6D9}" dt="2020-11-27T09:25:07.450" v="119" actId="20577"/>
          <ac:spMkLst>
            <pc:docMk/>
            <pc:sldMk cId="2818220858" sldId="343"/>
            <ac:spMk id="5" creationId="{81D7F47C-B22C-46A9-BD87-E2FA064EC20F}"/>
          </ac:spMkLst>
        </pc:spChg>
        <pc:spChg chg="del mod">
          <ac:chgData name="Andrew Ming Ho Wu" userId="620d876fccae6a25" providerId="LiveId" clId="{22012E1F-4A87-4B9C-8D82-647E20DED6D9}" dt="2020-11-27T09:25:17.647" v="125"/>
          <ac:spMkLst>
            <pc:docMk/>
            <pc:sldMk cId="2818220858" sldId="343"/>
            <ac:spMk id="7" creationId="{1392A199-A877-423D-866C-20FBCD6607E5}"/>
          </ac:spMkLst>
        </pc:spChg>
        <pc:spChg chg="mod">
          <ac:chgData name="Andrew Ming Ho Wu" userId="620d876fccae6a25" providerId="LiveId" clId="{22012E1F-4A87-4B9C-8D82-647E20DED6D9}" dt="2020-11-27T09:25:16.858" v="123" actId="1076"/>
          <ac:spMkLst>
            <pc:docMk/>
            <pc:sldMk cId="2818220858" sldId="343"/>
            <ac:spMk id="8" creationId="{9D42ABF8-029E-4F29-B608-8C118D28ABA1}"/>
          </ac:spMkLst>
        </pc:spChg>
        <pc:spChg chg="mod">
          <ac:chgData name="Andrew Ming Ho Wu" userId="620d876fccae6a25" providerId="LiveId" clId="{22012E1F-4A87-4B9C-8D82-647E20DED6D9}" dt="2020-11-27T09:24:59.994" v="116" actId="20577"/>
          <ac:spMkLst>
            <pc:docMk/>
            <pc:sldMk cId="2818220858" sldId="343"/>
            <ac:spMk id="15" creationId="{5FC8DCBF-4CCE-4C22-8B9F-CC50B4D8446D}"/>
          </ac:spMkLst>
        </pc:spChg>
        <pc:grpChg chg="mod">
          <ac:chgData name="Andrew Ming Ho Wu" userId="620d876fccae6a25" providerId="LiveId" clId="{22012E1F-4A87-4B9C-8D82-647E20DED6D9}" dt="2020-11-27T09:25:13.862" v="122" actId="1076"/>
          <ac:grpSpMkLst>
            <pc:docMk/>
            <pc:sldMk cId="2818220858" sldId="343"/>
            <ac:grpSpMk id="2" creationId="{00000000-0000-0000-0000-000000000000}"/>
          </ac:grpSpMkLst>
        </pc:grpChg>
      </pc:sldChg>
      <pc:sldChg chg="del">
        <pc:chgData name="Andrew Ming Ho Wu" userId="620d876fccae6a25" providerId="LiveId" clId="{22012E1F-4A87-4B9C-8D82-647E20DED6D9}" dt="2020-11-27T09:25:55.657" v="183" actId="47"/>
        <pc:sldMkLst>
          <pc:docMk/>
          <pc:sldMk cId="3427335621" sldId="344"/>
        </pc:sldMkLst>
      </pc:sldChg>
      <pc:sldChg chg="del">
        <pc:chgData name="Andrew Ming Ho Wu" userId="620d876fccae6a25" providerId="LiveId" clId="{22012E1F-4A87-4B9C-8D82-647E20DED6D9}" dt="2020-11-27T09:25:55.657" v="183" actId="47"/>
        <pc:sldMkLst>
          <pc:docMk/>
          <pc:sldMk cId="2393119807" sldId="345"/>
        </pc:sldMkLst>
      </pc:sldChg>
      <pc:sldChg chg="del">
        <pc:chgData name="Andrew Ming Ho Wu" userId="620d876fccae6a25" providerId="LiveId" clId="{22012E1F-4A87-4B9C-8D82-647E20DED6D9}" dt="2020-11-27T09:25:55.657" v="183" actId="47"/>
        <pc:sldMkLst>
          <pc:docMk/>
          <pc:sldMk cId="1457112152" sldId="348"/>
        </pc:sldMkLst>
      </pc:sldChg>
      <pc:sldChg chg="del">
        <pc:chgData name="Andrew Ming Ho Wu" userId="620d876fccae6a25" providerId="LiveId" clId="{22012E1F-4A87-4B9C-8D82-647E20DED6D9}" dt="2020-11-27T09:25:55.657" v="183" actId="47"/>
        <pc:sldMkLst>
          <pc:docMk/>
          <pc:sldMk cId="2475226665" sldId="349"/>
        </pc:sldMkLst>
      </pc:sldChg>
      <pc:sldChg chg="del">
        <pc:chgData name="Andrew Ming Ho Wu" userId="620d876fccae6a25" providerId="LiveId" clId="{22012E1F-4A87-4B9C-8D82-647E20DED6D9}" dt="2020-11-27T09:25:55.657" v="183" actId="47"/>
        <pc:sldMkLst>
          <pc:docMk/>
          <pc:sldMk cId="126395121" sldId="350"/>
        </pc:sldMkLst>
      </pc:sldChg>
      <pc:sldChg chg="del">
        <pc:chgData name="Andrew Ming Ho Wu" userId="620d876fccae6a25" providerId="LiveId" clId="{22012E1F-4A87-4B9C-8D82-647E20DED6D9}" dt="2020-11-27T09:25:55.657" v="183" actId="47"/>
        <pc:sldMkLst>
          <pc:docMk/>
          <pc:sldMk cId="4112571006" sldId="351"/>
        </pc:sldMkLst>
      </pc:sldChg>
      <pc:sldChg chg="del">
        <pc:chgData name="Andrew Ming Ho Wu" userId="620d876fccae6a25" providerId="LiveId" clId="{22012E1F-4A87-4B9C-8D82-647E20DED6D9}" dt="2020-11-27T09:25:55.657" v="183" actId="47"/>
        <pc:sldMkLst>
          <pc:docMk/>
          <pc:sldMk cId="2959613205" sldId="352"/>
        </pc:sldMkLst>
      </pc:sldChg>
      <pc:sldChg chg="del">
        <pc:chgData name="Andrew Ming Ho Wu" userId="620d876fccae6a25" providerId="LiveId" clId="{22012E1F-4A87-4B9C-8D82-647E20DED6D9}" dt="2020-11-27T09:25:55.657" v="183" actId="47"/>
        <pc:sldMkLst>
          <pc:docMk/>
          <pc:sldMk cId="2263284210" sldId="353"/>
        </pc:sldMkLst>
      </pc:sldChg>
      <pc:sldChg chg="del">
        <pc:chgData name="Andrew Ming Ho Wu" userId="620d876fccae6a25" providerId="LiveId" clId="{22012E1F-4A87-4B9C-8D82-647E20DED6D9}" dt="2020-11-27T09:25:55.657" v="183" actId="47"/>
        <pc:sldMkLst>
          <pc:docMk/>
          <pc:sldMk cId="2629061103" sldId="354"/>
        </pc:sldMkLst>
      </pc:sldChg>
      <pc:sldChg chg="del">
        <pc:chgData name="Andrew Ming Ho Wu" userId="620d876fccae6a25" providerId="LiveId" clId="{22012E1F-4A87-4B9C-8D82-647E20DED6D9}" dt="2020-11-27T09:25:55.657" v="183" actId="47"/>
        <pc:sldMkLst>
          <pc:docMk/>
          <pc:sldMk cId="142687052" sldId="355"/>
        </pc:sldMkLst>
      </pc:sldChg>
      <pc:sldChg chg="del">
        <pc:chgData name="Andrew Ming Ho Wu" userId="620d876fccae6a25" providerId="LiveId" clId="{22012E1F-4A87-4B9C-8D82-647E20DED6D9}" dt="2020-11-27T09:25:55.657" v="183" actId="47"/>
        <pc:sldMkLst>
          <pc:docMk/>
          <pc:sldMk cId="660464257" sldId="356"/>
        </pc:sldMkLst>
      </pc:sldChg>
      <pc:sldChg chg="del">
        <pc:chgData name="Andrew Ming Ho Wu" userId="620d876fccae6a25" providerId="LiveId" clId="{22012E1F-4A87-4B9C-8D82-647E20DED6D9}" dt="2020-11-27T09:25:55.657" v="183" actId="47"/>
        <pc:sldMkLst>
          <pc:docMk/>
          <pc:sldMk cId="1230828163" sldId="357"/>
        </pc:sldMkLst>
      </pc:sldChg>
      <pc:sldChg chg="del">
        <pc:chgData name="Andrew Ming Ho Wu" userId="620d876fccae6a25" providerId="LiveId" clId="{22012E1F-4A87-4B9C-8D82-647E20DED6D9}" dt="2020-11-27T09:25:55.657" v="183" actId="47"/>
        <pc:sldMkLst>
          <pc:docMk/>
          <pc:sldMk cId="2366273326" sldId="358"/>
        </pc:sldMkLst>
      </pc:sldChg>
      <pc:sldChg chg="del">
        <pc:chgData name="Andrew Ming Ho Wu" userId="620d876fccae6a25" providerId="LiveId" clId="{22012E1F-4A87-4B9C-8D82-647E20DED6D9}" dt="2020-11-27T09:25:55.657" v="183" actId="47"/>
        <pc:sldMkLst>
          <pc:docMk/>
          <pc:sldMk cId="3719398558" sldId="359"/>
        </pc:sldMkLst>
      </pc:sldChg>
      <pc:sldChg chg="del">
        <pc:chgData name="Andrew Ming Ho Wu" userId="620d876fccae6a25" providerId="LiveId" clId="{22012E1F-4A87-4B9C-8D82-647E20DED6D9}" dt="2020-11-27T09:25:55.657" v="183" actId="47"/>
        <pc:sldMkLst>
          <pc:docMk/>
          <pc:sldMk cId="2564581656" sldId="360"/>
        </pc:sldMkLst>
      </pc:sldChg>
      <pc:sldChg chg="del">
        <pc:chgData name="Andrew Ming Ho Wu" userId="620d876fccae6a25" providerId="LiveId" clId="{22012E1F-4A87-4B9C-8D82-647E20DED6D9}" dt="2020-11-27T09:25:55.657" v="183" actId="47"/>
        <pc:sldMkLst>
          <pc:docMk/>
          <pc:sldMk cId="42490295" sldId="361"/>
        </pc:sldMkLst>
      </pc:sldChg>
      <pc:sldChg chg="del">
        <pc:chgData name="Andrew Ming Ho Wu" userId="620d876fccae6a25" providerId="LiveId" clId="{22012E1F-4A87-4B9C-8D82-647E20DED6D9}" dt="2020-11-27T09:25:55.657" v="183" actId="47"/>
        <pc:sldMkLst>
          <pc:docMk/>
          <pc:sldMk cId="3191481217" sldId="362"/>
        </pc:sldMkLst>
      </pc:sldChg>
      <pc:sldChg chg="del">
        <pc:chgData name="Andrew Ming Ho Wu" userId="620d876fccae6a25" providerId="LiveId" clId="{22012E1F-4A87-4B9C-8D82-647E20DED6D9}" dt="2020-11-27T09:25:55.657" v="183" actId="47"/>
        <pc:sldMkLst>
          <pc:docMk/>
          <pc:sldMk cId="1265618518" sldId="363"/>
        </pc:sldMkLst>
      </pc:sldChg>
      <pc:sldChg chg="del">
        <pc:chgData name="Andrew Ming Ho Wu" userId="620d876fccae6a25" providerId="LiveId" clId="{22012E1F-4A87-4B9C-8D82-647E20DED6D9}" dt="2020-11-27T09:25:55.657" v="183" actId="47"/>
        <pc:sldMkLst>
          <pc:docMk/>
          <pc:sldMk cId="1797253076" sldId="364"/>
        </pc:sldMkLst>
      </pc:sldChg>
      <pc:sldChg chg="del">
        <pc:chgData name="Andrew Ming Ho Wu" userId="620d876fccae6a25" providerId="LiveId" clId="{22012E1F-4A87-4B9C-8D82-647E20DED6D9}" dt="2020-11-27T09:25:55.657" v="183" actId="47"/>
        <pc:sldMkLst>
          <pc:docMk/>
          <pc:sldMk cId="2131485454" sldId="365"/>
        </pc:sldMkLst>
      </pc:sldChg>
      <pc:sldChg chg="del">
        <pc:chgData name="Andrew Ming Ho Wu" userId="620d876fccae6a25" providerId="LiveId" clId="{22012E1F-4A87-4B9C-8D82-647E20DED6D9}" dt="2020-11-27T09:25:55.657" v="183" actId="47"/>
        <pc:sldMkLst>
          <pc:docMk/>
          <pc:sldMk cId="3537207032" sldId="366"/>
        </pc:sldMkLst>
      </pc:sldChg>
      <pc:sldChg chg="del">
        <pc:chgData name="Andrew Ming Ho Wu" userId="620d876fccae6a25" providerId="LiveId" clId="{22012E1F-4A87-4B9C-8D82-647E20DED6D9}" dt="2020-11-27T09:25:55.657" v="183" actId="47"/>
        <pc:sldMkLst>
          <pc:docMk/>
          <pc:sldMk cId="1755963575" sldId="367"/>
        </pc:sldMkLst>
      </pc:sldChg>
      <pc:sldChg chg="del">
        <pc:chgData name="Andrew Ming Ho Wu" userId="620d876fccae6a25" providerId="LiveId" clId="{22012E1F-4A87-4B9C-8D82-647E20DED6D9}" dt="2020-11-27T09:25:55.657" v="183" actId="47"/>
        <pc:sldMkLst>
          <pc:docMk/>
          <pc:sldMk cId="4172139810" sldId="368"/>
        </pc:sldMkLst>
      </pc:sldChg>
      <pc:sldChg chg="del">
        <pc:chgData name="Andrew Ming Ho Wu" userId="620d876fccae6a25" providerId="LiveId" clId="{22012E1F-4A87-4B9C-8D82-647E20DED6D9}" dt="2020-11-27T09:25:55.657" v="183" actId="47"/>
        <pc:sldMkLst>
          <pc:docMk/>
          <pc:sldMk cId="1995578139" sldId="369"/>
        </pc:sldMkLst>
      </pc:sldChg>
      <pc:sldChg chg="del">
        <pc:chgData name="Andrew Ming Ho Wu" userId="620d876fccae6a25" providerId="LiveId" clId="{22012E1F-4A87-4B9C-8D82-647E20DED6D9}" dt="2020-11-27T09:25:55.657" v="183" actId="47"/>
        <pc:sldMkLst>
          <pc:docMk/>
          <pc:sldMk cId="468947406" sldId="370"/>
        </pc:sldMkLst>
      </pc:sldChg>
      <pc:sldChg chg="del">
        <pc:chgData name="Andrew Ming Ho Wu" userId="620d876fccae6a25" providerId="LiveId" clId="{22012E1F-4A87-4B9C-8D82-647E20DED6D9}" dt="2020-11-27T09:25:55.657" v="183" actId="47"/>
        <pc:sldMkLst>
          <pc:docMk/>
          <pc:sldMk cId="4103762814" sldId="375"/>
        </pc:sldMkLst>
      </pc:sldChg>
      <pc:sldChg chg="del">
        <pc:chgData name="Andrew Ming Ho Wu" userId="620d876fccae6a25" providerId="LiveId" clId="{22012E1F-4A87-4B9C-8D82-647E20DED6D9}" dt="2020-11-27T09:25:55.657" v="183" actId="47"/>
        <pc:sldMkLst>
          <pc:docMk/>
          <pc:sldMk cId="3538366509" sldId="377"/>
        </pc:sldMkLst>
      </pc:sldChg>
      <pc:sldChg chg="del">
        <pc:chgData name="Andrew Ming Ho Wu" userId="620d876fccae6a25" providerId="LiveId" clId="{22012E1F-4A87-4B9C-8D82-647E20DED6D9}" dt="2020-11-27T09:25:55.657" v="183" actId="47"/>
        <pc:sldMkLst>
          <pc:docMk/>
          <pc:sldMk cId="1067099155" sldId="378"/>
        </pc:sldMkLst>
      </pc:sldChg>
      <pc:sldChg chg="del">
        <pc:chgData name="Andrew Ming Ho Wu" userId="620d876fccae6a25" providerId="LiveId" clId="{22012E1F-4A87-4B9C-8D82-647E20DED6D9}" dt="2020-11-27T09:25:55.657" v="183" actId="47"/>
        <pc:sldMkLst>
          <pc:docMk/>
          <pc:sldMk cId="3298633428" sldId="379"/>
        </pc:sldMkLst>
      </pc:sldChg>
      <pc:sldChg chg="del">
        <pc:chgData name="Andrew Ming Ho Wu" userId="620d876fccae6a25" providerId="LiveId" clId="{22012E1F-4A87-4B9C-8D82-647E20DED6D9}" dt="2020-11-27T09:25:55.657" v="183" actId="47"/>
        <pc:sldMkLst>
          <pc:docMk/>
          <pc:sldMk cId="1187736813" sldId="380"/>
        </pc:sldMkLst>
      </pc:sldChg>
      <pc:sldChg chg="del">
        <pc:chgData name="Andrew Ming Ho Wu" userId="620d876fccae6a25" providerId="LiveId" clId="{22012E1F-4A87-4B9C-8D82-647E20DED6D9}" dt="2020-11-27T09:25:55.657" v="183" actId="47"/>
        <pc:sldMkLst>
          <pc:docMk/>
          <pc:sldMk cId="2757193750" sldId="381"/>
        </pc:sldMkLst>
      </pc:sldChg>
      <pc:sldChg chg="del">
        <pc:chgData name="Andrew Ming Ho Wu" userId="620d876fccae6a25" providerId="LiveId" clId="{22012E1F-4A87-4B9C-8D82-647E20DED6D9}" dt="2020-11-27T09:25:55.657" v="183" actId="47"/>
        <pc:sldMkLst>
          <pc:docMk/>
          <pc:sldMk cId="701886588" sldId="382"/>
        </pc:sldMkLst>
      </pc:sldChg>
      <pc:sldChg chg="del">
        <pc:chgData name="Andrew Ming Ho Wu" userId="620d876fccae6a25" providerId="LiveId" clId="{22012E1F-4A87-4B9C-8D82-647E20DED6D9}" dt="2020-11-27T09:25:55.657" v="183" actId="47"/>
        <pc:sldMkLst>
          <pc:docMk/>
          <pc:sldMk cId="708503969" sldId="385"/>
        </pc:sldMkLst>
      </pc:sldChg>
      <pc:sldChg chg="modSp mod">
        <pc:chgData name="Andrew Ming Ho Wu" userId="620d876fccae6a25" providerId="LiveId" clId="{22012E1F-4A87-4B9C-8D82-647E20DED6D9}" dt="2020-11-27T09:26:39.193" v="316" actId="1076"/>
        <pc:sldMkLst>
          <pc:docMk/>
          <pc:sldMk cId="1734700085" sldId="386"/>
        </pc:sldMkLst>
        <pc:spChg chg="mod">
          <ac:chgData name="Andrew Ming Ho Wu" userId="620d876fccae6a25" providerId="LiveId" clId="{22012E1F-4A87-4B9C-8D82-647E20DED6D9}" dt="2020-11-27T09:26:39.193" v="316" actId="1076"/>
          <ac:spMkLst>
            <pc:docMk/>
            <pc:sldMk cId="1734700085" sldId="386"/>
            <ac:spMk id="12" creationId="{7E70BACB-1CF0-4DEE-923B-205A7D88BC2B}"/>
          </ac:spMkLst>
        </pc:spChg>
      </pc:sldChg>
      <pc:sldChg chg="addSp modSp add mod">
        <pc:chgData name="Andrew Ming Ho Wu" userId="620d876fccae6a25" providerId="LiveId" clId="{22012E1F-4A87-4B9C-8D82-647E20DED6D9}" dt="2020-11-27T09:57:46.188" v="540" actId="20577"/>
        <pc:sldMkLst>
          <pc:docMk/>
          <pc:sldMk cId="1002563172" sldId="387"/>
        </pc:sldMkLst>
        <pc:spChg chg="add mod">
          <ac:chgData name="Andrew Ming Ho Wu" userId="620d876fccae6a25" providerId="LiveId" clId="{22012E1F-4A87-4B9C-8D82-647E20DED6D9}" dt="2020-11-27T09:57:46.188" v="540" actId="20577"/>
          <ac:spMkLst>
            <pc:docMk/>
            <pc:sldMk cId="1002563172" sldId="387"/>
            <ac:spMk id="11" creationId="{BA618F6F-1997-4079-B11E-BC24229FBCC5}"/>
          </ac:spMkLst>
        </pc:spChg>
      </pc:sldChg>
    </pc:docChg>
  </pc:docChgLst>
  <pc:docChgLst>
    <pc:chgData name="Andrew Ming Ho Wu" userId="620d876fccae6a25" providerId="LiveId" clId="{301D553B-ED1B-4DD0-8B60-0326FA0FE40D}"/>
    <pc:docChg chg="undo custSel modSld sldOrd">
      <pc:chgData name="Andrew Ming Ho Wu" userId="620d876fccae6a25" providerId="LiveId" clId="{301D553B-ED1B-4DD0-8B60-0326FA0FE40D}" dt="2020-12-04T09:57:29.774" v="2192" actId="20577"/>
      <pc:docMkLst>
        <pc:docMk/>
      </pc:docMkLst>
      <pc:sldChg chg="modSp mod">
        <pc:chgData name="Andrew Ming Ho Wu" userId="620d876fccae6a25" providerId="LiveId" clId="{301D553B-ED1B-4DD0-8B60-0326FA0FE40D}" dt="2020-12-04T09:23:30.694" v="1648" actId="20577"/>
        <pc:sldMkLst>
          <pc:docMk/>
          <pc:sldMk cId="0" sldId="256"/>
        </pc:sldMkLst>
        <pc:spChg chg="mod">
          <ac:chgData name="Andrew Ming Ho Wu" userId="620d876fccae6a25" providerId="LiveId" clId="{301D553B-ED1B-4DD0-8B60-0326FA0FE40D}" dt="2020-12-04T09:23:30.694" v="1648" actId="20577"/>
          <ac:spMkLst>
            <pc:docMk/>
            <pc:sldMk cId="0" sldId="256"/>
            <ac:spMk id="12" creationId="{9A5C5996-C506-42D4-8B45-0190C0F5159A}"/>
          </ac:spMkLst>
        </pc:spChg>
      </pc:sldChg>
      <pc:sldChg chg="modSp mod ord">
        <pc:chgData name="Andrew Ming Ho Wu" userId="620d876fccae6a25" providerId="LiveId" clId="{301D553B-ED1B-4DD0-8B60-0326FA0FE40D}" dt="2020-12-04T09:37:15.202" v="1818" actId="1076"/>
        <pc:sldMkLst>
          <pc:docMk/>
          <pc:sldMk cId="3627176467" sldId="330"/>
        </pc:sldMkLst>
        <pc:spChg chg="mod">
          <ac:chgData name="Andrew Ming Ho Wu" userId="620d876fccae6a25" providerId="LiveId" clId="{301D553B-ED1B-4DD0-8B60-0326FA0FE40D}" dt="2020-12-04T09:37:15.202" v="1818" actId="1076"/>
          <ac:spMkLst>
            <pc:docMk/>
            <pc:sldMk cId="3627176467" sldId="330"/>
            <ac:spMk id="11" creationId="{51D20990-98D9-4852-A91C-AEF4EC3755F8}"/>
          </ac:spMkLst>
        </pc:spChg>
      </pc:sldChg>
      <pc:sldChg chg="addSp delSp modSp mod">
        <pc:chgData name="Andrew Ming Ho Wu" userId="620d876fccae6a25" providerId="LiveId" clId="{301D553B-ED1B-4DD0-8B60-0326FA0FE40D}" dt="2020-12-04T09:57:29.774" v="2192" actId="20577"/>
        <pc:sldMkLst>
          <pc:docMk/>
          <pc:sldMk cId="2206058006" sldId="333"/>
        </pc:sldMkLst>
        <pc:spChg chg="mod">
          <ac:chgData name="Andrew Ming Ho Wu" userId="620d876fccae6a25" providerId="LiveId" clId="{301D553B-ED1B-4DD0-8B60-0326FA0FE40D}" dt="2020-12-04T09:54:08.146" v="2088" actId="1076"/>
          <ac:spMkLst>
            <pc:docMk/>
            <pc:sldMk cId="2206058006" sldId="333"/>
            <ac:spMk id="5" creationId="{00000000-0000-0000-0000-000000000000}"/>
          </ac:spMkLst>
        </pc:spChg>
        <pc:spChg chg="add del mod">
          <ac:chgData name="Andrew Ming Ho Wu" userId="620d876fccae6a25" providerId="LiveId" clId="{301D553B-ED1B-4DD0-8B60-0326FA0FE40D}" dt="2020-12-04T09:57:29.774" v="2192" actId="20577"/>
          <ac:spMkLst>
            <pc:docMk/>
            <pc:sldMk cId="2206058006" sldId="333"/>
            <ac:spMk id="11" creationId="{3E2506E2-B67A-4B0D-BA61-6B13AC56BACF}"/>
          </ac:spMkLst>
        </pc:spChg>
      </pc:sldChg>
      <pc:sldChg chg="modSp mod">
        <pc:chgData name="Andrew Ming Ho Wu" userId="620d876fccae6a25" providerId="LiveId" clId="{301D553B-ED1B-4DD0-8B60-0326FA0FE40D}" dt="2020-12-03T19:29:39.167" v="656" actId="20577"/>
        <pc:sldMkLst>
          <pc:docMk/>
          <pc:sldMk cId="2818220858" sldId="343"/>
        </pc:sldMkLst>
        <pc:spChg chg="mod">
          <ac:chgData name="Andrew Ming Ho Wu" userId="620d876fccae6a25" providerId="LiveId" clId="{301D553B-ED1B-4DD0-8B60-0326FA0FE40D}" dt="2020-12-03T19:29:34.248" v="655" actId="20577"/>
          <ac:spMkLst>
            <pc:docMk/>
            <pc:sldMk cId="2818220858" sldId="343"/>
            <ac:spMk id="8" creationId="{9D42ABF8-029E-4F29-B608-8C118D28ABA1}"/>
          </ac:spMkLst>
        </pc:spChg>
        <pc:spChg chg="mod">
          <ac:chgData name="Andrew Ming Ho Wu" userId="620d876fccae6a25" providerId="LiveId" clId="{301D553B-ED1B-4DD0-8B60-0326FA0FE40D}" dt="2020-12-03T19:29:39.167" v="656" actId="20577"/>
          <ac:spMkLst>
            <pc:docMk/>
            <pc:sldMk cId="2818220858" sldId="343"/>
            <ac:spMk id="15" creationId="{5FC8DCBF-4CCE-4C22-8B9F-CC50B4D8446D}"/>
          </ac:spMkLst>
        </pc:spChg>
      </pc:sldChg>
      <pc:sldChg chg="addSp delSp modSp mod">
        <pc:chgData name="Andrew Ming Ho Wu" userId="620d876fccae6a25" providerId="LiveId" clId="{301D553B-ED1B-4DD0-8B60-0326FA0FE40D}" dt="2020-12-03T19:23:50.731" v="4"/>
        <pc:sldMkLst>
          <pc:docMk/>
          <pc:sldMk cId="1002563172" sldId="387"/>
        </pc:sldMkLst>
        <pc:spChg chg="add del mod">
          <ac:chgData name="Andrew Ming Ho Wu" userId="620d876fccae6a25" providerId="LiveId" clId="{301D553B-ED1B-4DD0-8B60-0326FA0FE40D}" dt="2020-12-03T19:23:50.731" v="4"/>
          <ac:spMkLst>
            <pc:docMk/>
            <pc:sldMk cId="1002563172" sldId="387"/>
            <ac:spMk id="11" creationId="{BA618F6F-1997-4079-B11E-BC24229FBCC5}"/>
          </ac:spMkLst>
        </pc:spChg>
      </pc:sldChg>
    </pc:docChg>
  </pc:docChgLst>
  <pc:docChgLst>
    <pc:chgData name="Andrew Ming Ho Wu" userId="620d876fccae6a25" providerId="LiveId" clId="{70051DB0-1E4A-4F76-B9FF-8FCA6C4B0B08}"/>
    <pc:docChg chg="undo custSel addSld delSld modSld">
      <pc:chgData name="Andrew Ming Ho Wu" userId="620d876fccae6a25" providerId="LiveId" clId="{70051DB0-1E4A-4F76-B9FF-8FCA6C4B0B08}" dt="2020-10-16T08:50:56.802" v="1997" actId="5793"/>
      <pc:docMkLst>
        <pc:docMk/>
      </pc:docMkLst>
      <pc:sldChg chg="modSp mod">
        <pc:chgData name="Andrew Ming Ho Wu" userId="620d876fccae6a25" providerId="LiveId" clId="{70051DB0-1E4A-4F76-B9FF-8FCA6C4B0B08}" dt="2020-10-16T08:13:04.374" v="1601" actId="255"/>
        <pc:sldMkLst>
          <pc:docMk/>
          <pc:sldMk cId="0" sldId="256"/>
        </pc:sldMkLst>
        <pc:spChg chg="mod">
          <ac:chgData name="Andrew Ming Ho Wu" userId="620d876fccae6a25" providerId="LiveId" clId="{70051DB0-1E4A-4F76-B9FF-8FCA6C4B0B08}" dt="2020-10-16T08:13:04.374" v="1601" actId="255"/>
          <ac:spMkLst>
            <pc:docMk/>
            <pc:sldMk cId="0" sldId="256"/>
            <ac:spMk id="7" creationId="{00000000-0000-0000-0000-000000000000}"/>
          </ac:spMkLst>
        </pc:spChg>
        <pc:spChg chg="mod">
          <ac:chgData name="Andrew Ming Ho Wu" userId="620d876fccae6a25" providerId="LiveId" clId="{70051DB0-1E4A-4F76-B9FF-8FCA6C4B0B08}" dt="2020-10-14T11:03:10.696" v="1511" actId="20577"/>
          <ac:spMkLst>
            <pc:docMk/>
            <pc:sldMk cId="0" sldId="256"/>
            <ac:spMk id="12" creationId="{9A5C5996-C506-42D4-8B45-0190C0F5159A}"/>
          </ac:spMkLst>
        </pc:spChg>
      </pc:sldChg>
      <pc:sldChg chg="addSp delSp modSp mod">
        <pc:chgData name="Andrew Ming Ho Wu" userId="620d876fccae6a25" providerId="LiveId" clId="{70051DB0-1E4A-4F76-B9FF-8FCA6C4B0B08}" dt="2020-10-16T08:14:10.986" v="1623" actId="1076"/>
        <pc:sldMkLst>
          <pc:docMk/>
          <pc:sldMk cId="0" sldId="259"/>
        </pc:sldMkLst>
        <pc:spChg chg="mod">
          <ac:chgData name="Andrew Ming Ho Wu" userId="620d876fccae6a25" providerId="LiveId" clId="{70051DB0-1E4A-4F76-B9FF-8FCA6C4B0B08}" dt="2020-10-16T08:14:10.986" v="1623" actId="1076"/>
          <ac:spMkLst>
            <pc:docMk/>
            <pc:sldMk cId="0" sldId="259"/>
            <ac:spMk id="5" creationId="{00000000-0000-0000-0000-000000000000}"/>
          </ac:spMkLst>
        </pc:spChg>
        <pc:spChg chg="del mod">
          <ac:chgData name="Andrew Ming Ho Wu" userId="620d876fccae6a25" providerId="LiveId" clId="{70051DB0-1E4A-4F76-B9FF-8FCA6C4B0B08}" dt="2020-10-14T10:56:16.263" v="803"/>
          <ac:spMkLst>
            <pc:docMk/>
            <pc:sldMk cId="0" sldId="259"/>
            <ac:spMk id="12" creationId="{7E70BACB-1CF0-4DEE-923B-205A7D88BC2B}"/>
          </ac:spMkLst>
        </pc:spChg>
        <pc:graphicFrameChg chg="add del mod modGraphic">
          <ac:chgData name="Andrew Ming Ho Wu" userId="620d876fccae6a25" providerId="LiveId" clId="{70051DB0-1E4A-4F76-B9FF-8FCA6C4B0B08}" dt="2020-10-16T08:13:58.412" v="1603" actId="478"/>
          <ac:graphicFrameMkLst>
            <pc:docMk/>
            <pc:sldMk cId="0" sldId="259"/>
            <ac:graphicFrameMk id="6" creationId="{F9FF6ED5-1599-4BAE-B1B8-E9E0AA0B54BA}"/>
          </ac:graphicFrameMkLst>
        </pc:graphicFrameChg>
      </pc:sldChg>
      <pc:sldChg chg="modSp del mod">
        <pc:chgData name="Andrew Ming Ho Wu" userId="620d876fccae6a25" providerId="LiveId" clId="{70051DB0-1E4A-4F76-B9FF-8FCA6C4B0B08}" dt="2020-10-16T08:14:23.170" v="1624" actId="2696"/>
        <pc:sldMkLst>
          <pc:docMk/>
          <pc:sldMk cId="4141595128" sldId="301"/>
        </pc:sldMkLst>
        <pc:spChg chg="mod">
          <ac:chgData name="Andrew Ming Ho Wu" userId="620d876fccae6a25" providerId="LiveId" clId="{70051DB0-1E4A-4F76-B9FF-8FCA6C4B0B08}" dt="2020-10-14T10:57:15.205" v="832" actId="20577"/>
          <ac:spMkLst>
            <pc:docMk/>
            <pc:sldMk cId="4141595128" sldId="301"/>
            <ac:spMk id="5" creationId="{00000000-0000-0000-0000-000000000000}"/>
          </ac:spMkLst>
        </pc:spChg>
        <pc:spChg chg="mod">
          <ac:chgData name="Andrew Ming Ho Wu" userId="620d876fccae6a25" providerId="LiveId" clId="{70051DB0-1E4A-4F76-B9FF-8FCA6C4B0B08}" dt="2020-10-14T10:57:56.133" v="1014" actId="1076"/>
          <ac:spMkLst>
            <pc:docMk/>
            <pc:sldMk cId="4141595128" sldId="301"/>
            <ac:spMk id="12" creationId="{7E70BACB-1CF0-4DEE-923B-205A7D88BC2B}"/>
          </ac:spMkLst>
        </pc:spChg>
      </pc:sldChg>
      <pc:sldChg chg="modSp mod">
        <pc:chgData name="Andrew Ming Ho Wu" userId="620d876fccae6a25" providerId="LiveId" clId="{70051DB0-1E4A-4F76-B9FF-8FCA6C4B0B08}" dt="2020-10-16T08:50:56.802" v="1997" actId="5793"/>
        <pc:sldMkLst>
          <pc:docMk/>
          <pc:sldMk cId="428898620" sldId="329"/>
        </pc:sldMkLst>
        <pc:spChg chg="mod">
          <ac:chgData name="Andrew Ming Ho Wu" userId="620d876fccae6a25" providerId="LiveId" clId="{70051DB0-1E4A-4F76-B9FF-8FCA6C4B0B08}" dt="2020-10-14T10:58:08.788" v="1025" actId="20577"/>
          <ac:spMkLst>
            <pc:docMk/>
            <pc:sldMk cId="428898620" sldId="329"/>
            <ac:spMk id="5" creationId="{00000000-0000-0000-0000-000000000000}"/>
          </ac:spMkLst>
        </pc:spChg>
        <pc:spChg chg="mod">
          <ac:chgData name="Andrew Ming Ho Wu" userId="620d876fccae6a25" providerId="LiveId" clId="{70051DB0-1E4A-4F76-B9FF-8FCA6C4B0B08}" dt="2020-10-16T08:50:56.802" v="1997" actId="5793"/>
          <ac:spMkLst>
            <pc:docMk/>
            <pc:sldMk cId="428898620" sldId="329"/>
            <ac:spMk id="12" creationId="{7E70BACB-1CF0-4DEE-923B-205A7D88BC2B}"/>
          </ac:spMkLst>
        </pc:spChg>
      </pc:sldChg>
      <pc:sldChg chg="addSp delSp modSp mod">
        <pc:chgData name="Andrew Ming Ho Wu" userId="620d876fccae6a25" providerId="LiveId" clId="{70051DB0-1E4A-4F76-B9FF-8FCA6C4B0B08}" dt="2020-10-14T11:04:43.468" v="1595" actId="1076"/>
        <pc:sldMkLst>
          <pc:docMk/>
          <pc:sldMk cId="3627176467" sldId="330"/>
        </pc:sldMkLst>
        <pc:spChg chg="mod">
          <ac:chgData name="Andrew Ming Ho Wu" userId="620d876fccae6a25" providerId="LiveId" clId="{70051DB0-1E4A-4F76-B9FF-8FCA6C4B0B08}" dt="2020-10-14T11:04:43.468" v="1595" actId="1076"/>
          <ac:spMkLst>
            <pc:docMk/>
            <pc:sldMk cId="3627176467" sldId="330"/>
            <ac:spMk id="5" creationId="{00000000-0000-0000-0000-000000000000}"/>
          </ac:spMkLst>
        </pc:spChg>
        <pc:spChg chg="add del mod">
          <ac:chgData name="Andrew Ming Ho Wu" userId="620d876fccae6a25" providerId="LiveId" clId="{70051DB0-1E4A-4F76-B9FF-8FCA6C4B0B08}" dt="2020-10-14T11:02:05.801" v="1498" actId="20577"/>
          <ac:spMkLst>
            <pc:docMk/>
            <pc:sldMk cId="3627176467" sldId="330"/>
            <ac:spMk id="12" creationId="{7E70BACB-1CF0-4DEE-923B-205A7D88BC2B}"/>
          </ac:spMkLst>
        </pc:spChg>
      </pc:sldChg>
      <pc:sldChg chg="delSp modSp mod">
        <pc:chgData name="Andrew Ming Ho Wu" userId="620d876fccae6a25" providerId="LiveId" clId="{70051DB0-1E4A-4F76-B9FF-8FCA6C4B0B08}" dt="2020-10-14T11:02:51.398" v="1506" actId="1076"/>
        <pc:sldMkLst>
          <pc:docMk/>
          <pc:sldMk cId="311588258" sldId="331"/>
        </pc:sldMkLst>
        <pc:spChg chg="mod">
          <ac:chgData name="Andrew Ming Ho Wu" userId="620d876fccae6a25" providerId="LiveId" clId="{70051DB0-1E4A-4F76-B9FF-8FCA6C4B0B08}" dt="2020-10-14T11:02:51.398" v="1506" actId="1076"/>
          <ac:spMkLst>
            <pc:docMk/>
            <pc:sldMk cId="311588258" sldId="331"/>
            <ac:spMk id="5" creationId="{00000000-0000-0000-0000-000000000000}"/>
          </ac:spMkLst>
        </pc:spChg>
        <pc:spChg chg="del">
          <ac:chgData name="Andrew Ming Ho Wu" userId="620d876fccae6a25" providerId="LiveId" clId="{70051DB0-1E4A-4F76-B9FF-8FCA6C4B0B08}" dt="2020-10-14T11:02:34.036" v="1502" actId="478"/>
          <ac:spMkLst>
            <pc:docMk/>
            <pc:sldMk cId="311588258" sldId="331"/>
            <ac:spMk id="12" creationId="{7E70BACB-1CF0-4DEE-923B-205A7D88BC2B}"/>
          </ac:spMkLst>
        </pc:spChg>
        <pc:grpChg chg="mod">
          <ac:chgData name="Andrew Ming Ho Wu" userId="620d876fccae6a25" providerId="LiveId" clId="{70051DB0-1E4A-4F76-B9FF-8FCA6C4B0B08}" dt="2020-10-14T11:02:46.399" v="1505" actId="1076"/>
          <ac:grpSpMkLst>
            <pc:docMk/>
            <pc:sldMk cId="311588258" sldId="331"/>
            <ac:grpSpMk id="2" creationId="{00000000-0000-0000-0000-000000000000}"/>
          </ac:grpSpMkLst>
        </pc:grpChg>
      </pc:sldChg>
      <pc:sldChg chg="del">
        <pc:chgData name="Andrew Ming Ho Wu" userId="620d876fccae6a25" providerId="LiveId" clId="{70051DB0-1E4A-4F76-B9FF-8FCA6C4B0B08}" dt="2020-10-14T11:02:58.709" v="1507" actId="2696"/>
        <pc:sldMkLst>
          <pc:docMk/>
          <pc:sldMk cId="1678336179" sldId="332"/>
        </pc:sldMkLst>
      </pc:sldChg>
      <pc:sldChg chg="modSp mod">
        <pc:chgData name="Andrew Ming Ho Wu" userId="620d876fccae6a25" providerId="LiveId" clId="{70051DB0-1E4A-4F76-B9FF-8FCA6C4B0B08}" dt="2020-10-16T08:31:21.227" v="1924" actId="20577"/>
        <pc:sldMkLst>
          <pc:docMk/>
          <pc:sldMk cId="2206058006" sldId="333"/>
        </pc:sldMkLst>
        <pc:spChg chg="mod">
          <ac:chgData name="Andrew Ming Ho Wu" userId="620d876fccae6a25" providerId="LiveId" clId="{70051DB0-1E4A-4F76-B9FF-8FCA6C4B0B08}" dt="2020-10-16T08:17:59.360" v="1712" actId="20577"/>
          <ac:spMkLst>
            <pc:docMk/>
            <pc:sldMk cId="2206058006" sldId="333"/>
            <ac:spMk id="5" creationId="{00000000-0000-0000-0000-000000000000}"/>
          </ac:spMkLst>
        </pc:spChg>
        <pc:spChg chg="mod">
          <ac:chgData name="Andrew Ming Ho Wu" userId="620d876fccae6a25" providerId="LiveId" clId="{70051DB0-1E4A-4F76-B9FF-8FCA6C4B0B08}" dt="2020-10-16T08:31:21.227" v="1924" actId="20577"/>
          <ac:spMkLst>
            <pc:docMk/>
            <pc:sldMk cId="2206058006" sldId="333"/>
            <ac:spMk id="12" creationId="{7E70BACB-1CF0-4DEE-923B-205A7D88BC2B}"/>
          </ac:spMkLst>
        </pc:spChg>
      </pc:sldChg>
      <pc:sldChg chg="del">
        <pc:chgData name="Andrew Ming Ho Wu" userId="620d876fccae6a25" providerId="LiveId" clId="{70051DB0-1E4A-4F76-B9FF-8FCA6C4B0B08}" dt="2020-10-14T10:49:02.566" v="132" actId="2696"/>
        <pc:sldMkLst>
          <pc:docMk/>
          <pc:sldMk cId="1994449026" sldId="335"/>
        </pc:sldMkLst>
      </pc:sldChg>
      <pc:sldChg chg="del">
        <pc:chgData name="Andrew Ming Ho Wu" userId="620d876fccae6a25" providerId="LiveId" clId="{70051DB0-1E4A-4F76-B9FF-8FCA6C4B0B08}" dt="2020-10-14T11:02:58.709" v="1507" actId="2696"/>
        <pc:sldMkLst>
          <pc:docMk/>
          <pc:sldMk cId="491446009" sldId="336"/>
        </pc:sldMkLst>
      </pc:sldChg>
      <pc:sldChg chg="del">
        <pc:chgData name="Andrew Ming Ho Wu" userId="620d876fccae6a25" providerId="LiveId" clId="{70051DB0-1E4A-4F76-B9FF-8FCA6C4B0B08}" dt="2020-10-14T11:02:58.709" v="1507" actId="2696"/>
        <pc:sldMkLst>
          <pc:docMk/>
          <pc:sldMk cId="3153837584" sldId="337"/>
        </pc:sldMkLst>
      </pc:sldChg>
      <pc:sldChg chg="del">
        <pc:chgData name="Andrew Ming Ho Wu" userId="620d876fccae6a25" providerId="LiveId" clId="{70051DB0-1E4A-4F76-B9FF-8FCA6C4B0B08}" dt="2020-10-14T11:02:58.709" v="1507" actId="2696"/>
        <pc:sldMkLst>
          <pc:docMk/>
          <pc:sldMk cId="1064973513" sldId="338"/>
        </pc:sldMkLst>
      </pc:sldChg>
      <pc:sldChg chg="del">
        <pc:chgData name="Andrew Ming Ho Wu" userId="620d876fccae6a25" providerId="LiveId" clId="{70051DB0-1E4A-4F76-B9FF-8FCA6C4B0B08}" dt="2020-10-14T11:02:58.709" v="1507" actId="2696"/>
        <pc:sldMkLst>
          <pc:docMk/>
          <pc:sldMk cId="3865668538" sldId="339"/>
        </pc:sldMkLst>
      </pc:sldChg>
      <pc:sldChg chg="del">
        <pc:chgData name="Andrew Ming Ho Wu" userId="620d876fccae6a25" providerId="LiveId" clId="{70051DB0-1E4A-4F76-B9FF-8FCA6C4B0B08}" dt="2020-10-14T11:02:58.709" v="1507" actId="2696"/>
        <pc:sldMkLst>
          <pc:docMk/>
          <pc:sldMk cId="1140042678" sldId="340"/>
        </pc:sldMkLst>
      </pc:sldChg>
      <pc:sldChg chg="del">
        <pc:chgData name="Andrew Ming Ho Wu" userId="620d876fccae6a25" providerId="LiveId" clId="{70051DB0-1E4A-4F76-B9FF-8FCA6C4B0B08}" dt="2020-10-14T11:02:58.709" v="1507" actId="2696"/>
        <pc:sldMkLst>
          <pc:docMk/>
          <pc:sldMk cId="2792681432" sldId="341"/>
        </pc:sldMkLst>
      </pc:sldChg>
      <pc:sldChg chg="del">
        <pc:chgData name="Andrew Ming Ho Wu" userId="620d876fccae6a25" providerId="LiveId" clId="{70051DB0-1E4A-4F76-B9FF-8FCA6C4B0B08}" dt="2020-10-14T11:02:58.709" v="1507" actId="2696"/>
        <pc:sldMkLst>
          <pc:docMk/>
          <pc:sldMk cId="3458398597" sldId="342"/>
        </pc:sldMkLst>
      </pc:sldChg>
      <pc:sldChg chg="delSp modSp mod">
        <pc:chgData name="Andrew Ming Ho Wu" userId="620d876fccae6a25" providerId="LiveId" clId="{70051DB0-1E4A-4F76-B9FF-8FCA6C4B0B08}" dt="2020-10-16T08:17:39.434" v="1697" actId="20577"/>
        <pc:sldMkLst>
          <pc:docMk/>
          <pc:sldMk cId="2818220858" sldId="343"/>
        </pc:sldMkLst>
        <pc:spChg chg="mod">
          <ac:chgData name="Andrew Ming Ho Wu" userId="620d876fccae6a25" providerId="LiveId" clId="{70051DB0-1E4A-4F76-B9FF-8FCA6C4B0B08}" dt="2020-10-16T08:17:39.434" v="1697" actId="20577"/>
          <ac:spMkLst>
            <pc:docMk/>
            <pc:sldMk cId="2818220858" sldId="343"/>
            <ac:spMk id="5" creationId="{81D7F47C-B22C-46A9-BD87-E2FA064EC20F}"/>
          </ac:spMkLst>
        </pc:spChg>
        <pc:spChg chg="del">
          <ac:chgData name="Andrew Ming Ho Wu" userId="620d876fccae6a25" providerId="LiveId" clId="{70051DB0-1E4A-4F76-B9FF-8FCA6C4B0B08}" dt="2020-10-14T10:48:34.682" v="129" actId="478"/>
          <ac:spMkLst>
            <pc:docMk/>
            <pc:sldMk cId="2818220858" sldId="343"/>
            <ac:spMk id="7" creationId="{8F1A7018-DAB3-4DD6-9851-CCE349574926}"/>
          </ac:spMkLst>
        </pc:spChg>
        <pc:spChg chg="mod">
          <ac:chgData name="Andrew Ming Ho Wu" userId="620d876fccae6a25" providerId="LiveId" clId="{70051DB0-1E4A-4F76-B9FF-8FCA6C4B0B08}" dt="2020-10-16T08:17:36.046" v="1691" actId="20577"/>
          <ac:spMkLst>
            <pc:docMk/>
            <pc:sldMk cId="2818220858" sldId="343"/>
            <ac:spMk id="15" creationId="{5FC8DCBF-4CCE-4C22-8B9F-CC50B4D8446D}"/>
          </ac:spMkLst>
        </pc:spChg>
        <pc:spChg chg="del">
          <ac:chgData name="Andrew Ming Ho Wu" userId="620d876fccae6a25" providerId="LiveId" clId="{70051DB0-1E4A-4F76-B9FF-8FCA6C4B0B08}" dt="2020-10-14T10:48:41.238" v="130" actId="478"/>
          <ac:spMkLst>
            <pc:docMk/>
            <pc:sldMk cId="2818220858" sldId="343"/>
            <ac:spMk id="20" creationId="{A6F76399-04DE-46A8-BF2C-99ED8D141BD3}"/>
          </ac:spMkLst>
        </pc:spChg>
        <pc:grpChg chg="mod">
          <ac:chgData name="Andrew Ming Ho Wu" userId="620d876fccae6a25" providerId="LiveId" clId="{70051DB0-1E4A-4F76-B9FF-8FCA6C4B0B08}" dt="2020-10-14T11:03:31.434" v="1538" actId="1076"/>
          <ac:grpSpMkLst>
            <pc:docMk/>
            <pc:sldMk cId="2818220858" sldId="343"/>
            <ac:grpSpMk id="2" creationId="{00000000-0000-0000-0000-000000000000}"/>
          </ac:grpSpMkLst>
        </pc:grpChg>
      </pc:sldChg>
      <pc:sldChg chg="add del">
        <pc:chgData name="Andrew Ming Ho Wu" userId="620d876fccae6a25" providerId="LiveId" clId="{70051DB0-1E4A-4F76-B9FF-8FCA6C4B0B08}" dt="2020-10-16T08:17:51.506" v="1699" actId="2890"/>
        <pc:sldMkLst>
          <pc:docMk/>
          <pc:sldMk cId="882795893" sldId="344"/>
        </pc:sldMkLst>
      </pc:sldChg>
      <pc:sldChg chg="add">
        <pc:chgData name="Andrew Ming Ho Wu" userId="620d876fccae6a25" providerId="LiveId" clId="{70051DB0-1E4A-4F76-B9FF-8FCA6C4B0B08}" dt="2020-10-16T08:17:54.089" v="1700" actId="2890"/>
        <pc:sldMkLst>
          <pc:docMk/>
          <pc:sldMk cId="3427335621" sldId="344"/>
        </pc:sldMkLst>
      </pc:sldChg>
    </pc:docChg>
  </pc:docChgLst>
  <pc:docChgLst>
    <pc:chgData name="Andrew Ming Ho Wu" userId="620d876fccae6a25" providerId="LiveId" clId="{EF3BC0AB-AB59-4C81-97A5-1FDA4EE47D87}"/>
    <pc:docChg chg="undo redo custSel addSld delSld modSld">
      <pc:chgData name="Andrew Ming Ho Wu" userId="620d876fccae6a25" providerId="LiveId" clId="{EF3BC0AB-AB59-4C81-97A5-1FDA4EE47D87}" dt="2020-09-27T18:57:17.757" v="14458" actId="20577"/>
      <pc:docMkLst>
        <pc:docMk/>
      </pc:docMkLst>
      <pc:sldChg chg="delSp modSp mod modNotesTx">
        <pc:chgData name="Andrew Ming Ho Wu" userId="620d876fccae6a25" providerId="LiveId" clId="{EF3BC0AB-AB59-4C81-97A5-1FDA4EE47D87}" dt="2020-09-27T09:55:20.712" v="4391" actId="255"/>
        <pc:sldMkLst>
          <pc:docMk/>
          <pc:sldMk cId="0" sldId="256"/>
        </pc:sldMkLst>
        <pc:spChg chg="mod">
          <ac:chgData name="Andrew Ming Ho Wu" userId="620d876fccae6a25" providerId="LiveId" clId="{EF3BC0AB-AB59-4C81-97A5-1FDA4EE47D87}" dt="2020-09-27T09:55:20.712" v="4391" actId="255"/>
          <ac:spMkLst>
            <pc:docMk/>
            <pc:sldMk cId="0" sldId="256"/>
            <ac:spMk id="7" creationId="{00000000-0000-0000-0000-000000000000}"/>
          </ac:spMkLst>
        </pc:spChg>
        <pc:spChg chg="del mod">
          <ac:chgData name="Andrew Ming Ho Wu" userId="620d876fccae6a25" providerId="LiveId" clId="{EF3BC0AB-AB59-4C81-97A5-1FDA4EE47D87}" dt="2020-09-23T13:10:09.932" v="29"/>
          <ac:spMkLst>
            <pc:docMk/>
            <pc:sldMk cId="0" sldId="256"/>
            <ac:spMk id="8" creationId="{00000000-0000-0000-0000-000000000000}"/>
          </ac:spMkLst>
        </pc:spChg>
        <pc:spChg chg="mod">
          <ac:chgData name="Andrew Ming Ho Wu" userId="620d876fccae6a25" providerId="LiveId" clId="{EF3BC0AB-AB59-4C81-97A5-1FDA4EE47D87}" dt="2020-09-26T17:04:55.185" v="4379" actId="20577"/>
          <ac:spMkLst>
            <pc:docMk/>
            <pc:sldMk cId="0" sldId="256"/>
            <ac:spMk id="13" creationId="{0477D28A-3F44-4405-BD2B-4F00158DB1B3}"/>
          </ac:spMkLst>
        </pc:spChg>
      </pc:sldChg>
      <pc:sldChg chg="addSp delSp modSp mod">
        <pc:chgData name="Andrew Ming Ho Wu" userId="620d876fccae6a25" providerId="LiveId" clId="{EF3BC0AB-AB59-4C81-97A5-1FDA4EE47D87}" dt="2020-09-26T16:12:34.168" v="949" actId="1076"/>
        <pc:sldMkLst>
          <pc:docMk/>
          <pc:sldMk cId="0" sldId="257"/>
        </pc:sldMkLst>
        <pc:spChg chg="add mod">
          <ac:chgData name="Andrew Ming Ho Wu" userId="620d876fccae6a25" providerId="LiveId" clId="{EF3BC0AB-AB59-4C81-97A5-1FDA4EE47D87}" dt="2020-09-26T16:12:00.026" v="902" actId="1076"/>
          <ac:spMkLst>
            <pc:docMk/>
            <pc:sldMk cId="0" sldId="257"/>
            <ac:spMk id="5" creationId="{81D7F47C-B22C-46A9-BD87-E2FA064EC20F}"/>
          </ac:spMkLst>
        </pc:spChg>
        <pc:spChg chg="mod">
          <ac:chgData name="Andrew Ming Ho Wu" userId="620d876fccae6a25" providerId="LiveId" clId="{EF3BC0AB-AB59-4C81-97A5-1FDA4EE47D87}" dt="2020-09-26T16:11:40.182" v="900" actId="1076"/>
          <ac:spMkLst>
            <pc:docMk/>
            <pc:sldMk cId="0" sldId="257"/>
            <ac:spMk id="6" creationId="{00000000-0000-0000-0000-000000000000}"/>
          </ac:spMkLst>
        </pc:spChg>
        <pc:spChg chg="add mod">
          <ac:chgData name="Andrew Ming Ho Wu" userId="620d876fccae6a25" providerId="LiveId" clId="{EF3BC0AB-AB59-4C81-97A5-1FDA4EE47D87}" dt="2020-09-26T16:12:34.168" v="949" actId="1076"/>
          <ac:spMkLst>
            <pc:docMk/>
            <pc:sldMk cId="0" sldId="257"/>
            <ac:spMk id="7" creationId="{8F1A7018-DAB3-4DD6-9851-CCE349574926}"/>
          </ac:spMkLst>
        </pc:spChg>
        <pc:spChg chg="add del">
          <ac:chgData name="Andrew Ming Ho Wu" userId="620d876fccae6a25" providerId="LiveId" clId="{EF3BC0AB-AB59-4C81-97A5-1FDA4EE47D87}" dt="2020-09-26T16:11:21.009" v="894" actId="22"/>
          <ac:spMkLst>
            <pc:docMk/>
            <pc:sldMk cId="0" sldId="257"/>
            <ac:spMk id="8" creationId="{C924EF3F-006C-4216-A9A0-B8029D39A876}"/>
          </ac:spMkLst>
        </pc:spChg>
        <pc:spChg chg="mod">
          <ac:chgData name="Andrew Ming Ho Wu" userId="620d876fccae6a25" providerId="LiveId" clId="{EF3BC0AB-AB59-4C81-97A5-1FDA4EE47D87}" dt="2020-09-23T13:19:33.930" v="281" actId="20577"/>
          <ac:spMkLst>
            <pc:docMk/>
            <pc:sldMk cId="0" sldId="257"/>
            <ac:spMk id="13" creationId="{CFB9566F-DF02-46E3-A7DE-30A3DA2B0123}"/>
          </ac:spMkLst>
        </pc:spChg>
        <pc:spChg chg="mod">
          <ac:chgData name="Andrew Ming Ho Wu" userId="620d876fccae6a25" providerId="LiveId" clId="{EF3BC0AB-AB59-4C81-97A5-1FDA4EE47D87}" dt="2020-09-26T16:11:44.480" v="901" actId="1076"/>
          <ac:spMkLst>
            <pc:docMk/>
            <pc:sldMk cId="0" sldId="257"/>
            <ac:spMk id="15" creationId="{5FC8DCBF-4CCE-4C22-8B9F-CC50B4D8446D}"/>
          </ac:spMkLst>
        </pc:spChg>
        <pc:spChg chg="del mod">
          <ac:chgData name="Andrew Ming Ho Wu" userId="620d876fccae6a25" providerId="LiveId" clId="{EF3BC0AB-AB59-4C81-97A5-1FDA4EE47D87}" dt="2020-09-23T13:11:18.490" v="148" actId="478"/>
          <ac:spMkLst>
            <pc:docMk/>
            <pc:sldMk cId="0" sldId="257"/>
            <ac:spMk id="17" creationId="{F1986DA0-A256-4DC4-89BA-D9AF3A5992F1}"/>
          </ac:spMkLst>
        </pc:spChg>
        <pc:spChg chg="add mod">
          <ac:chgData name="Andrew Ming Ho Wu" userId="620d876fccae6a25" providerId="LiveId" clId="{EF3BC0AB-AB59-4C81-97A5-1FDA4EE47D87}" dt="2020-09-26T16:12:07.600" v="903" actId="1076"/>
          <ac:spMkLst>
            <pc:docMk/>
            <pc:sldMk cId="0" sldId="257"/>
            <ac:spMk id="20" creationId="{A6F76399-04DE-46A8-BF2C-99ED8D141BD3}"/>
          </ac:spMkLst>
        </pc:spChg>
        <pc:grpChg chg="mod">
          <ac:chgData name="Andrew Ming Ho Wu" userId="620d876fccae6a25" providerId="LiveId" clId="{EF3BC0AB-AB59-4C81-97A5-1FDA4EE47D87}" dt="2020-09-26T16:12:28.721" v="948" actId="1076"/>
          <ac:grpSpMkLst>
            <pc:docMk/>
            <pc:sldMk cId="0" sldId="257"/>
            <ac:grpSpMk id="2" creationId="{00000000-0000-0000-0000-000000000000}"/>
          </ac:grpSpMkLst>
        </pc:grpChg>
        <pc:grpChg chg="add mod">
          <ac:chgData name="Andrew Ming Ho Wu" userId="620d876fccae6a25" providerId="LiveId" clId="{EF3BC0AB-AB59-4C81-97A5-1FDA4EE47D87}" dt="2020-09-26T16:11:22.051" v="895" actId="571"/>
          <ac:grpSpMkLst>
            <pc:docMk/>
            <pc:sldMk cId="0" sldId="257"/>
            <ac:grpSpMk id="14" creationId="{830FE23F-E1B8-42CA-8569-E15547258E1C}"/>
          </ac:grpSpMkLst>
        </pc:grpChg>
        <pc:picChg chg="mod">
          <ac:chgData name="Andrew Ming Ho Wu" userId="620d876fccae6a25" providerId="LiveId" clId="{EF3BC0AB-AB59-4C81-97A5-1FDA4EE47D87}" dt="2020-09-26T16:11:22.051" v="895" actId="571"/>
          <ac:picMkLst>
            <pc:docMk/>
            <pc:sldMk cId="0" sldId="257"/>
            <ac:picMk id="16" creationId="{91452E8C-A457-4B32-ADCC-8B062C7B7AA2}"/>
          </ac:picMkLst>
        </pc:picChg>
        <pc:picChg chg="mod">
          <ac:chgData name="Andrew Ming Ho Wu" userId="620d876fccae6a25" providerId="LiveId" clId="{EF3BC0AB-AB59-4C81-97A5-1FDA4EE47D87}" dt="2020-09-26T16:11:22.051" v="895" actId="571"/>
          <ac:picMkLst>
            <pc:docMk/>
            <pc:sldMk cId="0" sldId="257"/>
            <ac:picMk id="17" creationId="{9914AFBE-82F5-4DA6-8856-1BD8C5F4D972}"/>
          </ac:picMkLst>
        </pc:picChg>
      </pc:sldChg>
      <pc:sldChg chg="addSp delSp modSp mod modNotesTx">
        <pc:chgData name="Andrew Ming Ho Wu" userId="620d876fccae6a25" providerId="LiveId" clId="{EF3BC0AB-AB59-4C81-97A5-1FDA4EE47D87}" dt="2020-09-27T18:42:29.401" v="12601" actId="20577"/>
        <pc:sldMkLst>
          <pc:docMk/>
          <pc:sldMk cId="0" sldId="259"/>
        </pc:sldMkLst>
        <pc:spChg chg="mod">
          <ac:chgData name="Andrew Ming Ho Wu" userId="620d876fccae6a25" providerId="LiveId" clId="{EF3BC0AB-AB59-4C81-97A5-1FDA4EE47D87}" dt="2020-09-26T16:15:18.922" v="1252" actId="20577"/>
          <ac:spMkLst>
            <pc:docMk/>
            <pc:sldMk cId="0" sldId="259"/>
            <ac:spMk id="5" creationId="{00000000-0000-0000-0000-000000000000}"/>
          </ac:spMkLst>
        </pc:spChg>
        <pc:spChg chg="add del">
          <ac:chgData name="Andrew Ming Ho Wu" userId="620d876fccae6a25" providerId="LiveId" clId="{EF3BC0AB-AB59-4C81-97A5-1FDA4EE47D87}" dt="2020-09-26T16:15:24.567" v="1254" actId="22"/>
          <ac:spMkLst>
            <pc:docMk/>
            <pc:sldMk cId="0" sldId="259"/>
            <ac:spMk id="6" creationId="{9BFBCD21-514B-426A-B032-477E3A9B1B83}"/>
          </ac:spMkLst>
        </pc:spChg>
        <pc:spChg chg="mod">
          <ac:chgData name="Andrew Ming Ho Wu" userId="620d876fccae6a25" providerId="LiveId" clId="{EF3BC0AB-AB59-4C81-97A5-1FDA4EE47D87}" dt="2020-09-27T18:42:29.401" v="12601" actId="20577"/>
          <ac:spMkLst>
            <pc:docMk/>
            <pc:sldMk cId="0" sldId="259"/>
            <ac:spMk id="12" creationId="{7E70BACB-1CF0-4DEE-923B-205A7D88BC2B}"/>
          </ac:spMkLst>
        </pc:spChg>
      </pc:sldChg>
      <pc:sldChg chg="modSp mod">
        <pc:chgData name="Andrew Ming Ho Wu" userId="620d876fccae6a25" providerId="LiveId" clId="{EF3BC0AB-AB59-4C81-97A5-1FDA4EE47D87}" dt="2020-09-27T10:13:15.975" v="5911" actId="1076"/>
        <pc:sldMkLst>
          <pc:docMk/>
          <pc:sldMk cId="0" sldId="260"/>
        </pc:sldMkLst>
        <pc:spChg chg="mod">
          <ac:chgData name="Andrew Ming Ho Wu" userId="620d876fccae6a25" providerId="LiveId" clId="{EF3BC0AB-AB59-4C81-97A5-1FDA4EE47D87}" dt="2020-09-26T16:18:11.737" v="1595" actId="14100"/>
          <ac:spMkLst>
            <pc:docMk/>
            <pc:sldMk cId="0" sldId="260"/>
            <ac:spMk id="6" creationId="{00000000-0000-0000-0000-000000000000}"/>
          </ac:spMkLst>
        </pc:spChg>
        <pc:spChg chg="mod">
          <ac:chgData name="Andrew Ming Ho Wu" userId="620d876fccae6a25" providerId="LiveId" clId="{EF3BC0AB-AB59-4C81-97A5-1FDA4EE47D87}" dt="2020-09-27T10:13:15.975" v="5911" actId="1076"/>
          <ac:spMkLst>
            <pc:docMk/>
            <pc:sldMk cId="0" sldId="260"/>
            <ac:spMk id="7" creationId="{00000000-0000-0000-0000-000000000000}"/>
          </ac:spMkLst>
        </pc:spChg>
      </pc:sldChg>
      <pc:sldChg chg="del">
        <pc:chgData name="Andrew Ming Ho Wu" userId="620d876fccae6a25" providerId="LiveId" clId="{EF3BC0AB-AB59-4C81-97A5-1FDA4EE47D87}" dt="2020-09-27T10:35:01.134" v="8520" actId="2696"/>
        <pc:sldMkLst>
          <pc:docMk/>
          <pc:sldMk cId="3477520416" sldId="281"/>
        </pc:sldMkLst>
      </pc:sldChg>
      <pc:sldChg chg="addSp delSp modSp mod modNotesTx">
        <pc:chgData name="Andrew Ming Ho Wu" userId="620d876fccae6a25" providerId="LiveId" clId="{EF3BC0AB-AB59-4C81-97A5-1FDA4EE47D87}" dt="2020-09-27T10:15:26.466" v="6060" actId="20577"/>
        <pc:sldMkLst>
          <pc:docMk/>
          <pc:sldMk cId="2614168572" sldId="282"/>
        </pc:sldMkLst>
        <pc:spChg chg="add del mod">
          <ac:chgData name="Andrew Ming Ho Wu" userId="620d876fccae6a25" providerId="LiveId" clId="{EF3BC0AB-AB59-4C81-97A5-1FDA4EE47D87}" dt="2020-09-27T10:10:20.883" v="5667" actId="1076"/>
          <ac:spMkLst>
            <pc:docMk/>
            <pc:sldMk cId="2614168572" sldId="282"/>
            <ac:spMk id="13" creationId="{69CF4EEB-ADC9-4068-B7B7-D36841F39D3C}"/>
          </ac:spMkLst>
        </pc:spChg>
        <pc:spChg chg="mod">
          <ac:chgData name="Andrew Ming Ho Wu" userId="620d876fccae6a25" providerId="LiveId" clId="{EF3BC0AB-AB59-4C81-97A5-1FDA4EE47D87}" dt="2020-09-27T10:15:26.466" v="6060" actId="20577"/>
          <ac:spMkLst>
            <pc:docMk/>
            <pc:sldMk cId="2614168572" sldId="282"/>
            <ac:spMk id="17" creationId="{48FA683B-0C92-4884-BB36-9239C11A9F11}"/>
          </ac:spMkLst>
        </pc:spChg>
        <pc:picChg chg="mod">
          <ac:chgData name="Andrew Ming Ho Wu" userId="620d876fccae6a25" providerId="LiveId" clId="{EF3BC0AB-AB59-4C81-97A5-1FDA4EE47D87}" dt="2020-09-26T16:19:38.497" v="1795" actId="1076"/>
          <ac:picMkLst>
            <pc:docMk/>
            <pc:sldMk cId="2614168572" sldId="282"/>
            <ac:picMk id="2" creationId="{00000000-0000-0000-0000-000000000000}"/>
          </ac:picMkLst>
        </pc:picChg>
      </pc:sldChg>
      <pc:sldChg chg="del">
        <pc:chgData name="Andrew Ming Ho Wu" userId="620d876fccae6a25" providerId="LiveId" clId="{EF3BC0AB-AB59-4C81-97A5-1FDA4EE47D87}" dt="2020-09-27T10:35:01.134" v="8520" actId="2696"/>
        <pc:sldMkLst>
          <pc:docMk/>
          <pc:sldMk cId="2263646774" sldId="283"/>
        </pc:sldMkLst>
      </pc:sldChg>
      <pc:sldChg chg="del">
        <pc:chgData name="Andrew Ming Ho Wu" userId="620d876fccae6a25" providerId="LiveId" clId="{EF3BC0AB-AB59-4C81-97A5-1FDA4EE47D87}" dt="2020-09-27T10:35:01.134" v="8520" actId="2696"/>
        <pc:sldMkLst>
          <pc:docMk/>
          <pc:sldMk cId="1442798169" sldId="284"/>
        </pc:sldMkLst>
      </pc:sldChg>
      <pc:sldChg chg="del">
        <pc:chgData name="Andrew Ming Ho Wu" userId="620d876fccae6a25" providerId="LiveId" clId="{EF3BC0AB-AB59-4C81-97A5-1FDA4EE47D87}" dt="2020-09-27T10:35:01.134" v="8520" actId="2696"/>
        <pc:sldMkLst>
          <pc:docMk/>
          <pc:sldMk cId="2354016084" sldId="285"/>
        </pc:sldMkLst>
      </pc:sldChg>
      <pc:sldChg chg="del">
        <pc:chgData name="Andrew Ming Ho Wu" userId="620d876fccae6a25" providerId="LiveId" clId="{EF3BC0AB-AB59-4C81-97A5-1FDA4EE47D87}" dt="2020-09-27T10:35:01.134" v="8520" actId="2696"/>
        <pc:sldMkLst>
          <pc:docMk/>
          <pc:sldMk cId="399849162" sldId="286"/>
        </pc:sldMkLst>
      </pc:sldChg>
      <pc:sldChg chg="del">
        <pc:chgData name="Andrew Ming Ho Wu" userId="620d876fccae6a25" providerId="LiveId" clId="{EF3BC0AB-AB59-4C81-97A5-1FDA4EE47D87}" dt="2020-09-27T10:35:01.134" v="8520" actId="2696"/>
        <pc:sldMkLst>
          <pc:docMk/>
          <pc:sldMk cId="2878566895" sldId="287"/>
        </pc:sldMkLst>
      </pc:sldChg>
      <pc:sldChg chg="del">
        <pc:chgData name="Andrew Ming Ho Wu" userId="620d876fccae6a25" providerId="LiveId" clId="{EF3BC0AB-AB59-4C81-97A5-1FDA4EE47D87}" dt="2020-09-27T10:35:01.134" v="8520" actId="2696"/>
        <pc:sldMkLst>
          <pc:docMk/>
          <pc:sldMk cId="2066083013" sldId="288"/>
        </pc:sldMkLst>
      </pc:sldChg>
      <pc:sldChg chg="del">
        <pc:chgData name="Andrew Ming Ho Wu" userId="620d876fccae6a25" providerId="LiveId" clId="{EF3BC0AB-AB59-4C81-97A5-1FDA4EE47D87}" dt="2020-09-27T10:35:01.134" v="8520" actId="2696"/>
        <pc:sldMkLst>
          <pc:docMk/>
          <pc:sldMk cId="229956835" sldId="289"/>
        </pc:sldMkLst>
      </pc:sldChg>
      <pc:sldChg chg="del">
        <pc:chgData name="Andrew Ming Ho Wu" userId="620d876fccae6a25" providerId="LiveId" clId="{EF3BC0AB-AB59-4C81-97A5-1FDA4EE47D87}" dt="2020-09-27T10:35:01.134" v="8520" actId="2696"/>
        <pc:sldMkLst>
          <pc:docMk/>
          <pc:sldMk cId="3410851458" sldId="290"/>
        </pc:sldMkLst>
      </pc:sldChg>
      <pc:sldChg chg="del">
        <pc:chgData name="Andrew Ming Ho Wu" userId="620d876fccae6a25" providerId="LiveId" clId="{EF3BC0AB-AB59-4C81-97A5-1FDA4EE47D87}" dt="2020-09-27T10:35:01.134" v="8520" actId="2696"/>
        <pc:sldMkLst>
          <pc:docMk/>
          <pc:sldMk cId="413486627" sldId="291"/>
        </pc:sldMkLst>
      </pc:sldChg>
      <pc:sldChg chg="del">
        <pc:chgData name="Andrew Ming Ho Wu" userId="620d876fccae6a25" providerId="LiveId" clId="{EF3BC0AB-AB59-4C81-97A5-1FDA4EE47D87}" dt="2020-09-27T10:35:01.134" v="8520" actId="2696"/>
        <pc:sldMkLst>
          <pc:docMk/>
          <pc:sldMk cId="2556687725" sldId="292"/>
        </pc:sldMkLst>
      </pc:sldChg>
      <pc:sldChg chg="del">
        <pc:chgData name="Andrew Ming Ho Wu" userId="620d876fccae6a25" providerId="LiveId" clId="{EF3BC0AB-AB59-4C81-97A5-1FDA4EE47D87}" dt="2020-09-27T10:35:01.134" v="8520" actId="2696"/>
        <pc:sldMkLst>
          <pc:docMk/>
          <pc:sldMk cId="3512316335" sldId="293"/>
        </pc:sldMkLst>
      </pc:sldChg>
      <pc:sldChg chg="del">
        <pc:chgData name="Andrew Ming Ho Wu" userId="620d876fccae6a25" providerId="LiveId" clId="{EF3BC0AB-AB59-4C81-97A5-1FDA4EE47D87}" dt="2020-09-27T10:35:01.134" v="8520" actId="2696"/>
        <pc:sldMkLst>
          <pc:docMk/>
          <pc:sldMk cId="1612569936" sldId="294"/>
        </pc:sldMkLst>
      </pc:sldChg>
      <pc:sldChg chg="del">
        <pc:chgData name="Andrew Ming Ho Wu" userId="620d876fccae6a25" providerId="LiveId" clId="{EF3BC0AB-AB59-4C81-97A5-1FDA4EE47D87}" dt="2020-09-27T10:35:01.134" v="8520" actId="2696"/>
        <pc:sldMkLst>
          <pc:docMk/>
          <pc:sldMk cId="1824351165" sldId="296"/>
        </pc:sldMkLst>
      </pc:sldChg>
      <pc:sldChg chg="del">
        <pc:chgData name="Andrew Ming Ho Wu" userId="620d876fccae6a25" providerId="LiveId" clId="{EF3BC0AB-AB59-4C81-97A5-1FDA4EE47D87}" dt="2020-09-27T10:35:01.134" v="8520" actId="2696"/>
        <pc:sldMkLst>
          <pc:docMk/>
          <pc:sldMk cId="4058345036" sldId="297"/>
        </pc:sldMkLst>
      </pc:sldChg>
      <pc:sldChg chg="del">
        <pc:chgData name="Andrew Ming Ho Wu" userId="620d876fccae6a25" providerId="LiveId" clId="{EF3BC0AB-AB59-4C81-97A5-1FDA4EE47D87}" dt="2020-09-27T10:35:01.134" v="8520" actId="2696"/>
        <pc:sldMkLst>
          <pc:docMk/>
          <pc:sldMk cId="1764176242" sldId="299"/>
        </pc:sldMkLst>
      </pc:sldChg>
      <pc:sldChg chg="del">
        <pc:chgData name="Andrew Ming Ho Wu" userId="620d876fccae6a25" providerId="LiveId" clId="{EF3BC0AB-AB59-4C81-97A5-1FDA4EE47D87}" dt="2020-09-27T10:35:01.134" v="8520" actId="2696"/>
        <pc:sldMkLst>
          <pc:docMk/>
          <pc:sldMk cId="4186544287" sldId="300"/>
        </pc:sldMkLst>
      </pc:sldChg>
      <pc:sldChg chg="modSp add mod">
        <pc:chgData name="Andrew Ming Ho Wu" userId="620d876fccae6a25" providerId="LiveId" clId="{EF3BC0AB-AB59-4C81-97A5-1FDA4EE47D87}" dt="2020-09-27T18:42:43.537" v="12616" actId="20577"/>
        <pc:sldMkLst>
          <pc:docMk/>
          <pc:sldMk cId="4141595128" sldId="301"/>
        </pc:sldMkLst>
        <pc:spChg chg="mod">
          <ac:chgData name="Andrew Ming Ho Wu" userId="620d876fccae6a25" providerId="LiveId" clId="{EF3BC0AB-AB59-4C81-97A5-1FDA4EE47D87}" dt="2020-09-26T16:15:33.446" v="1272" actId="20577"/>
          <ac:spMkLst>
            <pc:docMk/>
            <pc:sldMk cId="4141595128" sldId="301"/>
            <ac:spMk id="5" creationId="{00000000-0000-0000-0000-000000000000}"/>
          </ac:spMkLst>
        </pc:spChg>
        <pc:spChg chg="mod">
          <ac:chgData name="Andrew Ming Ho Wu" userId="620d876fccae6a25" providerId="LiveId" clId="{EF3BC0AB-AB59-4C81-97A5-1FDA4EE47D87}" dt="2020-09-27T18:42:43.537" v="12616" actId="20577"/>
          <ac:spMkLst>
            <pc:docMk/>
            <pc:sldMk cId="4141595128" sldId="301"/>
            <ac:spMk id="12" creationId="{7E70BACB-1CF0-4DEE-923B-205A7D88BC2B}"/>
          </ac:spMkLst>
        </pc:spChg>
      </pc:sldChg>
      <pc:sldChg chg="modSp add mod modNotesTx">
        <pc:chgData name="Andrew Ming Ho Wu" userId="620d876fccae6a25" providerId="LiveId" clId="{EF3BC0AB-AB59-4C81-97A5-1FDA4EE47D87}" dt="2020-09-27T10:13:25.181" v="5912" actId="255"/>
        <pc:sldMkLst>
          <pc:docMk/>
          <pc:sldMk cId="1181641107" sldId="302"/>
        </pc:sldMkLst>
        <pc:spChg chg="mod">
          <ac:chgData name="Andrew Ming Ho Wu" userId="620d876fccae6a25" providerId="LiveId" clId="{EF3BC0AB-AB59-4C81-97A5-1FDA4EE47D87}" dt="2020-09-27T10:13:25.181" v="5912" actId="255"/>
          <ac:spMkLst>
            <pc:docMk/>
            <pc:sldMk cId="1181641107" sldId="302"/>
            <ac:spMk id="17" creationId="{48FA683B-0C92-4884-BB36-9239C11A9F11}"/>
          </ac:spMkLst>
        </pc:spChg>
      </pc:sldChg>
      <pc:sldChg chg="modSp add mod modNotesTx">
        <pc:chgData name="Andrew Ming Ho Wu" userId="620d876fccae6a25" providerId="LiveId" clId="{EF3BC0AB-AB59-4C81-97A5-1FDA4EE47D87}" dt="2020-09-27T10:17:42.840" v="6267" actId="14100"/>
        <pc:sldMkLst>
          <pc:docMk/>
          <pc:sldMk cId="695323835" sldId="303"/>
        </pc:sldMkLst>
        <pc:spChg chg="mod">
          <ac:chgData name="Andrew Ming Ho Wu" userId="620d876fccae6a25" providerId="LiveId" clId="{EF3BC0AB-AB59-4C81-97A5-1FDA4EE47D87}" dt="2020-09-27T10:17:39.090" v="6265" actId="1076"/>
          <ac:spMkLst>
            <pc:docMk/>
            <pc:sldMk cId="695323835" sldId="303"/>
            <ac:spMk id="13" creationId="{69CF4EEB-ADC9-4068-B7B7-D36841F39D3C}"/>
          </ac:spMkLst>
        </pc:spChg>
        <pc:spChg chg="mod">
          <ac:chgData name="Andrew Ming Ho Wu" userId="620d876fccae6a25" providerId="LiveId" clId="{EF3BC0AB-AB59-4C81-97A5-1FDA4EE47D87}" dt="2020-09-27T10:17:42.840" v="6267" actId="14100"/>
          <ac:spMkLst>
            <pc:docMk/>
            <pc:sldMk cId="695323835" sldId="303"/>
            <ac:spMk id="17" creationId="{48FA683B-0C92-4884-BB36-9239C11A9F11}"/>
          </ac:spMkLst>
        </pc:spChg>
      </pc:sldChg>
      <pc:sldChg chg="modSp add mod modNotesTx">
        <pc:chgData name="Andrew Ming Ho Wu" userId="620d876fccae6a25" providerId="LiveId" clId="{EF3BC0AB-AB59-4C81-97A5-1FDA4EE47D87}" dt="2020-09-27T10:19:05.687" v="6412" actId="20577"/>
        <pc:sldMkLst>
          <pc:docMk/>
          <pc:sldMk cId="1731435901" sldId="304"/>
        </pc:sldMkLst>
        <pc:spChg chg="mod">
          <ac:chgData name="Andrew Ming Ho Wu" userId="620d876fccae6a25" providerId="LiveId" clId="{EF3BC0AB-AB59-4C81-97A5-1FDA4EE47D87}" dt="2020-09-27T10:18:55.844" v="6411" actId="313"/>
          <ac:spMkLst>
            <pc:docMk/>
            <pc:sldMk cId="1731435901" sldId="304"/>
            <ac:spMk id="17" creationId="{48FA683B-0C92-4884-BB36-9239C11A9F11}"/>
          </ac:spMkLst>
        </pc:spChg>
      </pc:sldChg>
      <pc:sldChg chg="modSp add mod modNotesTx">
        <pc:chgData name="Andrew Ming Ho Wu" userId="620d876fccae6a25" providerId="LiveId" clId="{EF3BC0AB-AB59-4C81-97A5-1FDA4EE47D87}" dt="2020-09-27T10:20:50.306" v="6644" actId="20577"/>
        <pc:sldMkLst>
          <pc:docMk/>
          <pc:sldMk cId="3921722384" sldId="305"/>
        </pc:sldMkLst>
        <pc:spChg chg="mod">
          <ac:chgData name="Andrew Ming Ho Wu" userId="620d876fccae6a25" providerId="LiveId" clId="{EF3BC0AB-AB59-4C81-97A5-1FDA4EE47D87}" dt="2020-09-27T10:20:34.775" v="6643" actId="20577"/>
          <ac:spMkLst>
            <pc:docMk/>
            <pc:sldMk cId="3921722384" sldId="305"/>
            <ac:spMk id="17" creationId="{48FA683B-0C92-4884-BB36-9239C11A9F11}"/>
          </ac:spMkLst>
        </pc:spChg>
      </pc:sldChg>
      <pc:sldChg chg="modSp add mod modNotesTx">
        <pc:chgData name="Andrew Ming Ho Wu" userId="620d876fccae6a25" providerId="LiveId" clId="{EF3BC0AB-AB59-4C81-97A5-1FDA4EE47D87}" dt="2020-09-27T10:21:37.258" v="6762" actId="20577"/>
        <pc:sldMkLst>
          <pc:docMk/>
          <pc:sldMk cId="393541412" sldId="306"/>
        </pc:sldMkLst>
        <pc:spChg chg="mod">
          <ac:chgData name="Andrew Ming Ho Wu" userId="620d876fccae6a25" providerId="LiveId" clId="{EF3BC0AB-AB59-4C81-97A5-1FDA4EE47D87}" dt="2020-09-27T10:21:32.006" v="6761" actId="20577"/>
          <ac:spMkLst>
            <pc:docMk/>
            <pc:sldMk cId="393541412" sldId="306"/>
            <ac:spMk id="17" creationId="{48FA683B-0C92-4884-BB36-9239C11A9F11}"/>
          </ac:spMkLst>
        </pc:spChg>
      </pc:sldChg>
      <pc:sldChg chg="modSp add mod modNotesTx">
        <pc:chgData name="Andrew Ming Ho Wu" userId="620d876fccae6a25" providerId="LiveId" clId="{EF3BC0AB-AB59-4C81-97A5-1FDA4EE47D87}" dt="2020-09-27T10:21:47.784" v="6763" actId="255"/>
        <pc:sldMkLst>
          <pc:docMk/>
          <pc:sldMk cId="696112063" sldId="307"/>
        </pc:sldMkLst>
        <pc:spChg chg="mod">
          <ac:chgData name="Andrew Ming Ho Wu" userId="620d876fccae6a25" providerId="LiveId" clId="{EF3BC0AB-AB59-4C81-97A5-1FDA4EE47D87}" dt="2020-09-27T10:21:47.784" v="6763" actId="255"/>
          <ac:spMkLst>
            <pc:docMk/>
            <pc:sldMk cId="696112063" sldId="307"/>
            <ac:spMk id="17" creationId="{48FA683B-0C92-4884-BB36-9239C11A9F11}"/>
          </ac:spMkLst>
        </pc:spChg>
      </pc:sldChg>
      <pc:sldChg chg="modSp add mod modNotesTx">
        <pc:chgData name="Andrew Ming Ho Wu" userId="620d876fccae6a25" providerId="LiveId" clId="{EF3BC0AB-AB59-4C81-97A5-1FDA4EE47D87}" dt="2020-09-27T10:22:20.056" v="6856" actId="20577"/>
        <pc:sldMkLst>
          <pc:docMk/>
          <pc:sldMk cId="2138515264" sldId="308"/>
        </pc:sldMkLst>
        <pc:spChg chg="mod">
          <ac:chgData name="Andrew Ming Ho Wu" userId="620d876fccae6a25" providerId="LiveId" clId="{EF3BC0AB-AB59-4C81-97A5-1FDA4EE47D87}" dt="2020-09-27T10:22:20.056" v="6856" actId="20577"/>
          <ac:spMkLst>
            <pc:docMk/>
            <pc:sldMk cId="2138515264" sldId="308"/>
            <ac:spMk id="17" creationId="{48FA683B-0C92-4884-BB36-9239C11A9F11}"/>
          </ac:spMkLst>
        </pc:spChg>
      </pc:sldChg>
      <pc:sldChg chg="modSp add mod modNotesTx">
        <pc:chgData name="Andrew Ming Ho Wu" userId="620d876fccae6a25" providerId="LiveId" clId="{EF3BC0AB-AB59-4C81-97A5-1FDA4EE47D87}" dt="2020-09-27T10:23:00.536" v="6930" actId="20577"/>
        <pc:sldMkLst>
          <pc:docMk/>
          <pc:sldMk cId="2113135599" sldId="309"/>
        </pc:sldMkLst>
        <pc:spChg chg="mod">
          <ac:chgData name="Andrew Ming Ho Wu" userId="620d876fccae6a25" providerId="LiveId" clId="{EF3BC0AB-AB59-4C81-97A5-1FDA4EE47D87}" dt="2020-09-27T10:23:00.536" v="6930" actId="20577"/>
          <ac:spMkLst>
            <pc:docMk/>
            <pc:sldMk cId="2113135599" sldId="309"/>
            <ac:spMk id="17" creationId="{48FA683B-0C92-4884-BB36-9239C11A9F11}"/>
          </ac:spMkLst>
        </pc:spChg>
      </pc:sldChg>
      <pc:sldChg chg="modSp add mod modNotesTx">
        <pc:chgData name="Andrew Ming Ho Wu" userId="620d876fccae6a25" providerId="LiveId" clId="{EF3BC0AB-AB59-4C81-97A5-1FDA4EE47D87}" dt="2020-09-27T10:23:44.427" v="6931" actId="255"/>
        <pc:sldMkLst>
          <pc:docMk/>
          <pc:sldMk cId="3619567919" sldId="310"/>
        </pc:sldMkLst>
        <pc:spChg chg="mod">
          <ac:chgData name="Andrew Ming Ho Wu" userId="620d876fccae6a25" providerId="LiveId" clId="{EF3BC0AB-AB59-4C81-97A5-1FDA4EE47D87}" dt="2020-09-27T10:01:03.972" v="4768" actId="1076"/>
          <ac:spMkLst>
            <pc:docMk/>
            <pc:sldMk cId="3619567919" sldId="310"/>
            <ac:spMk id="13" creationId="{69CF4EEB-ADC9-4068-B7B7-D36841F39D3C}"/>
          </ac:spMkLst>
        </pc:spChg>
        <pc:spChg chg="mod">
          <ac:chgData name="Andrew Ming Ho Wu" userId="620d876fccae6a25" providerId="LiveId" clId="{EF3BC0AB-AB59-4C81-97A5-1FDA4EE47D87}" dt="2020-09-27T10:23:44.427" v="6931" actId="255"/>
          <ac:spMkLst>
            <pc:docMk/>
            <pc:sldMk cId="3619567919" sldId="310"/>
            <ac:spMk id="17" creationId="{48FA683B-0C92-4884-BB36-9239C11A9F11}"/>
          </ac:spMkLst>
        </pc:spChg>
      </pc:sldChg>
      <pc:sldChg chg="modSp add mod modNotesTx">
        <pc:chgData name="Andrew Ming Ho Wu" userId="620d876fccae6a25" providerId="LiveId" clId="{EF3BC0AB-AB59-4C81-97A5-1FDA4EE47D87}" dt="2020-09-27T10:24:04.623" v="6933" actId="20577"/>
        <pc:sldMkLst>
          <pc:docMk/>
          <pc:sldMk cId="4241162783" sldId="311"/>
        </pc:sldMkLst>
        <pc:spChg chg="mod">
          <ac:chgData name="Andrew Ming Ho Wu" userId="620d876fccae6a25" providerId="LiveId" clId="{EF3BC0AB-AB59-4C81-97A5-1FDA4EE47D87}" dt="2020-09-27T10:23:51.587" v="6932" actId="255"/>
          <ac:spMkLst>
            <pc:docMk/>
            <pc:sldMk cId="4241162783" sldId="311"/>
            <ac:spMk id="17" creationId="{48FA683B-0C92-4884-BB36-9239C11A9F11}"/>
          </ac:spMkLst>
        </pc:spChg>
      </pc:sldChg>
      <pc:sldChg chg="modSp add mod modNotesTx">
        <pc:chgData name="Andrew Ming Ho Wu" userId="620d876fccae6a25" providerId="LiveId" clId="{EF3BC0AB-AB59-4C81-97A5-1FDA4EE47D87}" dt="2020-09-27T10:24:22.320" v="6935" actId="20577"/>
        <pc:sldMkLst>
          <pc:docMk/>
          <pc:sldMk cId="1035541448" sldId="312"/>
        </pc:sldMkLst>
        <pc:spChg chg="mod">
          <ac:chgData name="Andrew Ming Ho Wu" userId="620d876fccae6a25" providerId="LiveId" clId="{EF3BC0AB-AB59-4C81-97A5-1FDA4EE47D87}" dt="2020-09-27T10:24:10.906" v="6934" actId="255"/>
          <ac:spMkLst>
            <pc:docMk/>
            <pc:sldMk cId="1035541448" sldId="312"/>
            <ac:spMk id="17" creationId="{48FA683B-0C92-4884-BB36-9239C11A9F11}"/>
          </ac:spMkLst>
        </pc:spChg>
      </pc:sldChg>
      <pc:sldChg chg="modSp add mod">
        <pc:chgData name="Andrew Ming Ho Wu" userId="620d876fccae6a25" providerId="LiveId" clId="{EF3BC0AB-AB59-4C81-97A5-1FDA4EE47D87}" dt="2020-09-27T10:25:36.179" v="7152" actId="20577"/>
        <pc:sldMkLst>
          <pc:docMk/>
          <pc:sldMk cId="1627687639" sldId="313"/>
        </pc:sldMkLst>
        <pc:spChg chg="mod">
          <ac:chgData name="Andrew Ming Ho Wu" userId="620d876fccae6a25" providerId="LiveId" clId="{EF3BC0AB-AB59-4C81-97A5-1FDA4EE47D87}" dt="2020-09-27T10:25:36.179" v="7152" actId="20577"/>
          <ac:spMkLst>
            <pc:docMk/>
            <pc:sldMk cId="1627687639" sldId="313"/>
            <ac:spMk id="17" creationId="{48FA683B-0C92-4884-BB36-9239C11A9F11}"/>
          </ac:spMkLst>
        </pc:spChg>
      </pc:sldChg>
      <pc:sldChg chg="modSp add mod">
        <pc:chgData name="Andrew Ming Ho Wu" userId="620d876fccae6a25" providerId="LiveId" clId="{EF3BC0AB-AB59-4C81-97A5-1FDA4EE47D87}" dt="2020-09-27T10:32:13.605" v="8194" actId="20577"/>
        <pc:sldMkLst>
          <pc:docMk/>
          <pc:sldMk cId="1950776556" sldId="314"/>
        </pc:sldMkLst>
        <pc:spChg chg="mod">
          <ac:chgData name="Andrew Ming Ho Wu" userId="620d876fccae6a25" providerId="LiveId" clId="{EF3BC0AB-AB59-4C81-97A5-1FDA4EE47D87}" dt="2020-09-27T10:32:13.605" v="8194" actId="20577"/>
          <ac:spMkLst>
            <pc:docMk/>
            <pc:sldMk cId="1950776556" sldId="314"/>
            <ac:spMk id="17" creationId="{48FA683B-0C92-4884-BB36-9239C11A9F11}"/>
          </ac:spMkLst>
        </pc:spChg>
      </pc:sldChg>
      <pc:sldChg chg="modSp add mod">
        <pc:chgData name="Andrew Ming Ho Wu" userId="620d876fccae6a25" providerId="LiveId" clId="{EF3BC0AB-AB59-4C81-97A5-1FDA4EE47D87}" dt="2020-09-27T10:32:16.641" v="8196" actId="20577"/>
        <pc:sldMkLst>
          <pc:docMk/>
          <pc:sldMk cId="3899163142" sldId="315"/>
        </pc:sldMkLst>
        <pc:spChg chg="mod">
          <ac:chgData name="Andrew Ming Ho Wu" userId="620d876fccae6a25" providerId="LiveId" clId="{EF3BC0AB-AB59-4C81-97A5-1FDA4EE47D87}" dt="2020-09-27T10:32:16.641" v="8196" actId="20577"/>
          <ac:spMkLst>
            <pc:docMk/>
            <pc:sldMk cId="3899163142" sldId="315"/>
            <ac:spMk id="17" creationId="{48FA683B-0C92-4884-BB36-9239C11A9F11}"/>
          </ac:spMkLst>
        </pc:spChg>
      </pc:sldChg>
      <pc:sldChg chg="modSp add mod">
        <pc:chgData name="Andrew Ming Ho Wu" userId="620d876fccae6a25" providerId="LiveId" clId="{EF3BC0AB-AB59-4C81-97A5-1FDA4EE47D87}" dt="2020-09-27T10:32:19.922" v="8198" actId="20577"/>
        <pc:sldMkLst>
          <pc:docMk/>
          <pc:sldMk cId="2313566969" sldId="316"/>
        </pc:sldMkLst>
        <pc:spChg chg="mod">
          <ac:chgData name="Andrew Ming Ho Wu" userId="620d876fccae6a25" providerId="LiveId" clId="{EF3BC0AB-AB59-4C81-97A5-1FDA4EE47D87}" dt="2020-09-27T10:32:19.922" v="8198" actId="20577"/>
          <ac:spMkLst>
            <pc:docMk/>
            <pc:sldMk cId="2313566969" sldId="316"/>
            <ac:spMk id="17" creationId="{48FA683B-0C92-4884-BB36-9239C11A9F11}"/>
          </ac:spMkLst>
        </pc:spChg>
      </pc:sldChg>
      <pc:sldChg chg="modSp add mod">
        <pc:chgData name="Andrew Ming Ho Wu" userId="620d876fccae6a25" providerId="LiveId" clId="{EF3BC0AB-AB59-4C81-97A5-1FDA4EE47D87}" dt="2020-09-27T10:32:55.790" v="8288" actId="1076"/>
        <pc:sldMkLst>
          <pc:docMk/>
          <pc:sldMk cId="525558553" sldId="317"/>
        </pc:sldMkLst>
        <pc:spChg chg="mod">
          <ac:chgData name="Andrew Ming Ho Wu" userId="620d876fccae6a25" providerId="LiveId" clId="{EF3BC0AB-AB59-4C81-97A5-1FDA4EE47D87}" dt="2020-09-27T10:32:55.790" v="8288" actId="1076"/>
          <ac:spMkLst>
            <pc:docMk/>
            <pc:sldMk cId="525558553" sldId="317"/>
            <ac:spMk id="17" creationId="{48FA683B-0C92-4884-BB36-9239C11A9F11}"/>
          </ac:spMkLst>
        </pc:spChg>
      </pc:sldChg>
      <pc:sldChg chg="modSp add mod">
        <pc:chgData name="Andrew Ming Ho Wu" userId="620d876fccae6a25" providerId="LiveId" clId="{EF3BC0AB-AB59-4C81-97A5-1FDA4EE47D87}" dt="2020-09-27T10:33:59.156" v="8519" actId="20577"/>
        <pc:sldMkLst>
          <pc:docMk/>
          <pc:sldMk cId="2450840084" sldId="318"/>
        </pc:sldMkLst>
        <pc:spChg chg="mod">
          <ac:chgData name="Andrew Ming Ho Wu" userId="620d876fccae6a25" providerId="LiveId" clId="{EF3BC0AB-AB59-4C81-97A5-1FDA4EE47D87}" dt="2020-09-27T10:33:59.156" v="8519" actId="20577"/>
          <ac:spMkLst>
            <pc:docMk/>
            <pc:sldMk cId="2450840084" sldId="318"/>
            <ac:spMk id="17" creationId="{48FA683B-0C92-4884-BB36-9239C11A9F11}"/>
          </ac:spMkLst>
        </pc:spChg>
      </pc:sldChg>
      <pc:sldChg chg="addSp delSp modSp add mod">
        <pc:chgData name="Andrew Ming Ho Wu" userId="620d876fccae6a25" providerId="LiveId" clId="{EF3BC0AB-AB59-4C81-97A5-1FDA4EE47D87}" dt="2020-09-27T10:39:14.873" v="9058" actId="20577"/>
        <pc:sldMkLst>
          <pc:docMk/>
          <pc:sldMk cId="3241138585" sldId="319"/>
        </pc:sldMkLst>
        <pc:spChg chg="mod">
          <ac:chgData name="Andrew Ming Ho Wu" userId="620d876fccae6a25" providerId="LiveId" clId="{EF3BC0AB-AB59-4C81-97A5-1FDA4EE47D87}" dt="2020-09-27T10:35:24.156" v="8547" actId="1076"/>
          <ac:spMkLst>
            <pc:docMk/>
            <pc:sldMk cId="3241138585" sldId="319"/>
            <ac:spMk id="13" creationId="{69CF4EEB-ADC9-4068-B7B7-D36841F39D3C}"/>
          </ac:spMkLst>
        </pc:spChg>
        <pc:spChg chg="add del mod">
          <ac:chgData name="Andrew Ming Ho Wu" userId="620d876fccae6a25" providerId="LiveId" clId="{EF3BC0AB-AB59-4C81-97A5-1FDA4EE47D87}" dt="2020-09-27T10:39:14.873" v="9058" actId="20577"/>
          <ac:spMkLst>
            <pc:docMk/>
            <pc:sldMk cId="3241138585" sldId="319"/>
            <ac:spMk id="17" creationId="{48FA683B-0C92-4884-BB36-9239C11A9F11}"/>
          </ac:spMkLst>
        </pc:spChg>
      </pc:sldChg>
      <pc:sldChg chg="modSp add mod">
        <pc:chgData name="Andrew Ming Ho Wu" userId="620d876fccae6a25" providerId="LiveId" clId="{EF3BC0AB-AB59-4C81-97A5-1FDA4EE47D87}" dt="2020-09-27T10:43:27.516" v="9560" actId="20577"/>
        <pc:sldMkLst>
          <pc:docMk/>
          <pc:sldMk cId="597090878" sldId="320"/>
        </pc:sldMkLst>
        <pc:spChg chg="mod">
          <ac:chgData name="Andrew Ming Ho Wu" userId="620d876fccae6a25" providerId="LiveId" clId="{EF3BC0AB-AB59-4C81-97A5-1FDA4EE47D87}" dt="2020-09-27T10:43:27.516" v="9560" actId="20577"/>
          <ac:spMkLst>
            <pc:docMk/>
            <pc:sldMk cId="597090878" sldId="320"/>
            <ac:spMk id="17" creationId="{48FA683B-0C92-4884-BB36-9239C11A9F11}"/>
          </ac:spMkLst>
        </pc:spChg>
      </pc:sldChg>
      <pc:sldChg chg="addSp delSp modSp add mod">
        <pc:chgData name="Andrew Ming Ho Wu" userId="620d876fccae6a25" providerId="LiveId" clId="{EF3BC0AB-AB59-4C81-97A5-1FDA4EE47D87}" dt="2020-09-27T10:58:39.244" v="9567"/>
        <pc:sldMkLst>
          <pc:docMk/>
          <pc:sldMk cId="3935872265" sldId="321"/>
        </pc:sldMkLst>
        <pc:spChg chg="del mod">
          <ac:chgData name="Andrew Ming Ho Wu" userId="620d876fccae6a25" providerId="LiveId" clId="{EF3BC0AB-AB59-4C81-97A5-1FDA4EE47D87}" dt="2020-09-27T10:58:39.244" v="9567"/>
          <ac:spMkLst>
            <pc:docMk/>
            <pc:sldMk cId="3935872265" sldId="321"/>
            <ac:spMk id="17" creationId="{48FA683B-0C92-4884-BB36-9239C11A9F11}"/>
          </ac:spMkLst>
        </pc:spChg>
        <pc:picChg chg="add mod">
          <ac:chgData name="Andrew Ming Ho Wu" userId="620d876fccae6a25" providerId="LiveId" clId="{EF3BC0AB-AB59-4C81-97A5-1FDA4EE47D87}" dt="2020-09-27T10:58:38.641" v="9565" actId="14100"/>
          <ac:picMkLst>
            <pc:docMk/>
            <pc:sldMk cId="3935872265" sldId="321"/>
            <ac:picMk id="6" creationId="{9A9BF99D-7F84-4233-BC72-E8CC5BE0B067}"/>
          </ac:picMkLst>
        </pc:picChg>
      </pc:sldChg>
      <pc:sldChg chg="addSp delSp modSp add mod">
        <pc:chgData name="Andrew Ming Ho Wu" userId="620d876fccae6a25" providerId="LiveId" clId="{EF3BC0AB-AB59-4C81-97A5-1FDA4EE47D87}" dt="2020-09-27T11:03:15.071" v="9639" actId="313"/>
        <pc:sldMkLst>
          <pc:docMk/>
          <pc:sldMk cId="2428145897" sldId="322"/>
        </pc:sldMkLst>
        <pc:spChg chg="add del">
          <ac:chgData name="Andrew Ming Ho Wu" userId="620d876fccae6a25" providerId="LiveId" clId="{EF3BC0AB-AB59-4C81-97A5-1FDA4EE47D87}" dt="2020-09-27T11:02:08.216" v="9585" actId="478"/>
          <ac:spMkLst>
            <pc:docMk/>
            <pc:sldMk cId="2428145897" sldId="322"/>
            <ac:spMk id="14" creationId="{82204D47-3F7F-4F81-9F0B-B8D05A4A12AB}"/>
          </ac:spMkLst>
        </pc:spChg>
        <pc:spChg chg="add del mod">
          <ac:chgData name="Andrew Ming Ho Wu" userId="620d876fccae6a25" providerId="LiveId" clId="{EF3BC0AB-AB59-4C81-97A5-1FDA4EE47D87}" dt="2020-09-27T11:03:15.071" v="9639" actId="313"/>
          <ac:spMkLst>
            <pc:docMk/>
            <pc:sldMk cId="2428145897" sldId="322"/>
            <ac:spMk id="16" creationId="{F047BA3C-54FB-4687-843D-9C20754A8819}"/>
          </ac:spMkLst>
        </pc:spChg>
        <pc:spChg chg="add del">
          <ac:chgData name="Andrew Ming Ho Wu" userId="620d876fccae6a25" providerId="LiveId" clId="{EF3BC0AB-AB59-4C81-97A5-1FDA4EE47D87}" dt="2020-09-27T11:00:26.377" v="9575" actId="22"/>
          <ac:spMkLst>
            <pc:docMk/>
            <pc:sldMk cId="2428145897" sldId="322"/>
            <ac:spMk id="18" creationId="{BF7EA6D2-8A4A-4CBD-BC10-20FE1AFEFC61}"/>
          </ac:spMkLst>
        </pc:spChg>
        <pc:picChg chg="add del">
          <ac:chgData name="Andrew Ming Ho Wu" userId="620d876fccae6a25" providerId="LiveId" clId="{EF3BC0AB-AB59-4C81-97A5-1FDA4EE47D87}" dt="2020-09-27T11:02:07.818" v="9583" actId="478"/>
          <ac:picMkLst>
            <pc:docMk/>
            <pc:sldMk cId="2428145897" sldId="322"/>
            <ac:picMk id="6" creationId="{9A9BF99D-7F84-4233-BC72-E8CC5BE0B067}"/>
          </ac:picMkLst>
        </pc:picChg>
      </pc:sldChg>
      <pc:sldChg chg="addSp delSp modSp add mod">
        <pc:chgData name="Andrew Ming Ho Wu" userId="620d876fccae6a25" providerId="LiveId" clId="{EF3BC0AB-AB59-4C81-97A5-1FDA4EE47D87}" dt="2020-09-27T18:22:25.987" v="10124" actId="20577"/>
        <pc:sldMkLst>
          <pc:docMk/>
          <pc:sldMk cId="3584881285" sldId="323"/>
        </pc:sldMkLst>
        <pc:spChg chg="add mod">
          <ac:chgData name="Andrew Ming Ho Wu" userId="620d876fccae6a25" providerId="LiveId" clId="{EF3BC0AB-AB59-4C81-97A5-1FDA4EE47D87}" dt="2020-09-27T18:22:25.987" v="10124" actId="20577"/>
          <ac:spMkLst>
            <pc:docMk/>
            <pc:sldMk cId="3584881285" sldId="323"/>
            <ac:spMk id="7" creationId="{E4AD51E1-FCF3-4A0C-8B1A-3C58F573459E}"/>
          </ac:spMkLst>
        </pc:spChg>
        <pc:spChg chg="mod">
          <ac:chgData name="Andrew Ming Ho Wu" userId="620d876fccae6a25" providerId="LiveId" clId="{EF3BC0AB-AB59-4C81-97A5-1FDA4EE47D87}" dt="2020-09-27T11:03:33.284" v="9673" actId="1076"/>
          <ac:spMkLst>
            <pc:docMk/>
            <pc:sldMk cId="3584881285" sldId="323"/>
            <ac:spMk id="13" creationId="{69CF4EEB-ADC9-4068-B7B7-D36841F39D3C}"/>
          </ac:spMkLst>
        </pc:spChg>
        <pc:spChg chg="del mod">
          <ac:chgData name="Andrew Ming Ho Wu" userId="620d876fccae6a25" providerId="LiveId" clId="{EF3BC0AB-AB59-4C81-97A5-1FDA4EE47D87}" dt="2020-09-27T11:03:36.351" v="9676"/>
          <ac:spMkLst>
            <pc:docMk/>
            <pc:sldMk cId="3584881285" sldId="323"/>
            <ac:spMk id="16" creationId="{F047BA3C-54FB-4687-843D-9C20754A8819}"/>
          </ac:spMkLst>
        </pc:spChg>
        <pc:graphicFrameChg chg="add del mod">
          <ac:chgData name="Andrew Ming Ho Wu" userId="620d876fccae6a25" providerId="LiveId" clId="{EF3BC0AB-AB59-4C81-97A5-1FDA4EE47D87}" dt="2020-09-27T18:18:59.929" v="9678"/>
          <ac:graphicFrameMkLst>
            <pc:docMk/>
            <pc:sldMk cId="3584881285" sldId="323"/>
            <ac:graphicFrameMk id="6" creationId="{60167984-0F6D-44F1-A20D-E8267DCC0337}"/>
          </ac:graphicFrameMkLst>
        </pc:graphicFrameChg>
      </pc:sldChg>
      <pc:sldChg chg="modSp add mod">
        <pc:chgData name="Andrew Ming Ho Wu" userId="620d876fccae6a25" providerId="LiveId" clId="{EF3BC0AB-AB59-4C81-97A5-1FDA4EE47D87}" dt="2020-09-27T18:24:49.019" v="10398" actId="20577"/>
        <pc:sldMkLst>
          <pc:docMk/>
          <pc:sldMk cId="1769369266" sldId="324"/>
        </pc:sldMkLst>
        <pc:spChg chg="mod">
          <ac:chgData name="Andrew Ming Ho Wu" userId="620d876fccae6a25" providerId="LiveId" clId="{EF3BC0AB-AB59-4C81-97A5-1FDA4EE47D87}" dt="2020-09-27T18:24:49.019" v="10398" actId="20577"/>
          <ac:spMkLst>
            <pc:docMk/>
            <pc:sldMk cId="1769369266" sldId="324"/>
            <ac:spMk id="7" creationId="{E4AD51E1-FCF3-4A0C-8B1A-3C58F573459E}"/>
          </ac:spMkLst>
        </pc:spChg>
      </pc:sldChg>
      <pc:sldChg chg="modSp add mod">
        <pc:chgData name="Andrew Ming Ho Wu" userId="620d876fccae6a25" providerId="LiveId" clId="{EF3BC0AB-AB59-4C81-97A5-1FDA4EE47D87}" dt="2020-09-27T18:29:32.927" v="10814" actId="20577"/>
        <pc:sldMkLst>
          <pc:docMk/>
          <pc:sldMk cId="3774335670" sldId="325"/>
        </pc:sldMkLst>
        <pc:spChg chg="mod">
          <ac:chgData name="Andrew Ming Ho Wu" userId="620d876fccae6a25" providerId="LiveId" clId="{EF3BC0AB-AB59-4C81-97A5-1FDA4EE47D87}" dt="2020-09-27T18:29:32.927" v="10814" actId="20577"/>
          <ac:spMkLst>
            <pc:docMk/>
            <pc:sldMk cId="3774335670" sldId="325"/>
            <ac:spMk id="7" creationId="{E4AD51E1-FCF3-4A0C-8B1A-3C58F573459E}"/>
          </ac:spMkLst>
        </pc:spChg>
        <pc:spChg chg="mod">
          <ac:chgData name="Andrew Ming Ho Wu" userId="620d876fccae6a25" providerId="LiveId" clId="{EF3BC0AB-AB59-4C81-97A5-1FDA4EE47D87}" dt="2020-09-27T18:26:27.870" v="10420" actId="20577"/>
          <ac:spMkLst>
            <pc:docMk/>
            <pc:sldMk cId="3774335670" sldId="325"/>
            <ac:spMk id="13" creationId="{69CF4EEB-ADC9-4068-B7B7-D36841F39D3C}"/>
          </ac:spMkLst>
        </pc:spChg>
      </pc:sldChg>
      <pc:sldChg chg="add del">
        <pc:chgData name="Andrew Ming Ho Wu" userId="620d876fccae6a25" providerId="LiveId" clId="{EF3BC0AB-AB59-4C81-97A5-1FDA4EE47D87}" dt="2020-09-27T18:26:21.489" v="10401" actId="2696"/>
        <pc:sldMkLst>
          <pc:docMk/>
          <pc:sldMk cId="828494221" sldId="326"/>
        </pc:sldMkLst>
      </pc:sldChg>
      <pc:sldChg chg="modSp add mod">
        <pc:chgData name="Andrew Ming Ho Wu" userId="620d876fccae6a25" providerId="LiveId" clId="{EF3BC0AB-AB59-4C81-97A5-1FDA4EE47D87}" dt="2020-09-27T18:34:03.877" v="11494" actId="1076"/>
        <pc:sldMkLst>
          <pc:docMk/>
          <pc:sldMk cId="1449775771" sldId="326"/>
        </pc:sldMkLst>
        <pc:spChg chg="mod">
          <ac:chgData name="Andrew Ming Ho Wu" userId="620d876fccae6a25" providerId="LiveId" clId="{EF3BC0AB-AB59-4C81-97A5-1FDA4EE47D87}" dt="2020-09-27T18:33:51.120" v="11492" actId="1076"/>
          <ac:spMkLst>
            <pc:docMk/>
            <pc:sldMk cId="1449775771" sldId="326"/>
            <ac:spMk id="7" creationId="{E4AD51E1-FCF3-4A0C-8B1A-3C58F573459E}"/>
          </ac:spMkLst>
        </pc:spChg>
        <pc:spChg chg="mod">
          <ac:chgData name="Andrew Ming Ho Wu" userId="620d876fccae6a25" providerId="LiveId" clId="{EF3BC0AB-AB59-4C81-97A5-1FDA4EE47D87}" dt="2020-09-27T18:34:03.877" v="11494" actId="1076"/>
          <ac:spMkLst>
            <pc:docMk/>
            <pc:sldMk cId="1449775771" sldId="326"/>
            <ac:spMk id="13" creationId="{69CF4EEB-ADC9-4068-B7B7-D36841F39D3C}"/>
          </ac:spMkLst>
        </pc:spChg>
      </pc:sldChg>
      <pc:sldChg chg="addSp delSp modSp add mod">
        <pc:chgData name="Andrew Ming Ho Wu" userId="620d876fccae6a25" providerId="LiveId" clId="{EF3BC0AB-AB59-4C81-97A5-1FDA4EE47D87}" dt="2020-09-27T18:38:02.661" v="11934" actId="1076"/>
        <pc:sldMkLst>
          <pc:docMk/>
          <pc:sldMk cId="4259034908" sldId="327"/>
        </pc:sldMkLst>
        <pc:spChg chg="add">
          <ac:chgData name="Andrew Ming Ho Wu" userId="620d876fccae6a25" providerId="LiveId" clId="{EF3BC0AB-AB59-4C81-97A5-1FDA4EE47D87}" dt="2020-09-27T18:36:26.362" v="11607" actId="22"/>
          <ac:spMkLst>
            <pc:docMk/>
            <pc:sldMk cId="4259034908" sldId="327"/>
            <ac:spMk id="6" creationId="{BEC9B985-01E2-4E66-9346-091B101327B3}"/>
          </ac:spMkLst>
        </pc:spChg>
        <pc:spChg chg="mod">
          <ac:chgData name="Andrew Ming Ho Wu" userId="620d876fccae6a25" providerId="LiveId" clId="{EF3BC0AB-AB59-4C81-97A5-1FDA4EE47D87}" dt="2020-09-27T18:38:02.661" v="11934" actId="1076"/>
          <ac:spMkLst>
            <pc:docMk/>
            <pc:sldMk cId="4259034908" sldId="327"/>
            <ac:spMk id="7" creationId="{E4AD51E1-FCF3-4A0C-8B1A-3C58F573459E}"/>
          </ac:spMkLst>
        </pc:spChg>
        <pc:spChg chg="del mod">
          <ac:chgData name="Andrew Ming Ho Wu" userId="620d876fccae6a25" providerId="LiveId" clId="{EF3BC0AB-AB59-4C81-97A5-1FDA4EE47D87}" dt="2020-09-27T18:36:26.036" v="11606" actId="478"/>
          <ac:spMkLst>
            <pc:docMk/>
            <pc:sldMk cId="4259034908" sldId="327"/>
            <ac:spMk id="13" creationId="{69CF4EEB-ADC9-4068-B7B7-D36841F39D3C}"/>
          </ac:spMkLst>
        </pc:spChg>
      </pc:sldChg>
      <pc:sldChg chg="modSp add mod">
        <pc:chgData name="Andrew Ming Ho Wu" userId="620d876fccae6a25" providerId="LiveId" clId="{EF3BC0AB-AB59-4C81-97A5-1FDA4EE47D87}" dt="2020-09-27T18:41:40.924" v="12570" actId="20577"/>
        <pc:sldMkLst>
          <pc:docMk/>
          <pc:sldMk cId="2174425840" sldId="328"/>
        </pc:sldMkLst>
        <pc:spChg chg="mod">
          <ac:chgData name="Andrew Ming Ho Wu" userId="620d876fccae6a25" providerId="LiveId" clId="{EF3BC0AB-AB59-4C81-97A5-1FDA4EE47D87}" dt="2020-09-27T18:41:40.924" v="12570" actId="20577"/>
          <ac:spMkLst>
            <pc:docMk/>
            <pc:sldMk cId="2174425840" sldId="328"/>
            <ac:spMk id="7" creationId="{E4AD51E1-FCF3-4A0C-8B1A-3C58F573459E}"/>
          </ac:spMkLst>
        </pc:spChg>
      </pc:sldChg>
      <pc:sldChg chg="modSp add mod">
        <pc:chgData name="Andrew Ming Ho Wu" userId="620d876fccae6a25" providerId="LiveId" clId="{EF3BC0AB-AB59-4C81-97A5-1FDA4EE47D87}" dt="2020-09-27T18:48:04.723" v="13177" actId="20577"/>
        <pc:sldMkLst>
          <pc:docMk/>
          <pc:sldMk cId="428898620" sldId="329"/>
        </pc:sldMkLst>
        <pc:spChg chg="mod">
          <ac:chgData name="Andrew Ming Ho Wu" userId="620d876fccae6a25" providerId="LiveId" clId="{EF3BC0AB-AB59-4C81-97A5-1FDA4EE47D87}" dt="2020-09-27T18:43:02.482" v="12622" actId="20577"/>
          <ac:spMkLst>
            <pc:docMk/>
            <pc:sldMk cId="428898620" sldId="329"/>
            <ac:spMk id="5" creationId="{00000000-0000-0000-0000-000000000000}"/>
          </ac:spMkLst>
        </pc:spChg>
        <pc:spChg chg="mod">
          <ac:chgData name="Andrew Ming Ho Wu" userId="620d876fccae6a25" providerId="LiveId" clId="{EF3BC0AB-AB59-4C81-97A5-1FDA4EE47D87}" dt="2020-09-27T18:48:04.723" v="13177" actId="20577"/>
          <ac:spMkLst>
            <pc:docMk/>
            <pc:sldMk cId="428898620" sldId="329"/>
            <ac:spMk id="12" creationId="{7E70BACB-1CF0-4DEE-923B-205A7D88BC2B}"/>
          </ac:spMkLst>
        </pc:spChg>
      </pc:sldChg>
      <pc:sldChg chg="modSp add mod">
        <pc:chgData name="Andrew Ming Ho Wu" userId="620d876fccae6a25" providerId="LiveId" clId="{EF3BC0AB-AB59-4C81-97A5-1FDA4EE47D87}" dt="2020-09-27T18:53:06.406" v="14074" actId="1076"/>
        <pc:sldMkLst>
          <pc:docMk/>
          <pc:sldMk cId="3627176467" sldId="330"/>
        </pc:sldMkLst>
        <pc:spChg chg="mod">
          <ac:chgData name="Andrew Ming Ho Wu" userId="620d876fccae6a25" providerId="LiveId" clId="{EF3BC0AB-AB59-4C81-97A5-1FDA4EE47D87}" dt="2020-09-27T18:48:38.569" v="13202" actId="20577"/>
          <ac:spMkLst>
            <pc:docMk/>
            <pc:sldMk cId="3627176467" sldId="330"/>
            <ac:spMk id="5" creationId="{00000000-0000-0000-0000-000000000000}"/>
          </ac:spMkLst>
        </pc:spChg>
        <pc:spChg chg="mod">
          <ac:chgData name="Andrew Ming Ho Wu" userId="620d876fccae6a25" providerId="LiveId" clId="{EF3BC0AB-AB59-4C81-97A5-1FDA4EE47D87}" dt="2020-09-27T18:53:06.406" v="14074" actId="1076"/>
          <ac:spMkLst>
            <pc:docMk/>
            <pc:sldMk cId="3627176467" sldId="330"/>
            <ac:spMk id="12" creationId="{7E70BACB-1CF0-4DEE-923B-205A7D88BC2B}"/>
          </ac:spMkLst>
        </pc:spChg>
      </pc:sldChg>
      <pc:sldChg chg="modSp add mod">
        <pc:chgData name="Andrew Ming Ho Wu" userId="620d876fccae6a25" providerId="LiveId" clId="{EF3BC0AB-AB59-4C81-97A5-1FDA4EE47D87}" dt="2020-09-27T18:54:28.038" v="14319" actId="20577"/>
        <pc:sldMkLst>
          <pc:docMk/>
          <pc:sldMk cId="311588258" sldId="331"/>
        </pc:sldMkLst>
        <pc:spChg chg="mod">
          <ac:chgData name="Andrew Ming Ho Wu" userId="620d876fccae6a25" providerId="LiveId" clId="{EF3BC0AB-AB59-4C81-97A5-1FDA4EE47D87}" dt="2020-09-27T18:53:26.285" v="14108" actId="14100"/>
          <ac:spMkLst>
            <pc:docMk/>
            <pc:sldMk cId="311588258" sldId="331"/>
            <ac:spMk id="5" creationId="{00000000-0000-0000-0000-000000000000}"/>
          </ac:spMkLst>
        </pc:spChg>
        <pc:spChg chg="mod">
          <ac:chgData name="Andrew Ming Ho Wu" userId="620d876fccae6a25" providerId="LiveId" clId="{EF3BC0AB-AB59-4C81-97A5-1FDA4EE47D87}" dt="2020-09-27T18:54:28.038" v="14319" actId="20577"/>
          <ac:spMkLst>
            <pc:docMk/>
            <pc:sldMk cId="311588258" sldId="331"/>
            <ac:spMk id="12" creationId="{7E70BACB-1CF0-4DEE-923B-205A7D88BC2B}"/>
          </ac:spMkLst>
        </pc:spChg>
      </pc:sldChg>
      <pc:sldChg chg="modSp add mod">
        <pc:chgData name="Andrew Ming Ho Wu" userId="620d876fccae6a25" providerId="LiveId" clId="{EF3BC0AB-AB59-4C81-97A5-1FDA4EE47D87}" dt="2020-09-27T18:57:17.757" v="14458" actId="20577"/>
        <pc:sldMkLst>
          <pc:docMk/>
          <pc:sldMk cId="1678336179" sldId="332"/>
        </pc:sldMkLst>
        <pc:spChg chg="mod">
          <ac:chgData name="Andrew Ming Ho Wu" userId="620d876fccae6a25" providerId="LiveId" clId="{EF3BC0AB-AB59-4C81-97A5-1FDA4EE47D87}" dt="2020-09-27T18:54:54.107" v="14359" actId="20577"/>
          <ac:spMkLst>
            <pc:docMk/>
            <pc:sldMk cId="1678336179" sldId="332"/>
            <ac:spMk id="5" creationId="{00000000-0000-0000-0000-000000000000}"/>
          </ac:spMkLst>
        </pc:spChg>
        <pc:spChg chg="mod">
          <ac:chgData name="Andrew Ming Ho Wu" userId="620d876fccae6a25" providerId="LiveId" clId="{EF3BC0AB-AB59-4C81-97A5-1FDA4EE47D87}" dt="2020-09-27T18:57:17.757" v="14458" actId="20577"/>
          <ac:spMkLst>
            <pc:docMk/>
            <pc:sldMk cId="1678336179" sldId="332"/>
            <ac:spMk id="12" creationId="{7E70BACB-1CF0-4DEE-923B-205A7D88BC2B}"/>
          </ac:spMkLst>
        </pc:spChg>
      </pc:sldChg>
    </pc:docChg>
  </pc:docChgLst>
  <pc:docChgLst>
    <pc:chgData name="Andrew Ming Ho Wu" userId="620d876fccae6a25" providerId="LiveId" clId="{B8CC6B97-FBEB-4E84-A973-1D8D00A51797}"/>
    <pc:docChg chg="undo redo custSel addSld delSld modSld">
      <pc:chgData name="Andrew Ming Ho Wu" userId="620d876fccae6a25" providerId="LiveId" clId="{B8CC6B97-FBEB-4E84-A973-1D8D00A51797}" dt="2020-12-09T20:21:14.831" v="3322" actId="1076"/>
      <pc:docMkLst>
        <pc:docMk/>
      </pc:docMkLst>
      <pc:sldChg chg="modSp mod">
        <pc:chgData name="Andrew Ming Ho Wu" userId="620d876fccae6a25" providerId="LiveId" clId="{B8CC6B97-FBEB-4E84-A973-1D8D00A51797}" dt="2020-12-07T23:20:20.434" v="2391" actId="20577"/>
        <pc:sldMkLst>
          <pc:docMk/>
          <pc:sldMk cId="0" sldId="256"/>
        </pc:sldMkLst>
        <pc:spChg chg="mod">
          <ac:chgData name="Andrew Ming Ho Wu" userId="620d876fccae6a25" providerId="LiveId" clId="{B8CC6B97-FBEB-4E84-A973-1D8D00A51797}" dt="2020-12-07T23:20:20.434" v="2391" actId="20577"/>
          <ac:spMkLst>
            <pc:docMk/>
            <pc:sldMk cId="0" sldId="256"/>
            <ac:spMk id="7" creationId="{00000000-0000-0000-0000-000000000000}"/>
          </ac:spMkLst>
        </pc:spChg>
        <pc:spChg chg="mod">
          <ac:chgData name="Andrew Ming Ho Wu" userId="620d876fccae6a25" providerId="LiveId" clId="{B8CC6B97-FBEB-4E84-A973-1D8D00A51797}" dt="2020-12-07T11:47:32.514" v="4" actId="20577"/>
          <ac:spMkLst>
            <pc:docMk/>
            <pc:sldMk cId="0" sldId="256"/>
            <ac:spMk id="12" creationId="{9A5C5996-C506-42D4-8B45-0190C0F5159A}"/>
          </ac:spMkLst>
        </pc:spChg>
      </pc:sldChg>
      <pc:sldChg chg="modSp del mod">
        <pc:chgData name="Andrew Ming Ho Wu" userId="620d876fccae6a25" providerId="LiveId" clId="{B8CC6B97-FBEB-4E84-A973-1D8D00A51797}" dt="2020-12-07T14:43:22.840" v="2386" actId="47"/>
        <pc:sldMkLst>
          <pc:docMk/>
          <pc:sldMk cId="3627176467" sldId="330"/>
        </pc:sldMkLst>
        <pc:spChg chg="mod">
          <ac:chgData name="Andrew Ming Ho Wu" userId="620d876fccae6a25" providerId="LiveId" clId="{B8CC6B97-FBEB-4E84-A973-1D8D00A51797}" dt="2020-12-07T11:49:36.385" v="427" actId="115"/>
          <ac:spMkLst>
            <pc:docMk/>
            <pc:sldMk cId="3627176467" sldId="330"/>
            <ac:spMk id="11" creationId="{51D20990-98D9-4852-A91C-AEF4EC3755F8}"/>
          </ac:spMkLst>
        </pc:spChg>
      </pc:sldChg>
      <pc:sldChg chg="addSp delSp modSp mod">
        <pc:chgData name="Andrew Ming Ho Wu" userId="620d876fccae6a25" providerId="LiveId" clId="{B8CC6B97-FBEB-4E84-A973-1D8D00A51797}" dt="2020-12-09T20:19:32.434" v="3257" actId="20577"/>
        <pc:sldMkLst>
          <pc:docMk/>
          <pc:sldMk cId="2206058006" sldId="333"/>
        </pc:sldMkLst>
        <pc:spChg chg="mod">
          <ac:chgData name="Andrew Ming Ho Wu" userId="620d876fccae6a25" providerId="LiveId" clId="{B8CC6B97-FBEB-4E84-A973-1D8D00A51797}" dt="2020-12-08T20:51:48.995" v="2411" actId="20577"/>
          <ac:spMkLst>
            <pc:docMk/>
            <pc:sldMk cId="2206058006" sldId="333"/>
            <ac:spMk id="5" creationId="{00000000-0000-0000-0000-000000000000}"/>
          </ac:spMkLst>
        </pc:spChg>
        <pc:spChg chg="del">
          <ac:chgData name="Andrew Ming Ho Wu" userId="620d876fccae6a25" providerId="LiveId" clId="{B8CC6B97-FBEB-4E84-A973-1D8D00A51797}" dt="2020-12-07T11:49:40.438" v="428" actId="478"/>
          <ac:spMkLst>
            <pc:docMk/>
            <pc:sldMk cId="2206058006" sldId="333"/>
            <ac:spMk id="11" creationId="{3E2506E2-B67A-4B0D-BA61-6B13AC56BACF}"/>
          </ac:spMkLst>
        </pc:spChg>
        <pc:spChg chg="add del mod">
          <ac:chgData name="Andrew Ming Ho Wu" userId="620d876fccae6a25" providerId="LiveId" clId="{B8CC6B97-FBEB-4E84-A973-1D8D00A51797}" dt="2020-12-09T20:19:32.434" v="3257" actId="20577"/>
          <ac:spMkLst>
            <pc:docMk/>
            <pc:sldMk cId="2206058006" sldId="333"/>
            <ac:spMk id="12" creationId="{11F2B6B6-0466-4FF3-9677-694F0F61AE7C}"/>
          </ac:spMkLst>
        </pc:spChg>
        <pc:grpChg chg="mod">
          <ac:chgData name="Andrew Ming Ho Wu" userId="620d876fccae6a25" providerId="LiveId" clId="{B8CC6B97-FBEB-4E84-A973-1D8D00A51797}" dt="2020-12-07T11:50:20.258" v="465" actId="1076"/>
          <ac:grpSpMkLst>
            <pc:docMk/>
            <pc:sldMk cId="2206058006" sldId="333"/>
            <ac:grpSpMk id="2" creationId="{00000000-0000-0000-0000-000000000000}"/>
          </ac:grpSpMkLst>
        </pc:grpChg>
        <pc:grpChg chg="mod">
          <ac:chgData name="Andrew Ming Ho Wu" userId="620d876fccae6a25" providerId="LiveId" clId="{B8CC6B97-FBEB-4E84-A973-1D8D00A51797}" dt="2020-12-07T11:50:22.733" v="466" actId="1076"/>
          <ac:grpSpMkLst>
            <pc:docMk/>
            <pc:sldMk cId="2206058006" sldId="333"/>
            <ac:grpSpMk id="8" creationId="{00000000-0000-0000-0000-000000000000}"/>
          </ac:grpSpMkLst>
        </pc:grpChg>
      </pc:sldChg>
      <pc:sldChg chg="addSp delSp modSp mod">
        <pc:chgData name="Andrew Ming Ho Wu" userId="620d876fccae6a25" providerId="LiveId" clId="{B8CC6B97-FBEB-4E84-A973-1D8D00A51797}" dt="2020-12-07T12:17:11.563" v="2385" actId="20577"/>
        <pc:sldMkLst>
          <pc:docMk/>
          <pc:sldMk cId="2818220858" sldId="343"/>
        </pc:sldMkLst>
        <pc:spChg chg="mod">
          <ac:chgData name="Andrew Ming Ho Wu" userId="620d876fccae6a25" providerId="LiveId" clId="{B8CC6B97-FBEB-4E84-A973-1D8D00A51797}" dt="2020-12-07T12:16:53.205" v="2364" actId="1076"/>
          <ac:spMkLst>
            <pc:docMk/>
            <pc:sldMk cId="2818220858" sldId="343"/>
            <ac:spMk id="5" creationId="{81D7F47C-B22C-46A9-BD87-E2FA064EC20F}"/>
          </ac:spMkLst>
        </pc:spChg>
        <pc:spChg chg="mod">
          <ac:chgData name="Andrew Ming Ho Wu" userId="620d876fccae6a25" providerId="LiveId" clId="{B8CC6B97-FBEB-4E84-A973-1D8D00A51797}" dt="2020-12-07T12:16:25.853" v="2338" actId="20577"/>
          <ac:spMkLst>
            <pc:docMk/>
            <pc:sldMk cId="2818220858" sldId="343"/>
            <ac:spMk id="8" creationId="{9D42ABF8-029E-4F29-B608-8C118D28ABA1}"/>
          </ac:spMkLst>
        </pc:spChg>
        <pc:spChg chg="add del mod">
          <ac:chgData name="Andrew Ming Ho Wu" userId="620d876fccae6a25" providerId="LiveId" clId="{B8CC6B97-FBEB-4E84-A973-1D8D00A51797}" dt="2020-12-07T12:17:00.094" v="2366"/>
          <ac:spMkLst>
            <pc:docMk/>
            <pc:sldMk cId="2818220858" sldId="343"/>
            <ac:spMk id="14" creationId="{4008C9F8-7034-4640-926C-69C20356432C}"/>
          </ac:spMkLst>
        </pc:spChg>
        <pc:spChg chg="mod">
          <ac:chgData name="Andrew Ming Ho Wu" userId="620d876fccae6a25" providerId="LiveId" clId="{B8CC6B97-FBEB-4E84-A973-1D8D00A51797}" dt="2020-12-07T11:47:46.566" v="35" actId="20577"/>
          <ac:spMkLst>
            <pc:docMk/>
            <pc:sldMk cId="2818220858" sldId="343"/>
            <ac:spMk id="15" creationId="{5FC8DCBF-4CCE-4C22-8B9F-CC50B4D8446D}"/>
          </ac:spMkLst>
        </pc:spChg>
        <pc:spChg chg="add mod">
          <ac:chgData name="Andrew Ming Ho Wu" userId="620d876fccae6a25" providerId="LiveId" clId="{B8CC6B97-FBEB-4E84-A973-1D8D00A51797}" dt="2020-12-07T12:17:11.563" v="2385" actId="20577"/>
          <ac:spMkLst>
            <pc:docMk/>
            <pc:sldMk cId="2818220858" sldId="343"/>
            <ac:spMk id="16" creationId="{9776CE46-BCD9-4FBA-A83A-BE5C5D29A965}"/>
          </ac:spMkLst>
        </pc:spChg>
        <pc:grpChg chg="mod">
          <ac:chgData name="Andrew Ming Ho Wu" userId="620d876fccae6a25" providerId="LiveId" clId="{B8CC6B97-FBEB-4E84-A973-1D8D00A51797}" dt="2020-12-07T12:16:48.563" v="2363" actId="1076"/>
          <ac:grpSpMkLst>
            <pc:docMk/>
            <pc:sldMk cId="2818220858" sldId="343"/>
            <ac:grpSpMk id="2" creationId="{00000000-0000-0000-0000-000000000000}"/>
          </ac:grpSpMkLst>
        </pc:grpChg>
      </pc:sldChg>
      <pc:sldChg chg="modSp mod">
        <pc:chgData name="Andrew Ming Ho Wu" userId="620d876fccae6a25" providerId="LiveId" clId="{B8CC6B97-FBEB-4E84-A973-1D8D00A51797}" dt="2020-12-07T12:12:01.475" v="2130" actId="20577"/>
        <pc:sldMkLst>
          <pc:docMk/>
          <pc:sldMk cId="1002563172" sldId="387"/>
        </pc:sldMkLst>
        <pc:spChg chg="mod">
          <ac:chgData name="Andrew Ming Ho Wu" userId="620d876fccae6a25" providerId="LiveId" clId="{B8CC6B97-FBEB-4E84-A973-1D8D00A51797}" dt="2020-12-07T12:12:01.475" v="2130" actId="20577"/>
          <ac:spMkLst>
            <pc:docMk/>
            <pc:sldMk cId="1002563172" sldId="387"/>
            <ac:spMk id="5" creationId="{00000000-0000-0000-0000-000000000000}"/>
          </ac:spMkLst>
        </pc:spChg>
      </pc:sldChg>
      <pc:sldChg chg="modSp add mod">
        <pc:chgData name="Andrew Ming Ho Wu" userId="620d876fccae6a25" providerId="LiveId" clId="{B8CC6B97-FBEB-4E84-A973-1D8D00A51797}" dt="2020-12-09T20:21:14.831" v="3322" actId="1076"/>
        <pc:sldMkLst>
          <pc:docMk/>
          <pc:sldMk cId="2049264590" sldId="388"/>
        </pc:sldMkLst>
        <pc:spChg chg="mod">
          <ac:chgData name="Andrew Ming Ho Wu" userId="620d876fccae6a25" providerId="LiveId" clId="{B8CC6B97-FBEB-4E84-A973-1D8D00A51797}" dt="2020-12-09T20:21:14.831" v="3322" actId="1076"/>
          <ac:spMkLst>
            <pc:docMk/>
            <pc:sldMk cId="2049264590" sldId="388"/>
            <ac:spMk id="12" creationId="{11F2B6B6-0466-4FF3-9677-694F0F61AE7C}"/>
          </ac:spMkLst>
        </pc:spChg>
      </pc:sldChg>
      <pc:sldChg chg="add">
        <pc:chgData name="Andrew Ming Ho Wu" userId="620d876fccae6a25" providerId="LiveId" clId="{B8CC6B97-FBEB-4E84-A973-1D8D00A51797}" dt="2020-12-07T12:11:57.600" v="2129" actId="2890"/>
        <pc:sldMkLst>
          <pc:docMk/>
          <pc:sldMk cId="1012779811" sldId="389"/>
        </pc:sldMkLst>
      </pc:sldChg>
      <pc:sldChg chg="modSp add mod">
        <pc:chgData name="Andrew Ming Ho Wu" userId="620d876fccae6a25" providerId="LiveId" clId="{B8CC6B97-FBEB-4E84-A973-1D8D00A51797}" dt="2020-12-07T12:13:16.646" v="2234" actId="255"/>
        <pc:sldMkLst>
          <pc:docMk/>
          <pc:sldMk cId="2782934202" sldId="390"/>
        </pc:sldMkLst>
        <pc:spChg chg="mod">
          <ac:chgData name="Andrew Ming Ho Wu" userId="620d876fccae6a25" providerId="LiveId" clId="{B8CC6B97-FBEB-4E84-A973-1D8D00A51797}" dt="2020-12-07T12:12:22.476" v="2139" actId="20577"/>
          <ac:spMkLst>
            <pc:docMk/>
            <pc:sldMk cId="2782934202" sldId="390"/>
            <ac:spMk id="5" creationId="{00000000-0000-0000-0000-000000000000}"/>
          </ac:spMkLst>
        </pc:spChg>
        <pc:spChg chg="mod">
          <ac:chgData name="Andrew Ming Ho Wu" userId="620d876fccae6a25" providerId="LiveId" clId="{B8CC6B97-FBEB-4E84-A973-1D8D00A51797}" dt="2020-12-07T12:13:16.646" v="2234" actId="255"/>
          <ac:spMkLst>
            <pc:docMk/>
            <pc:sldMk cId="2782934202" sldId="390"/>
            <ac:spMk id="12" creationId="{11F2B6B6-0466-4FF3-9677-694F0F61AE7C}"/>
          </ac:spMkLst>
        </pc:spChg>
      </pc:sldChg>
      <pc:sldChg chg="modSp add mod">
        <pc:chgData name="Andrew Ming Ho Wu" userId="620d876fccae6a25" providerId="LiveId" clId="{B8CC6B97-FBEB-4E84-A973-1D8D00A51797}" dt="2020-12-07T12:14:09.189" v="2268" actId="20577"/>
        <pc:sldMkLst>
          <pc:docMk/>
          <pc:sldMk cId="2582986712" sldId="391"/>
        </pc:sldMkLst>
        <pc:spChg chg="mod">
          <ac:chgData name="Andrew Ming Ho Wu" userId="620d876fccae6a25" providerId="LiveId" clId="{B8CC6B97-FBEB-4E84-A973-1D8D00A51797}" dt="2020-12-07T12:14:09.189" v="2268" actId="20577"/>
          <ac:spMkLst>
            <pc:docMk/>
            <pc:sldMk cId="2582986712" sldId="391"/>
            <ac:spMk id="12" creationId="{11F2B6B6-0466-4FF3-9677-694F0F61AE7C}"/>
          </ac:spMkLst>
        </pc:spChg>
      </pc:sldChg>
      <pc:sldChg chg="modSp add mod">
        <pc:chgData name="Andrew Ming Ho Wu" userId="620d876fccae6a25" providerId="LiveId" clId="{B8CC6B97-FBEB-4E84-A973-1D8D00A51797}" dt="2020-12-07T12:15:51.208" v="2307" actId="255"/>
        <pc:sldMkLst>
          <pc:docMk/>
          <pc:sldMk cId="161672857" sldId="392"/>
        </pc:sldMkLst>
        <pc:spChg chg="mod">
          <ac:chgData name="Andrew Ming Ho Wu" userId="620d876fccae6a25" providerId="LiveId" clId="{B8CC6B97-FBEB-4E84-A973-1D8D00A51797}" dt="2020-12-07T12:15:14.773" v="2298" actId="20577"/>
          <ac:spMkLst>
            <pc:docMk/>
            <pc:sldMk cId="161672857" sldId="392"/>
            <ac:spMk id="5" creationId="{00000000-0000-0000-0000-000000000000}"/>
          </ac:spMkLst>
        </pc:spChg>
        <pc:spChg chg="mod">
          <ac:chgData name="Andrew Ming Ho Wu" userId="620d876fccae6a25" providerId="LiveId" clId="{B8CC6B97-FBEB-4E84-A973-1D8D00A51797}" dt="2020-12-07T12:15:51.208" v="2307" actId="255"/>
          <ac:spMkLst>
            <pc:docMk/>
            <pc:sldMk cId="161672857" sldId="392"/>
            <ac:spMk id="12" creationId="{11F2B6B6-0466-4FF3-9677-694F0F61AE7C}"/>
          </ac:spMkLst>
        </pc:spChg>
      </pc:sldChg>
      <pc:sldChg chg="modSp add mod">
        <pc:chgData name="Andrew Ming Ho Wu" userId="620d876fccae6a25" providerId="LiveId" clId="{B8CC6B97-FBEB-4E84-A973-1D8D00A51797}" dt="2020-12-09T20:20:31.079" v="3296" actId="20577"/>
        <pc:sldMkLst>
          <pc:docMk/>
          <pc:sldMk cId="226674003" sldId="393"/>
        </pc:sldMkLst>
        <pc:spChg chg="mod">
          <ac:chgData name="Andrew Ming Ho Wu" userId="620d876fccae6a25" providerId="LiveId" clId="{B8CC6B97-FBEB-4E84-A973-1D8D00A51797}" dt="2020-12-09T20:20:31.079" v="3296" actId="20577"/>
          <ac:spMkLst>
            <pc:docMk/>
            <pc:sldMk cId="226674003" sldId="393"/>
            <ac:spMk id="12" creationId="{11F2B6B6-0466-4FF3-9677-694F0F61AE7C}"/>
          </ac:spMkLst>
        </pc:spChg>
      </pc:sldChg>
      <pc:sldChg chg="add del">
        <pc:chgData name="Andrew Ming Ho Wu" userId="620d876fccae6a25" providerId="LiveId" clId="{B8CC6B97-FBEB-4E84-A973-1D8D00A51797}" dt="2020-12-08T20:51:41.486" v="2393"/>
        <pc:sldMkLst>
          <pc:docMk/>
          <pc:sldMk cId="1879883029" sldId="393"/>
        </pc:sldMkLst>
      </pc:sldChg>
    </pc:docChg>
  </pc:docChgLst>
  <pc:docChgLst>
    <pc:chgData name="Andrew Ming Ho Wu" userId="620d876fccae6a25" providerId="LiveId" clId="{2D916FAC-B1FC-47D0-8616-DC79851E2824}"/>
    <pc:docChg chg="undo custSel addSld delSld modSld sldOrd">
      <pc:chgData name="Andrew Ming Ho Wu" userId="620d876fccae6a25" providerId="LiveId" clId="{2D916FAC-B1FC-47D0-8616-DC79851E2824}" dt="2020-09-04T19:40:22.801" v="2472" actId="20577"/>
      <pc:docMkLst>
        <pc:docMk/>
      </pc:docMkLst>
      <pc:sldChg chg="modSp mod modNotesTx">
        <pc:chgData name="Andrew Ming Ho Wu" userId="620d876fccae6a25" providerId="LiveId" clId="{2D916FAC-B1FC-47D0-8616-DC79851E2824}" dt="2020-09-04T19:40:22.801" v="2472" actId="20577"/>
        <pc:sldMkLst>
          <pc:docMk/>
          <pc:sldMk cId="0" sldId="256"/>
        </pc:sldMkLst>
        <pc:spChg chg="mod">
          <ac:chgData name="Andrew Ming Ho Wu" userId="620d876fccae6a25" providerId="LiveId" clId="{2D916FAC-B1FC-47D0-8616-DC79851E2824}" dt="2020-09-04T19:40:22.801" v="2472" actId="20577"/>
          <ac:spMkLst>
            <pc:docMk/>
            <pc:sldMk cId="0" sldId="256"/>
            <ac:spMk id="7" creationId="{00000000-0000-0000-0000-000000000000}"/>
          </ac:spMkLst>
        </pc:spChg>
        <pc:spChg chg="mod">
          <ac:chgData name="Andrew Ming Ho Wu" userId="620d876fccae6a25" providerId="LiveId" clId="{2D916FAC-B1FC-47D0-8616-DC79851E2824}" dt="2020-09-02T12:31:26.090" v="1805" actId="1076"/>
          <ac:spMkLst>
            <pc:docMk/>
            <pc:sldMk cId="0" sldId="256"/>
            <ac:spMk id="13" creationId="{0477D28A-3F44-4405-BD2B-4F00158DB1B3}"/>
          </ac:spMkLst>
        </pc:spChg>
      </pc:sldChg>
      <pc:sldChg chg="modSp mod modNotesTx">
        <pc:chgData name="Andrew Ming Ho Wu" userId="620d876fccae6a25" providerId="LiveId" clId="{2D916FAC-B1FC-47D0-8616-DC79851E2824}" dt="2020-09-02T13:30:38.769" v="2049" actId="20577"/>
        <pc:sldMkLst>
          <pc:docMk/>
          <pc:sldMk cId="0" sldId="259"/>
        </pc:sldMkLst>
        <pc:spChg chg="mod">
          <ac:chgData name="Andrew Ming Ho Wu" userId="620d876fccae6a25" providerId="LiveId" clId="{2D916FAC-B1FC-47D0-8616-DC79851E2824}" dt="2020-09-02T13:27:42.979" v="2010" actId="20577"/>
          <ac:spMkLst>
            <pc:docMk/>
            <pc:sldMk cId="0" sldId="259"/>
            <ac:spMk id="12" creationId="{7E70BACB-1CF0-4DEE-923B-205A7D88BC2B}"/>
          </ac:spMkLst>
        </pc:spChg>
      </pc:sldChg>
      <pc:sldChg chg="modSp mod">
        <pc:chgData name="Andrew Ming Ho Wu" userId="620d876fccae6a25" providerId="LiveId" clId="{2D916FAC-B1FC-47D0-8616-DC79851E2824}" dt="2020-09-02T04:48:27.669" v="717" actId="20577"/>
        <pc:sldMkLst>
          <pc:docMk/>
          <pc:sldMk cId="0" sldId="260"/>
        </pc:sldMkLst>
        <pc:spChg chg="mod">
          <ac:chgData name="Andrew Ming Ho Wu" userId="620d876fccae6a25" providerId="LiveId" clId="{2D916FAC-B1FC-47D0-8616-DC79851E2824}" dt="2020-09-02T04:48:27.669" v="717" actId="20577"/>
          <ac:spMkLst>
            <pc:docMk/>
            <pc:sldMk cId="0" sldId="260"/>
            <ac:spMk id="7" creationId="{00000000-0000-0000-0000-000000000000}"/>
          </ac:spMkLst>
        </pc:spChg>
      </pc:sldChg>
      <pc:sldChg chg="modSp mod">
        <pc:chgData name="Andrew Ming Ho Wu" userId="620d876fccae6a25" providerId="LiveId" clId="{2D916FAC-B1FC-47D0-8616-DC79851E2824}" dt="2020-09-02T04:52:49.630" v="1019" actId="20577"/>
        <pc:sldMkLst>
          <pc:docMk/>
          <pc:sldMk cId="3477520416" sldId="281"/>
        </pc:sldMkLst>
        <pc:spChg chg="mod">
          <ac:chgData name="Andrew Ming Ho Wu" userId="620d876fccae6a25" providerId="LiveId" clId="{2D916FAC-B1FC-47D0-8616-DC79851E2824}" dt="2020-09-02T04:52:49.630" v="1019" actId="20577"/>
          <ac:spMkLst>
            <pc:docMk/>
            <pc:sldMk cId="3477520416" sldId="281"/>
            <ac:spMk id="7" creationId="{00000000-0000-0000-0000-000000000000}"/>
          </ac:spMkLst>
        </pc:spChg>
      </pc:sldChg>
      <pc:sldChg chg="modSp mod">
        <pc:chgData name="Andrew Ming Ho Wu" userId="620d876fccae6a25" providerId="LiveId" clId="{2D916FAC-B1FC-47D0-8616-DC79851E2824}" dt="2020-09-02T04:52:27.337" v="1000" actId="20577"/>
        <pc:sldMkLst>
          <pc:docMk/>
          <pc:sldMk cId="2614168572" sldId="282"/>
        </pc:sldMkLst>
        <pc:spChg chg="mod">
          <ac:chgData name="Andrew Ming Ho Wu" userId="620d876fccae6a25" providerId="LiveId" clId="{2D916FAC-B1FC-47D0-8616-DC79851E2824}" dt="2020-09-02T04:52:27.337" v="1000" actId="20577"/>
          <ac:spMkLst>
            <pc:docMk/>
            <pc:sldMk cId="2614168572" sldId="282"/>
            <ac:spMk id="17" creationId="{48FA683B-0C92-4884-BB36-9239C11A9F11}"/>
          </ac:spMkLst>
        </pc:spChg>
      </pc:sldChg>
      <pc:sldChg chg="modSp mod">
        <pc:chgData name="Andrew Ming Ho Wu" userId="620d876fccae6a25" providerId="LiveId" clId="{2D916FAC-B1FC-47D0-8616-DC79851E2824}" dt="2020-09-02T13:03:22.278" v="1980" actId="20577"/>
        <pc:sldMkLst>
          <pc:docMk/>
          <pc:sldMk cId="2263646774" sldId="283"/>
        </pc:sldMkLst>
        <pc:spChg chg="mod">
          <ac:chgData name="Andrew Ming Ho Wu" userId="620d876fccae6a25" providerId="LiveId" clId="{2D916FAC-B1FC-47D0-8616-DC79851E2824}" dt="2020-09-02T04:53:41.491" v="1044" actId="20577"/>
          <ac:spMkLst>
            <pc:docMk/>
            <pc:sldMk cId="2263646774" sldId="283"/>
            <ac:spMk id="6" creationId="{00000000-0000-0000-0000-000000000000}"/>
          </ac:spMkLst>
        </pc:spChg>
        <pc:spChg chg="mod">
          <ac:chgData name="Andrew Ming Ho Wu" userId="620d876fccae6a25" providerId="LiveId" clId="{2D916FAC-B1FC-47D0-8616-DC79851E2824}" dt="2020-09-02T13:03:22.278" v="1980" actId="20577"/>
          <ac:spMkLst>
            <pc:docMk/>
            <pc:sldMk cId="2263646774" sldId="283"/>
            <ac:spMk id="7" creationId="{00000000-0000-0000-0000-000000000000}"/>
          </ac:spMkLst>
        </pc:spChg>
      </pc:sldChg>
      <pc:sldChg chg="modSp mod">
        <pc:chgData name="Andrew Ming Ho Wu" userId="620d876fccae6a25" providerId="LiveId" clId="{2D916FAC-B1FC-47D0-8616-DC79851E2824}" dt="2020-09-02T04:54:48.221" v="1096" actId="20577"/>
        <pc:sldMkLst>
          <pc:docMk/>
          <pc:sldMk cId="1442798169" sldId="284"/>
        </pc:sldMkLst>
        <pc:spChg chg="mod">
          <ac:chgData name="Andrew Ming Ho Wu" userId="620d876fccae6a25" providerId="LiveId" clId="{2D916FAC-B1FC-47D0-8616-DC79851E2824}" dt="2020-09-02T04:54:48.221" v="1096" actId="20577"/>
          <ac:spMkLst>
            <pc:docMk/>
            <pc:sldMk cId="1442798169" sldId="284"/>
            <ac:spMk id="7" creationId="{00000000-0000-0000-0000-000000000000}"/>
          </ac:spMkLst>
        </pc:spChg>
      </pc:sldChg>
      <pc:sldChg chg="modSp mod">
        <pc:chgData name="Andrew Ming Ho Wu" userId="620d876fccae6a25" providerId="LiveId" clId="{2D916FAC-B1FC-47D0-8616-DC79851E2824}" dt="2020-09-02T12:50:18.298" v="1978" actId="14100"/>
        <pc:sldMkLst>
          <pc:docMk/>
          <pc:sldMk cId="2354016084" sldId="285"/>
        </pc:sldMkLst>
        <pc:spChg chg="mod">
          <ac:chgData name="Andrew Ming Ho Wu" userId="620d876fccae6a25" providerId="LiveId" clId="{2D916FAC-B1FC-47D0-8616-DC79851E2824}" dt="2020-09-02T12:50:18.298" v="1978" actId="14100"/>
          <ac:spMkLst>
            <pc:docMk/>
            <pc:sldMk cId="2354016084" sldId="285"/>
            <ac:spMk id="12" creationId="{7E70BACB-1CF0-4DEE-923B-205A7D88BC2B}"/>
          </ac:spMkLst>
        </pc:spChg>
      </pc:sldChg>
      <pc:sldChg chg="modSp mod">
        <pc:chgData name="Andrew Ming Ho Wu" userId="620d876fccae6a25" providerId="LiveId" clId="{2D916FAC-B1FC-47D0-8616-DC79851E2824}" dt="2020-09-02T04:57:38.719" v="1168" actId="20577"/>
        <pc:sldMkLst>
          <pc:docMk/>
          <pc:sldMk cId="399849162" sldId="286"/>
        </pc:sldMkLst>
        <pc:spChg chg="mod">
          <ac:chgData name="Andrew Ming Ho Wu" userId="620d876fccae6a25" providerId="LiveId" clId="{2D916FAC-B1FC-47D0-8616-DC79851E2824}" dt="2020-09-02T04:57:38.719" v="1168" actId="20577"/>
          <ac:spMkLst>
            <pc:docMk/>
            <pc:sldMk cId="399849162" sldId="286"/>
            <ac:spMk id="7" creationId="{00000000-0000-0000-0000-000000000000}"/>
          </ac:spMkLst>
        </pc:spChg>
      </pc:sldChg>
      <pc:sldChg chg="modSp mod">
        <pc:chgData name="Andrew Ming Ho Wu" userId="620d876fccae6a25" providerId="LiveId" clId="{2D916FAC-B1FC-47D0-8616-DC79851E2824}" dt="2020-09-02T05:34:54.858" v="1202" actId="20577"/>
        <pc:sldMkLst>
          <pc:docMk/>
          <pc:sldMk cId="2878566895" sldId="287"/>
        </pc:sldMkLst>
        <pc:spChg chg="mod">
          <ac:chgData name="Andrew Ming Ho Wu" userId="620d876fccae6a25" providerId="LiveId" clId="{2D916FAC-B1FC-47D0-8616-DC79851E2824}" dt="2020-09-02T05:34:54.858" v="1202" actId="20577"/>
          <ac:spMkLst>
            <pc:docMk/>
            <pc:sldMk cId="2878566895" sldId="287"/>
            <ac:spMk id="7" creationId="{00000000-0000-0000-0000-000000000000}"/>
          </ac:spMkLst>
        </pc:spChg>
      </pc:sldChg>
      <pc:sldChg chg="modSp mod">
        <pc:chgData name="Andrew Ming Ho Wu" userId="620d876fccae6a25" providerId="LiveId" clId="{2D916FAC-B1FC-47D0-8616-DC79851E2824}" dt="2020-09-02T12:32:54.296" v="1842" actId="20577"/>
        <pc:sldMkLst>
          <pc:docMk/>
          <pc:sldMk cId="3512316335" sldId="293"/>
        </pc:sldMkLst>
        <pc:spChg chg="mod">
          <ac:chgData name="Andrew Ming Ho Wu" userId="620d876fccae6a25" providerId="LiveId" clId="{2D916FAC-B1FC-47D0-8616-DC79851E2824}" dt="2020-09-02T12:32:54.296" v="1842" actId="20577"/>
          <ac:spMkLst>
            <pc:docMk/>
            <pc:sldMk cId="3512316335" sldId="293"/>
            <ac:spMk id="12" creationId="{7E70BACB-1CF0-4DEE-923B-205A7D88BC2B}"/>
          </ac:spMkLst>
        </pc:spChg>
      </pc:sldChg>
      <pc:sldChg chg="modSp mod">
        <pc:chgData name="Andrew Ming Ho Wu" userId="620d876fccae6a25" providerId="LiveId" clId="{2D916FAC-B1FC-47D0-8616-DC79851E2824}" dt="2020-09-02T05:41:39.912" v="1269" actId="14100"/>
        <pc:sldMkLst>
          <pc:docMk/>
          <pc:sldMk cId="1612569936" sldId="294"/>
        </pc:sldMkLst>
        <pc:spChg chg="mod">
          <ac:chgData name="Andrew Ming Ho Wu" userId="620d876fccae6a25" providerId="LiveId" clId="{2D916FAC-B1FC-47D0-8616-DC79851E2824}" dt="2020-09-02T05:41:39.912" v="1269" actId="14100"/>
          <ac:spMkLst>
            <pc:docMk/>
            <pc:sldMk cId="1612569936" sldId="294"/>
            <ac:spMk id="12" creationId="{7E70BACB-1CF0-4DEE-923B-205A7D88BC2B}"/>
          </ac:spMkLst>
        </pc:spChg>
      </pc:sldChg>
      <pc:sldChg chg="del">
        <pc:chgData name="Andrew Ming Ho Wu" userId="620d876fccae6a25" providerId="LiveId" clId="{2D916FAC-B1FC-47D0-8616-DC79851E2824}" dt="2020-09-02T14:17:34.154" v="2386" actId="47"/>
        <pc:sldMkLst>
          <pc:docMk/>
          <pc:sldMk cId="3959471124" sldId="295"/>
        </pc:sldMkLst>
      </pc:sldChg>
      <pc:sldChg chg="modSp mod modNotesTx">
        <pc:chgData name="Andrew Ming Ho Wu" userId="620d876fccae6a25" providerId="LiveId" clId="{2D916FAC-B1FC-47D0-8616-DC79851E2824}" dt="2020-09-02T13:13:25.514" v="2004" actId="20577"/>
        <pc:sldMkLst>
          <pc:docMk/>
          <pc:sldMk cId="1824351165" sldId="296"/>
        </pc:sldMkLst>
        <pc:spChg chg="mod">
          <ac:chgData name="Andrew Ming Ho Wu" userId="620d876fccae6a25" providerId="LiveId" clId="{2D916FAC-B1FC-47D0-8616-DC79851E2824}" dt="2020-09-02T13:13:25.514" v="2004" actId="20577"/>
          <ac:spMkLst>
            <pc:docMk/>
            <pc:sldMk cId="1824351165" sldId="296"/>
            <ac:spMk id="12" creationId="{7E70BACB-1CF0-4DEE-923B-205A7D88BC2B}"/>
          </ac:spMkLst>
        </pc:spChg>
      </pc:sldChg>
      <pc:sldChg chg="addSp delSp modSp add del mod">
        <pc:chgData name="Andrew Ming Ho Wu" userId="620d876fccae6a25" providerId="LiveId" clId="{2D916FAC-B1FC-47D0-8616-DC79851E2824}" dt="2020-09-02T12:59:54.241" v="1979" actId="2696"/>
        <pc:sldMkLst>
          <pc:docMk/>
          <pc:sldMk cId="2677318383" sldId="298"/>
        </pc:sldMkLst>
        <pc:spChg chg="mod">
          <ac:chgData name="Andrew Ming Ho Wu" userId="620d876fccae6a25" providerId="LiveId" clId="{2D916FAC-B1FC-47D0-8616-DC79851E2824}" dt="2020-08-27T12:21:45.051" v="535" actId="5793"/>
          <ac:spMkLst>
            <pc:docMk/>
            <pc:sldMk cId="2677318383" sldId="298"/>
            <ac:spMk id="5" creationId="{00000000-0000-0000-0000-000000000000}"/>
          </ac:spMkLst>
        </pc:spChg>
        <pc:spChg chg="add del mod">
          <ac:chgData name="Andrew Ming Ho Wu" userId="620d876fccae6a25" providerId="LiveId" clId="{2D916FAC-B1FC-47D0-8616-DC79851E2824}" dt="2020-08-27T12:21:42.298" v="531" actId="478"/>
          <ac:spMkLst>
            <pc:docMk/>
            <pc:sldMk cId="2677318383" sldId="298"/>
            <ac:spMk id="6" creationId="{06576C0F-0542-4F5F-9FAC-0720A27F96C0}"/>
          </ac:spMkLst>
        </pc:spChg>
        <pc:spChg chg="mod">
          <ac:chgData name="Andrew Ming Ho Wu" userId="620d876fccae6a25" providerId="LiveId" clId="{2D916FAC-B1FC-47D0-8616-DC79851E2824}" dt="2020-08-27T12:13:25.672" v="320" actId="20577"/>
          <ac:spMkLst>
            <pc:docMk/>
            <pc:sldMk cId="2677318383" sldId="298"/>
            <ac:spMk id="12" creationId="{7E70BACB-1CF0-4DEE-923B-205A7D88BC2B}"/>
          </ac:spMkLst>
        </pc:spChg>
      </pc:sldChg>
      <pc:sldChg chg="delSp modSp add mod">
        <pc:chgData name="Andrew Ming Ho Wu" userId="620d876fccae6a25" providerId="LiveId" clId="{2D916FAC-B1FC-47D0-8616-DC79851E2824}" dt="2020-09-02T04:57:54.764" v="1186" actId="478"/>
        <pc:sldMkLst>
          <pc:docMk/>
          <pc:sldMk cId="1764176242" sldId="299"/>
        </pc:sldMkLst>
        <pc:spChg chg="mod">
          <ac:chgData name="Andrew Ming Ho Wu" userId="620d876fccae6a25" providerId="LiveId" clId="{2D916FAC-B1FC-47D0-8616-DC79851E2824}" dt="2020-09-02T04:57:49.134" v="1184" actId="20577"/>
          <ac:spMkLst>
            <pc:docMk/>
            <pc:sldMk cId="1764176242" sldId="299"/>
            <ac:spMk id="6" creationId="{00000000-0000-0000-0000-000000000000}"/>
          </ac:spMkLst>
        </pc:spChg>
        <pc:spChg chg="del mod">
          <ac:chgData name="Andrew Ming Ho Wu" userId="620d876fccae6a25" providerId="LiveId" clId="{2D916FAC-B1FC-47D0-8616-DC79851E2824}" dt="2020-09-02T04:57:54.764" v="1186" actId="478"/>
          <ac:spMkLst>
            <pc:docMk/>
            <pc:sldMk cId="1764176242" sldId="299"/>
            <ac:spMk id="7" creationId="{00000000-0000-0000-0000-000000000000}"/>
          </ac:spMkLst>
        </pc:spChg>
      </pc:sldChg>
      <pc:sldChg chg="del">
        <pc:chgData name="Andrew Ming Ho Wu" userId="620d876fccae6a25" providerId="LiveId" clId="{2D916FAC-B1FC-47D0-8616-DC79851E2824}" dt="2020-09-02T13:13:45.596" v="2005" actId="2696"/>
        <pc:sldMkLst>
          <pc:docMk/>
          <pc:sldMk cId="75849361" sldId="300"/>
        </pc:sldMkLst>
      </pc:sldChg>
      <pc:sldChg chg="addSp modSp add mod ord">
        <pc:chgData name="Andrew Ming Ho Wu" userId="620d876fccae6a25" providerId="LiveId" clId="{2D916FAC-B1FC-47D0-8616-DC79851E2824}" dt="2020-09-02T14:17:54.406" v="2416" actId="1076"/>
        <pc:sldMkLst>
          <pc:docMk/>
          <pc:sldMk cId="4186544287" sldId="300"/>
        </pc:sldMkLst>
        <pc:spChg chg="mod">
          <ac:chgData name="Andrew Ming Ho Wu" userId="620d876fccae6a25" providerId="LiveId" clId="{2D916FAC-B1FC-47D0-8616-DC79851E2824}" dt="2020-09-02T14:15:07.477" v="2090" actId="14100"/>
          <ac:spMkLst>
            <pc:docMk/>
            <pc:sldMk cId="4186544287" sldId="300"/>
            <ac:spMk id="5" creationId="{00000000-0000-0000-0000-000000000000}"/>
          </ac:spMkLst>
        </pc:spChg>
        <pc:spChg chg="add mod">
          <ac:chgData name="Andrew Ming Ho Wu" userId="620d876fccae6a25" providerId="LiveId" clId="{2D916FAC-B1FC-47D0-8616-DC79851E2824}" dt="2020-09-02T14:17:54.406" v="2416" actId="1076"/>
          <ac:spMkLst>
            <pc:docMk/>
            <pc:sldMk cId="4186544287" sldId="300"/>
            <ac:spMk id="6" creationId="{EA9759B0-618E-43FA-ADF3-F47D2F0F6A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3B73EDB-C001-4FA3-A8F8-70B0B97F7CFF}" type="datetimeFigureOut">
              <a:rPr lang="en-GB" smtClean="0"/>
              <a:t>10/02/2021</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2012BB9-F1C6-4F87-A02A-58E570AE5C98}" type="slidenum">
              <a:rPr lang="en-GB" smtClean="0"/>
              <a:t>‹#›</a:t>
            </a:fld>
            <a:endParaRPr lang="en-GB"/>
          </a:p>
        </p:txBody>
      </p:sp>
    </p:spTree>
    <p:extLst>
      <p:ext uri="{BB962C8B-B14F-4D97-AF65-F5344CB8AC3E}">
        <p14:creationId xmlns:p14="http://schemas.microsoft.com/office/powerpoint/2010/main" val="14582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12BB9-F1C6-4F87-A02A-58E570AE5C98}" type="slidenum">
              <a:rPr lang="en-GB" smtClean="0"/>
              <a:t>1</a:t>
            </a:fld>
            <a:endParaRPr lang="en-GB"/>
          </a:p>
        </p:txBody>
      </p:sp>
    </p:spTree>
    <p:extLst>
      <p:ext uri="{BB962C8B-B14F-4D97-AF65-F5344CB8AC3E}">
        <p14:creationId xmlns:p14="http://schemas.microsoft.com/office/powerpoint/2010/main" val="257513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2</a:t>
            </a:fld>
            <a:endParaRPr lang="en-GB"/>
          </a:p>
        </p:txBody>
      </p:sp>
    </p:spTree>
    <p:extLst>
      <p:ext uri="{BB962C8B-B14F-4D97-AF65-F5344CB8AC3E}">
        <p14:creationId xmlns:p14="http://schemas.microsoft.com/office/powerpoint/2010/main" val="343316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3</a:t>
            </a:fld>
            <a:endParaRPr lang="en-GB"/>
          </a:p>
        </p:txBody>
      </p:sp>
    </p:spTree>
    <p:extLst>
      <p:ext uri="{BB962C8B-B14F-4D97-AF65-F5344CB8AC3E}">
        <p14:creationId xmlns:p14="http://schemas.microsoft.com/office/powerpoint/2010/main" val="325233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4</a:t>
            </a:fld>
            <a:endParaRPr lang="en-GB"/>
          </a:p>
        </p:txBody>
      </p:sp>
    </p:spTree>
    <p:extLst>
      <p:ext uri="{BB962C8B-B14F-4D97-AF65-F5344CB8AC3E}">
        <p14:creationId xmlns:p14="http://schemas.microsoft.com/office/powerpoint/2010/main" val="83685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5</a:t>
            </a:fld>
            <a:endParaRPr lang="en-GB"/>
          </a:p>
        </p:txBody>
      </p:sp>
    </p:spTree>
    <p:extLst>
      <p:ext uri="{BB962C8B-B14F-4D97-AF65-F5344CB8AC3E}">
        <p14:creationId xmlns:p14="http://schemas.microsoft.com/office/powerpoint/2010/main" val="1697174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6</a:t>
            </a:fld>
            <a:endParaRPr lang="en-GB"/>
          </a:p>
        </p:txBody>
      </p:sp>
    </p:spTree>
    <p:extLst>
      <p:ext uri="{BB962C8B-B14F-4D97-AF65-F5344CB8AC3E}">
        <p14:creationId xmlns:p14="http://schemas.microsoft.com/office/powerpoint/2010/main" val="171485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9331" y="3532485"/>
            <a:ext cx="14769336" cy="1610360"/>
          </a:xfrm>
          <a:prstGeom prst="rect">
            <a:avLst/>
          </a:prstGeom>
        </p:spPr>
        <p:txBody>
          <a:bodyPr wrap="square" lIns="0" tIns="0" rIns="0" bIns="0">
            <a:spAutoFit/>
          </a:bodyPr>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a:xfrm>
            <a:off x="1015517" y="5113968"/>
            <a:ext cx="16256964" cy="3140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31983" y="-236880"/>
            <a:ext cx="8756015" cy="10287000"/>
            <a:chOff x="9532161" y="0"/>
            <a:chExt cx="8756015" cy="10287000"/>
          </a:xfrm>
        </p:grpSpPr>
        <p:pic>
          <p:nvPicPr>
            <p:cNvPr id="3" name="object 3"/>
            <p:cNvPicPr/>
            <p:nvPr/>
          </p:nvPicPr>
          <p:blipFill>
            <a:blip r:embed="rId3" cstate="print"/>
            <a:stretch>
              <a:fillRect/>
            </a:stretch>
          </p:blipFill>
          <p:spPr>
            <a:xfrm>
              <a:off x="12803817" y="0"/>
              <a:ext cx="5484182" cy="8397786"/>
            </a:xfrm>
            <a:prstGeom prst="rect">
              <a:avLst/>
            </a:prstGeom>
          </p:spPr>
        </p:pic>
        <p:pic>
          <p:nvPicPr>
            <p:cNvPr id="4" name="object 4"/>
            <p:cNvPicPr/>
            <p:nvPr/>
          </p:nvPicPr>
          <p:blipFill>
            <a:blip r:embed="rId4" cstate="print"/>
            <a:stretch>
              <a:fillRect/>
            </a:stretch>
          </p:blipFill>
          <p:spPr>
            <a:xfrm>
              <a:off x="9532161" y="1028700"/>
              <a:ext cx="7724774" cy="9258299"/>
            </a:xfrm>
            <a:prstGeom prst="rect">
              <a:avLst/>
            </a:prstGeom>
          </p:spPr>
        </p:pic>
        <p:pic>
          <p:nvPicPr>
            <p:cNvPr id="5" name="object 5"/>
            <p:cNvPicPr/>
            <p:nvPr/>
          </p:nvPicPr>
          <p:blipFill>
            <a:blip r:embed="rId5" cstate="print"/>
            <a:stretch>
              <a:fillRect/>
            </a:stretch>
          </p:blipFill>
          <p:spPr>
            <a:xfrm>
              <a:off x="11343162" y="6366611"/>
              <a:ext cx="6944837" cy="3920387"/>
            </a:xfrm>
            <a:prstGeom prst="rect">
              <a:avLst/>
            </a:prstGeom>
          </p:spPr>
        </p:pic>
      </p:grpSp>
      <p:sp>
        <p:nvSpPr>
          <p:cNvPr id="6" name="object 6"/>
          <p:cNvSpPr txBox="1">
            <a:spLocks noGrp="1"/>
          </p:cNvSpPr>
          <p:nvPr>
            <p:ph type="title"/>
          </p:nvPr>
        </p:nvSpPr>
        <p:spPr>
          <a:xfrm>
            <a:off x="499552" y="8896158"/>
            <a:ext cx="5415280" cy="997709"/>
          </a:xfrm>
          <a:prstGeom prst="rect">
            <a:avLst/>
          </a:prstGeom>
        </p:spPr>
        <p:txBody>
          <a:bodyPr vert="horz" wrap="square" lIns="0" tIns="12700" rIns="0" bIns="0" rtlCol="0">
            <a:spAutoFit/>
          </a:bodyPr>
          <a:lstStyle/>
          <a:p>
            <a:pPr marL="12700">
              <a:lnSpc>
                <a:spcPct val="100000"/>
              </a:lnSpc>
              <a:spcBef>
                <a:spcPts val="100"/>
              </a:spcBef>
            </a:pPr>
            <a:r>
              <a:rPr lang="en-US" sz="3200" b="0" spc="215" dirty="0"/>
              <a:t>Ming Wu (Andrew) 2133861w</a:t>
            </a:r>
            <a:endParaRPr sz="3200" dirty="0">
              <a:latin typeface="Consolas"/>
              <a:cs typeface="Consolas"/>
            </a:endParaRPr>
          </a:p>
        </p:txBody>
      </p:sp>
      <p:sp>
        <p:nvSpPr>
          <p:cNvPr id="7" name="object 7"/>
          <p:cNvSpPr txBox="1"/>
          <p:nvPr/>
        </p:nvSpPr>
        <p:spPr>
          <a:xfrm>
            <a:off x="345684" y="973836"/>
            <a:ext cx="10373974" cy="1638590"/>
          </a:xfrm>
          <a:prstGeom prst="rect">
            <a:avLst/>
          </a:prstGeom>
        </p:spPr>
        <p:txBody>
          <a:bodyPr vert="horz" wrap="square" lIns="0" tIns="393065" rIns="0" bIns="0" rtlCol="0">
            <a:spAutoFit/>
          </a:bodyPr>
          <a:lstStyle/>
          <a:p>
            <a:pPr marL="12700" marR="5080">
              <a:lnSpc>
                <a:spcPct val="79200"/>
              </a:lnSpc>
              <a:spcBef>
                <a:spcPts val="3095"/>
              </a:spcBef>
            </a:pPr>
            <a:r>
              <a:rPr lang="en-US" sz="10000" b="1" spc="90" dirty="0">
                <a:solidFill>
                  <a:srgbClr val="CC9900"/>
                </a:solidFill>
                <a:latin typeface="Consolas"/>
                <a:cs typeface="Consolas"/>
              </a:rPr>
              <a:t>Laser Mate!</a:t>
            </a:r>
          </a:p>
        </p:txBody>
      </p:sp>
      <p:pic>
        <p:nvPicPr>
          <p:cNvPr id="10" name="object 10"/>
          <p:cNvPicPr/>
          <p:nvPr/>
        </p:nvPicPr>
        <p:blipFill>
          <a:blip r:embed="rId6" cstate="print"/>
          <a:stretch>
            <a:fillRect/>
          </a:stretch>
        </p:blipFill>
        <p:spPr>
          <a:xfrm>
            <a:off x="15063874" y="4492268"/>
            <a:ext cx="3224124" cy="3752849"/>
          </a:xfrm>
          <a:prstGeom prst="rect">
            <a:avLst/>
          </a:prstGeom>
        </p:spPr>
      </p:pic>
      <p:sp>
        <p:nvSpPr>
          <p:cNvPr id="11" name="object 11"/>
          <p:cNvSpPr/>
          <p:nvPr/>
        </p:nvSpPr>
        <p:spPr>
          <a:xfrm>
            <a:off x="9628313" y="9879152"/>
            <a:ext cx="2124075" cy="408305"/>
          </a:xfrm>
          <a:custGeom>
            <a:avLst/>
            <a:gdLst/>
            <a:ahLst/>
            <a:cxnLst/>
            <a:rect l="l" t="t" r="r" b="b"/>
            <a:pathLst>
              <a:path w="2124075" h="408304">
                <a:moveTo>
                  <a:pt x="692905" y="407846"/>
                </a:moveTo>
                <a:lnTo>
                  <a:pt x="576622" y="407846"/>
                </a:lnTo>
                <a:lnTo>
                  <a:pt x="589898" y="384507"/>
                </a:lnTo>
                <a:lnTo>
                  <a:pt x="615530" y="339895"/>
                </a:lnTo>
                <a:lnTo>
                  <a:pt x="641285" y="295407"/>
                </a:lnTo>
                <a:lnTo>
                  <a:pt x="680926" y="227336"/>
                </a:lnTo>
                <a:lnTo>
                  <a:pt x="707423" y="188522"/>
                </a:lnTo>
                <a:lnTo>
                  <a:pt x="765102" y="139707"/>
                </a:lnTo>
                <a:lnTo>
                  <a:pt x="804933" y="125738"/>
                </a:lnTo>
                <a:lnTo>
                  <a:pt x="843770" y="130150"/>
                </a:lnTo>
                <a:lnTo>
                  <a:pt x="881826" y="152376"/>
                </a:lnTo>
                <a:lnTo>
                  <a:pt x="919314" y="191849"/>
                </a:lnTo>
                <a:lnTo>
                  <a:pt x="938959" y="224009"/>
                </a:lnTo>
                <a:lnTo>
                  <a:pt x="940411" y="227336"/>
                </a:lnTo>
                <a:lnTo>
                  <a:pt x="854230" y="227336"/>
                </a:lnTo>
                <a:lnTo>
                  <a:pt x="817783" y="245957"/>
                </a:lnTo>
                <a:lnTo>
                  <a:pt x="765411" y="297616"/>
                </a:lnTo>
                <a:lnTo>
                  <a:pt x="726213" y="355397"/>
                </a:lnTo>
                <a:lnTo>
                  <a:pt x="708348" y="382775"/>
                </a:lnTo>
                <a:lnTo>
                  <a:pt x="692905" y="407846"/>
                </a:lnTo>
                <a:close/>
              </a:path>
              <a:path w="2124075" h="408304">
                <a:moveTo>
                  <a:pt x="996757" y="407846"/>
                </a:moveTo>
                <a:lnTo>
                  <a:pt x="900106" y="407846"/>
                </a:lnTo>
                <a:lnTo>
                  <a:pt x="891671" y="374475"/>
                </a:lnTo>
                <a:lnTo>
                  <a:pt x="879376" y="326403"/>
                </a:lnTo>
                <a:lnTo>
                  <a:pt x="873575" y="301982"/>
                </a:lnTo>
                <a:lnTo>
                  <a:pt x="867358" y="277424"/>
                </a:lnTo>
                <a:lnTo>
                  <a:pt x="860863" y="252588"/>
                </a:lnTo>
                <a:lnTo>
                  <a:pt x="854230" y="227336"/>
                </a:lnTo>
                <a:lnTo>
                  <a:pt x="940411" y="227336"/>
                </a:lnTo>
                <a:lnTo>
                  <a:pt x="954444" y="259496"/>
                </a:lnTo>
                <a:lnTo>
                  <a:pt x="967156" y="296646"/>
                </a:lnTo>
                <a:lnTo>
                  <a:pt x="978481" y="333796"/>
                </a:lnTo>
                <a:lnTo>
                  <a:pt x="990337" y="378385"/>
                </a:lnTo>
                <a:lnTo>
                  <a:pt x="996757" y="407846"/>
                </a:lnTo>
                <a:close/>
              </a:path>
              <a:path w="2124075" h="408304">
                <a:moveTo>
                  <a:pt x="115737" y="407846"/>
                </a:moveTo>
                <a:lnTo>
                  <a:pt x="0" y="407846"/>
                </a:lnTo>
                <a:lnTo>
                  <a:pt x="15167" y="371238"/>
                </a:lnTo>
                <a:lnTo>
                  <a:pt x="37729" y="324924"/>
                </a:lnTo>
                <a:lnTo>
                  <a:pt x="60461" y="283393"/>
                </a:lnTo>
                <a:lnTo>
                  <a:pt x="85039" y="242855"/>
                </a:lnTo>
                <a:lnTo>
                  <a:pt x="112599" y="204305"/>
                </a:lnTo>
                <a:lnTo>
                  <a:pt x="144277" y="168736"/>
                </a:lnTo>
                <a:lnTo>
                  <a:pt x="181209" y="137141"/>
                </a:lnTo>
                <a:lnTo>
                  <a:pt x="221516" y="121061"/>
                </a:lnTo>
                <a:lnTo>
                  <a:pt x="242363" y="121962"/>
                </a:lnTo>
                <a:lnTo>
                  <a:pt x="264042" y="128269"/>
                </a:lnTo>
                <a:lnTo>
                  <a:pt x="308695" y="153174"/>
                </a:lnTo>
                <a:lnTo>
                  <a:pt x="343917" y="186674"/>
                </a:lnTo>
                <a:lnTo>
                  <a:pt x="363633" y="215507"/>
                </a:lnTo>
                <a:lnTo>
                  <a:pt x="269959" y="215507"/>
                </a:lnTo>
                <a:lnTo>
                  <a:pt x="230507" y="249192"/>
                </a:lnTo>
                <a:lnTo>
                  <a:pt x="196185" y="284262"/>
                </a:lnTo>
                <a:lnTo>
                  <a:pt x="166579" y="321551"/>
                </a:lnTo>
                <a:lnTo>
                  <a:pt x="141271" y="361889"/>
                </a:lnTo>
                <a:lnTo>
                  <a:pt x="115737" y="407846"/>
                </a:lnTo>
                <a:close/>
              </a:path>
              <a:path w="2124075" h="408304">
                <a:moveTo>
                  <a:pt x="432813" y="407846"/>
                </a:moveTo>
                <a:lnTo>
                  <a:pt x="333917" y="407846"/>
                </a:lnTo>
                <a:lnTo>
                  <a:pt x="324064" y="368913"/>
                </a:lnTo>
                <a:lnTo>
                  <a:pt x="309896" y="314574"/>
                </a:lnTo>
                <a:lnTo>
                  <a:pt x="301992" y="290570"/>
                </a:lnTo>
                <a:lnTo>
                  <a:pt x="292146" y="266704"/>
                </a:lnTo>
                <a:lnTo>
                  <a:pt x="281191" y="242006"/>
                </a:lnTo>
                <a:lnTo>
                  <a:pt x="269959" y="215507"/>
                </a:lnTo>
                <a:lnTo>
                  <a:pt x="363633" y="215507"/>
                </a:lnTo>
                <a:lnTo>
                  <a:pt x="371374" y="226828"/>
                </a:lnTo>
                <a:lnTo>
                  <a:pt x="392730" y="271694"/>
                </a:lnTo>
                <a:lnTo>
                  <a:pt x="406551" y="310138"/>
                </a:lnTo>
                <a:lnTo>
                  <a:pt x="417876" y="349691"/>
                </a:lnTo>
                <a:lnTo>
                  <a:pt x="428091" y="389798"/>
                </a:lnTo>
                <a:lnTo>
                  <a:pt x="432813" y="407846"/>
                </a:lnTo>
                <a:close/>
              </a:path>
              <a:path w="2124075" h="408304">
                <a:moveTo>
                  <a:pt x="1217972" y="407846"/>
                </a:moveTo>
                <a:lnTo>
                  <a:pt x="1093663" y="407846"/>
                </a:lnTo>
                <a:lnTo>
                  <a:pt x="1118123" y="365932"/>
                </a:lnTo>
                <a:lnTo>
                  <a:pt x="1147106" y="316607"/>
                </a:lnTo>
                <a:lnTo>
                  <a:pt x="1177198" y="268113"/>
                </a:lnTo>
                <a:lnTo>
                  <a:pt x="1209231" y="221421"/>
                </a:lnTo>
                <a:lnTo>
                  <a:pt x="1259708" y="165234"/>
                </a:lnTo>
                <a:lnTo>
                  <a:pt x="1287650" y="139081"/>
                </a:lnTo>
                <a:lnTo>
                  <a:pt x="1342564" y="97565"/>
                </a:lnTo>
                <a:lnTo>
                  <a:pt x="1369536" y="93706"/>
                </a:lnTo>
                <a:lnTo>
                  <a:pt x="1396230" y="101215"/>
                </a:lnTo>
                <a:lnTo>
                  <a:pt x="1422231" y="119397"/>
                </a:lnTo>
                <a:lnTo>
                  <a:pt x="1448972" y="147445"/>
                </a:lnTo>
                <a:lnTo>
                  <a:pt x="1470859" y="178542"/>
                </a:lnTo>
                <a:lnTo>
                  <a:pt x="1479828" y="197764"/>
                </a:lnTo>
                <a:lnTo>
                  <a:pt x="1385252" y="197764"/>
                </a:lnTo>
                <a:lnTo>
                  <a:pt x="1360452" y="221768"/>
                </a:lnTo>
                <a:lnTo>
                  <a:pt x="1311409" y="270331"/>
                </a:lnTo>
                <a:lnTo>
                  <a:pt x="1261125" y="337246"/>
                </a:lnTo>
                <a:lnTo>
                  <a:pt x="1234869" y="378647"/>
                </a:lnTo>
                <a:lnTo>
                  <a:pt x="1217972" y="407846"/>
                </a:lnTo>
                <a:close/>
              </a:path>
              <a:path w="2124075" h="408304">
                <a:moveTo>
                  <a:pt x="1518841" y="407846"/>
                </a:moveTo>
                <a:lnTo>
                  <a:pt x="1424114" y="407846"/>
                </a:lnTo>
                <a:lnTo>
                  <a:pt x="1422832" y="396128"/>
                </a:lnTo>
                <a:lnTo>
                  <a:pt x="1412755" y="299557"/>
                </a:lnTo>
                <a:lnTo>
                  <a:pt x="1407439" y="250994"/>
                </a:lnTo>
                <a:lnTo>
                  <a:pt x="1397085" y="203678"/>
                </a:lnTo>
                <a:lnTo>
                  <a:pt x="1392647" y="202199"/>
                </a:lnTo>
                <a:lnTo>
                  <a:pt x="1389689" y="199242"/>
                </a:lnTo>
                <a:lnTo>
                  <a:pt x="1385252" y="197764"/>
                </a:lnTo>
                <a:lnTo>
                  <a:pt x="1479828" y="197764"/>
                </a:lnTo>
                <a:lnTo>
                  <a:pt x="1486922" y="212966"/>
                </a:lnTo>
                <a:lnTo>
                  <a:pt x="1496190" y="250994"/>
                </a:lnTo>
                <a:lnTo>
                  <a:pt x="1503301" y="300829"/>
                </a:lnTo>
                <a:lnTo>
                  <a:pt x="1510484" y="350877"/>
                </a:lnTo>
                <a:lnTo>
                  <a:pt x="1517809" y="400996"/>
                </a:lnTo>
                <a:lnTo>
                  <a:pt x="1518841" y="407846"/>
                </a:lnTo>
                <a:close/>
              </a:path>
              <a:path w="2124075" h="408304">
                <a:moveTo>
                  <a:pt x="1728593" y="407846"/>
                </a:moveTo>
                <a:lnTo>
                  <a:pt x="1614219" y="407846"/>
                </a:lnTo>
                <a:lnTo>
                  <a:pt x="1636944" y="369282"/>
                </a:lnTo>
                <a:lnTo>
                  <a:pt x="1661207" y="328047"/>
                </a:lnTo>
                <a:lnTo>
                  <a:pt x="1685549" y="286980"/>
                </a:lnTo>
                <a:lnTo>
                  <a:pt x="1710220" y="246027"/>
                </a:lnTo>
                <a:lnTo>
                  <a:pt x="1735306" y="205411"/>
                </a:lnTo>
                <a:lnTo>
                  <a:pt x="1760961" y="165234"/>
                </a:lnTo>
                <a:lnTo>
                  <a:pt x="1786817" y="128529"/>
                </a:lnTo>
                <a:lnTo>
                  <a:pt x="1815157" y="93740"/>
                </a:lnTo>
                <a:lnTo>
                  <a:pt x="1846693" y="62075"/>
                </a:lnTo>
                <a:lnTo>
                  <a:pt x="1882134" y="34738"/>
                </a:lnTo>
                <a:lnTo>
                  <a:pt x="1922190" y="12937"/>
                </a:lnTo>
                <a:lnTo>
                  <a:pt x="1968067" y="0"/>
                </a:lnTo>
                <a:lnTo>
                  <a:pt x="2006318" y="3696"/>
                </a:lnTo>
                <a:lnTo>
                  <a:pt x="2037634" y="24581"/>
                </a:lnTo>
                <a:lnTo>
                  <a:pt x="2062711" y="63210"/>
                </a:lnTo>
                <a:lnTo>
                  <a:pt x="2082009" y="114476"/>
                </a:lnTo>
                <a:lnTo>
                  <a:pt x="1982166" y="114476"/>
                </a:lnTo>
                <a:lnTo>
                  <a:pt x="1953252" y="126790"/>
                </a:lnTo>
                <a:lnTo>
                  <a:pt x="1936473" y="137972"/>
                </a:lnTo>
                <a:lnTo>
                  <a:pt x="1921080" y="150818"/>
                </a:lnTo>
                <a:lnTo>
                  <a:pt x="1906243" y="164218"/>
                </a:lnTo>
                <a:lnTo>
                  <a:pt x="1891127" y="177063"/>
                </a:lnTo>
                <a:lnTo>
                  <a:pt x="1856811" y="209663"/>
                </a:lnTo>
                <a:lnTo>
                  <a:pt x="1829594" y="247303"/>
                </a:lnTo>
                <a:lnTo>
                  <a:pt x="1782261" y="328047"/>
                </a:lnTo>
                <a:lnTo>
                  <a:pt x="1755044" y="366325"/>
                </a:lnTo>
                <a:lnTo>
                  <a:pt x="1731123" y="402459"/>
                </a:lnTo>
                <a:lnTo>
                  <a:pt x="1728593" y="407846"/>
                </a:lnTo>
                <a:close/>
              </a:path>
              <a:path w="2124075" h="408304">
                <a:moveTo>
                  <a:pt x="2123897" y="407846"/>
                </a:moveTo>
                <a:lnTo>
                  <a:pt x="2042949" y="407846"/>
                </a:lnTo>
                <a:lnTo>
                  <a:pt x="2037750" y="369282"/>
                </a:lnTo>
                <a:lnTo>
                  <a:pt x="2032685" y="320644"/>
                </a:lnTo>
                <a:lnTo>
                  <a:pt x="2028436" y="271833"/>
                </a:lnTo>
                <a:lnTo>
                  <a:pt x="2024359" y="222952"/>
                </a:lnTo>
                <a:lnTo>
                  <a:pt x="2019815" y="174106"/>
                </a:lnTo>
                <a:lnTo>
                  <a:pt x="2019815" y="163756"/>
                </a:lnTo>
                <a:lnTo>
                  <a:pt x="2013367" y="131989"/>
                </a:lnTo>
                <a:lnTo>
                  <a:pt x="2001510" y="115886"/>
                </a:lnTo>
                <a:lnTo>
                  <a:pt x="1982166" y="114476"/>
                </a:lnTo>
                <a:lnTo>
                  <a:pt x="2082009" y="114476"/>
                </a:lnTo>
                <a:lnTo>
                  <a:pt x="2096732" y="168376"/>
                </a:lnTo>
                <a:lnTo>
                  <a:pt x="2106809" y="223108"/>
                </a:lnTo>
                <a:lnTo>
                  <a:pt x="2113003" y="279087"/>
                </a:lnTo>
                <a:lnTo>
                  <a:pt x="2116798" y="328502"/>
                </a:lnTo>
                <a:lnTo>
                  <a:pt x="2120903" y="377839"/>
                </a:lnTo>
                <a:lnTo>
                  <a:pt x="2123897" y="407846"/>
                </a:lnTo>
                <a:close/>
              </a:path>
            </a:pathLst>
          </a:custGeom>
          <a:solidFill>
            <a:srgbClr val="040707"/>
          </a:solidFill>
        </p:spPr>
        <p:txBody>
          <a:bodyPr wrap="square" lIns="0" tIns="0" rIns="0" bIns="0" rtlCol="0"/>
          <a:lstStyle/>
          <a:p>
            <a:endParaRPr/>
          </a:p>
        </p:txBody>
      </p:sp>
      <p:sp>
        <p:nvSpPr>
          <p:cNvPr id="13" name="TextBox 12">
            <a:extLst>
              <a:ext uri="{FF2B5EF4-FFF2-40B4-BE49-F238E27FC236}">
                <a16:creationId xmlns:a16="http://schemas.microsoft.com/office/drawing/2014/main" id="{0477D28A-3F44-4405-BD2B-4F00158DB1B3}"/>
              </a:ext>
            </a:extLst>
          </p:cNvPr>
          <p:cNvSpPr txBox="1"/>
          <p:nvPr/>
        </p:nvSpPr>
        <p:spPr>
          <a:xfrm>
            <a:off x="945742" y="5602985"/>
            <a:ext cx="7402868" cy="526939"/>
          </a:xfrm>
          <a:prstGeom prst="rect">
            <a:avLst/>
          </a:prstGeom>
          <a:noFill/>
        </p:spPr>
        <p:txBody>
          <a:bodyPr wrap="square">
            <a:spAutoFit/>
          </a:bodyPr>
          <a:lstStyle/>
          <a:p>
            <a:pPr marL="12700" marR="5080">
              <a:lnSpc>
                <a:spcPct val="79200"/>
              </a:lnSpc>
              <a:spcBef>
                <a:spcPts val="3095"/>
              </a:spcBef>
            </a:pPr>
            <a:r>
              <a:rPr lang="en-US" sz="3500" spc="70" dirty="0">
                <a:solidFill>
                  <a:srgbClr val="040707"/>
                </a:solidFill>
                <a:latin typeface="Consolas"/>
                <a:cs typeface="Consolas"/>
              </a:rPr>
              <a:t>	</a:t>
            </a:r>
          </a:p>
        </p:txBody>
      </p:sp>
      <p:sp>
        <p:nvSpPr>
          <p:cNvPr id="12" name="TextBox 11">
            <a:extLst>
              <a:ext uri="{FF2B5EF4-FFF2-40B4-BE49-F238E27FC236}">
                <a16:creationId xmlns:a16="http://schemas.microsoft.com/office/drawing/2014/main" id="{9A5C5996-C506-42D4-8B45-0190C0F5159A}"/>
              </a:ext>
            </a:extLst>
          </p:cNvPr>
          <p:cNvSpPr txBox="1"/>
          <p:nvPr/>
        </p:nvSpPr>
        <p:spPr>
          <a:xfrm>
            <a:off x="345684" y="5877515"/>
            <a:ext cx="9505334" cy="1177951"/>
          </a:xfrm>
          <a:prstGeom prst="rect">
            <a:avLst/>
          </a:prstGeom>
          <a:noFill/>
        </p:spPr>
        <p:txBody>
          <a:bodyPr wrap="square">
            <a:spAutoFit/>
          </a:bodyPr>
          <a:lstStyle/>
          <a:p>
            <a:pPr marL="12700" marR="5080">
              <a:lnSpc>
                <a:spcPct val="79200"/>
              </a:lnSpc>
              <a:spcBef>
                <a:spcPts val="3095"/>
              </a:spcBef>
            </a:pPr>
            <a:r>
              <a:rPr lang="en-US" sz="2800" spc="70" dirty="0">
                <a:solidFill>
                  <a:srgbClr val="040707"/>
                </a:solidFill>
                <a:latin typeface="Consolas"/>
                <a:cs typeface="Consolas"/>
              </a:rPr>
              <a:t>Project Supervisor Meeting 13</a:t>
            </a:r>
          </a:p>
          <a:p>
            <a:pPr marL="12700" marR="5080">
              <a:lnSpc>
                <a:spcPct val="79200"/>
              </a:lnSpc>
              <a:spcBef>
                <a:spcPts val="3095"/>
              </a:spcBef>
            </a:pPr>
            <a:r>
              <a:rPr lang="en-US" sz="2800" spc="70" dirty="0">
                <a:solidFill>
                  <a:srgbClr val="040707"/>
                </a:solidFill>
                <a:latin typeface="Consolas"/>
                <a:cs typeface="Consolas"/>
              </a:rPr>
              <a:t>12 February 2021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14623" y="-2"/>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5753083" y="3467100"/>
            <a:ext cx="6591318" cy="2228815"/>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Start Recording</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246274" y="269096"/>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6248400" y="760566"/>
            <a:ext cx="6846629" cy="1120820"/>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Main Topics </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
        <p:nvSpPr>
          <p:cNvPr id="15" name="object 6">
            <a:extLst>
              <a:ext uri="{FF2B5EF4-FFF2-40B4-BE49-F238E27FC236}">
                <a16:creationId xmlns:a16="http://schemas.microsoft.com/office/drawing/2014/main" id="{5FC8DCBF-4CCE-4C22-8B9F-CC50B4D8446D}"/>
              </a:ext>
            </a:extLst>
          </p:cNvPr>
          <p:cNvSpPr txBox="1">
            <a:spLocks/>
          </p:cNvSpPr>
          <p:nvPr/>
        </p:nvSpPr>
        <p:spPr>
          <a:xfrm>
            <a:off x="6871813" y="4000500"/>
            <a:ext cx="6996587" cy="1102866"/>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527050" indent="-514350">
              <a:spcBef>
                <a:spcPts val="100"/>
              </a:spcBef>
              <a:buAutoNum type="arabicPeriod"/>
            </a:pPr>
            <a:r>
              <a:rPr lang="en-US" sz="3500" b="0" kern="0" dirty="0"/>
              <a:t>Evaluate dissertation</a:t>
            </a:r>
          </a:p>
          <a:p>
            <a:pPr marL="527050" indent="-514350">
              <a:spcBef>
                <a:spcPts val="100"/>
              </a:spcBef>
              <a:buAutoNum type="arabicPeriod"/>
            </a:pPr>
            <a:r>
              <a:rPr lang="en-US" sz="3500" b="0" kern="0" dirty="0"/>
              <a:t>Rank what to do first </a:t>
            </a:r>
          </a:p>
        </p:txBody>
      </p:sp>
    </p:spTree>
    <p:extLst>
      <p:ext uri="{BB962C8B-B14F-4D97-AF65-F5344CB8AC3E}">
        <p14:creationId xmlns:p14="http://schemas.microsoft.com/office/powerpoint/2010/main" val="28182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479" y="2914109"/>
            <a:ext cx="6857143" cy="645690"/>
          </a:xfrm>
          <a:prstGeom prst="rect">
            <a:avLst/>
          </a:prstGeom>
        </p:spPr>
        <p:txBody>
          <a:bodyPr vert="horz" wrap="square" lIns="0" tIns="29845" rIns="0" bIns="0" rtlCol="0">
            <a:spAutoFit/>
          </a:bodyPr>
          <a:lstStyle/>
          <a:p>
            <a:pPr marL="12700">
              <a:spcBef>
                <a:spcPts val="100"/>
              </a:spcBef>
            </a:pPr>
            <a:r>
              <a:rPr lang="en-US" sz="4000" kern="0" dirty="0"/>
              <a:t>1. Rank Project Parts</a:t>
            </a:r>
            <a:endParaRPr lang="en-US" sz="4000" b="0" kern="0" dirty="0"/>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11506200" y="4686300"/>
            <a:ext cx="9448800" cy="979114"/>
          </a:xfrm>
          <a:prstGeom prst="rect">
            <a:avLst/>
          </a:prstGeom>
        </p:spPr>
        <p:txBody>
          <a:bodyPr vert="horz" wrap="square" lIns="0" tIns="29845" rIns="0" bIns="0" rtlCol="0">
            <a:spAutoFit/>
          </a:bodyPr>
          <a:lstStyle/>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
        <p:nvSpPr>
          <p:cNvPr id="11" name="object 5">
            <a:extLst>
              <a:ext uri="{FF2B5EF4-FFF2-40B4-BE49-F238E27FC236}">
                <a16:creationId xmlns:a16="http://schemas.microsoft.com/office/drawing/2014/main" id="{F7645084-9C48-4A62-8E6A-A331ADE60D77}"/>
              </a:ext>
            </a:extLst>
          </p:cNvPr>
          <p:cNvSpPr txBox="1"/>
          <p:nvPr/>
        </p:nvSpPr>
        <p:spPr>
          <a:xfrm>
            <a:off x="8458200" y="3771650"/>
            <a:ext cx="9163713" cy="2743700"/>
          </a:xfrm>
          <a:prstGeom prst="rect">
            <a:avLst/>
          </a:prstGeom>
        </p:spPr>
        <p:txBody>
          <a:bodyPr vert="horz" wrap="square" lIns="0" tIns="29845" rIns="0" bIns="0" rtlCol="0">
            <a:spAutoFit/>
          </a:bodyPr>
          <a:lstStyle/>
          <a:p>
            <a:pPr marL="527050" marR="5080" indent="-514350">
              <a:spcBef>
                <a:spcPts val="235"/>
              </a:spcBef>
              <a:buAutoNum type="arabicPeriod"/>
            </a:pPr>
            <a:r>
              <a:rPr lang="en-US" sz="2800" kern="0" dirty="0">
                <a:latin typeface="Raleway" panose="020B0503030101060003" pitchFamily="34" charset="0"/>
                <a:ea typeface="Roboto" panose="02000000000000000000" pitchFamily="2" charset="0"/>
                <a:cs typeface="Roboto" panose="02000000000000000000" pitchFamily="2" charset="0"/>
              </a:rPr>
              <a:t>Writing Dissertation   - xx </a:t>
            </a:r>
          </a:p>
          <a:p>
            <a:pPr marL="527050" marR="5080" indent="-514350">
              <a:spcBef>
                <a:spcPts val="235"/>
              </a:spcBef>
              <a:buAutoNum type="arabicPeriod"/>
            </a:pPr>
            <a:r>
              <a:rPr lang="en-US" sz="2800" kern="0" dirty="0">
                <a:latin typeface="Raleway" panose="020B0503030101060003" pitchFamily="34" charset="0"/>
                <a:ea typeface="Roboto" panose="02000000000000000000" pitchFamily="2" charset="0"/>
                <a:cs typeface="Roboto" panose="02000000000000000000" pitchFamily="2" charset="0"/>
              </a:rPr>
              <a:t>Software Coding        -xx</a:t>
            </a:r>
          </a:p>
          <a:p>
            <a:pPr marL="527050" marR="5080" indent="-514350">
              <a:spcBef>
                <a:spcPts val="235"/>
              </a:spcBef>
              <a:buAutoNum type="arabicPeriod"/>
            </a:pPr>
            <a:r>
              <a:rPr lang="en-US" sz="2800" kern="0" dirty="0">
                <a:latin typeface="Raleway" panose="020B0503030101060003" pitchFamily="34" charset="0"/>
                <a:ea typeface="Roboto" panose="02000000000000000000" pitchFamily="2" charset="0"/>
                <a:cs typeface="Roboto" panose="02000000000000000000" pitchFamily="2" charset="0"/>
              </a:rPr>
              <a:t>Evaluation                    -xx</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2104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479" y="2914109"/>
            <a:ext cx="6857143" cy="1274067"/>
          </a:xfrm>
          <a:prstGeom prst="rect">
            <a:avLst/>
          </a:prstGeom>
        </p:spPr>
        <p:txBody>
          <a:bodyPr vert="horz" wrap="square" lIns="0" tIns="29845" rIns="0" bIns="0" rtlCol="0">
            <a:spAutoFit/>
          </a:bodyPr>
          <a:lstStyle/>
          <a:p>
            <a:pPr marL="12700">
              <a:spcBef>
                <a:spcPts val="100"/>
              </a:spcBef>
            </a:pPr>
            <a:r>
              <a:rPr lang="en-US" sz="4000" kern="0" dirty="0"/>
              <a:t>2. Evaluate Dissertation </a:t>
            </a:r>
          </a:p>
          <a:p>
            <a:pPr marL="12700">
              <a:spcBef>
                <a:spcPts val="100"/>
              </a:spcBef>
            </a:pPr>
            <a:r>
              <a:rPr lang="en-US" sz="4000" b="0" kern="0" dirty="0"/>
              <a:t>    Parts</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11506200" y="4686300"/>
            <a:ext cx="9448800" cy="979114"/>
          </a:xfrm>
          <a:prstGeom prst="rect">
            <a:avLst/>
          </a:prstGeom>
        </p:spPr>
        <p:txBody>
          <a:bodyPr vert="horz" wrap="square" lIns="0" tIns="29845" rIns="0" bIns="0" rtlCol="0">
            <a:spAutoFit/>
          </a:bodyPr>
          <a:lstStyle/>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
        <p:nvSpPr>
          <p:cNvPr id="11" name="object 5">
            <a:extLst>
              <a:ext uri="{FF2B5EF4-FFF2-40B4-BE49-F238E27FC236}">
                <a16:creationId xmlns:a16="http://schemas.microsoft.com/office/drawing/2014/main" id="{F7645084-9C48-4A62-8E6A-A331ADE60D77}"/>
              </a:ext>
            </a:extLst>
          </p:cNvPr>
          <p:cNvSpPr txBox="1"/>
          <p:nvPr/>
        </p:nvSpPr>
        <p:spPr>
          <a:xfrm>
            <a:off x="8153400" y="2215746"/>
            <a:ext cx="9163713" cy="8499122"/>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Q1. What is an acceptable number of participants for digital prototype evaluation? </a:t>
            </a: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Q2. Should we post the paper prototype in the dissertation or the appendix? Are you happy with the paper prototype and related software product section? (go to that part of the dissertation) </a:t>
            </a: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Q3. Should I discuss about the code platform, e.g. why we have come up with the decisions to use React.JS, PostgreSQL and Django?</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Ask Stephen to read the whole dissertation in the order he wants for refinement and evaluation </a:t>
            </a: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Or</a:t>
            </a:r>
          </a:p>
          <a:p>
            <a:pPr marL="527050" marR="5080" indent="-514350">
              <a:spcBef>
                <a:spcPts val="235"/>
              </a:spcBef>
              <a:buAutoNum type="arabicPeriod"/>
            </a:pPr>
            <a:r>
              <a:rPr lang="en-US" sz="2800" kern="0" dirty="0">
                <a:latin typeface="Raleway" panose="020B0503030101060003" pitchFamily="34" charset="0"/>
                <a:ea typeface="Roboto" panose="02000000000000000000" pitchFamily="2" charset="0"/>
                <a:cs typeface="Roboto" panose="02000000000000000000" pitchFamily="2" charset="0"/>
              </a:rPr>
              <a:t>Final Software Product</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0235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382" y="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8229600" y="4868314"/>
            <a:ext cx="6857999" cy="1110240"/>
          </a:xfrm>
          <a:prstGeom prst="rect">
            <a:avLst/>
          </a:prstGeom>
        </p:spPr>
        <p:txBody>
          <a:bodyPr vert="horz" wrap="square" lIns="0" tIns="29845" rIns="0" bIns="0" rtlCol="0">
            <a:spAutoFit/>
          </a:bodyPr>
          <a:lstStyle/>
          <a:p>
            <a:pPr marL="12700" marR="5080">
              <a:lnSpc>
                <a:spcPts val="7759"/>
              </a:lnSpc>
              <a:spcBef>
                <a:spcPts val="235"/>
              </a:spcBef>
            </a:pPr>
            <a:r>
              <a:rPr lang="en-US" sz="10000" b="1" kern="0" dirty="0">
                <a:latin typeface="Consolas" panose="020B0609020204030204" pitchFamily="49" charset="0"/>
                <a:cs typeface="Consolas"/>
              </a:rPr>
              <a:t>End</a:t>
            </a:r>
            <a:endParaRPr sz="100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Tree>
    <p:extLst>
      <p:ext uri="{BB962C8B-B14F-4D97-AF65-F5344CB8AC3E}">
        <p14:creationId xmlns:p14="http://schemas.microsoft.com/office/powerpoint/2010/main" val="31158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2695</TotalTime>
  <Words>160</Words>
  <Application>Microsoft Office PowerPoint</Application>
  <PresentationFormat>Custom</PresentationFormat>
  <Paragraphs>33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Consolas</vt:lpstr>
      <vt:lpstr>Raleway</vt:lpstr>
      <vt:lpstr>Office Theme</vt:lpstr>
      <vt:lpstr>Ming Wu (Andrew) 2133861w</vt:lpstr>
      <vt:lpstr>Start Recording</vt:lpstr>
      <vt:lpstr>Main Topics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Wu 2133861w</dc:title>
  <dc:creator>Andrew Ming Ho Wu</dc:creator>
  <cp:lastModifiedBy>Andrew Ming Ho Wu</cp:lastModifiedBy>
  <cp:revision>75</cp:revision>
  <dcterms:created xsi:type="dcterms:W3CDTF">2020-08-25T20:13:19Z</dcterms:created>
  <dcterms:modified xsi:type="dcterms:W3CDTF">2021-02-10T16:39:41Z</dcterms:modified>
</cp:coreProperties>
</file>