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343" r:id="rId4"/>
    <p:sldId id="394" r:id="rId5"/>
    <p:sldId id="399" r:id="rId6"/>
    <p:sldId id="396" r:id="rId7"/>
    <p:sldId id="398" r:id="rId8"/>
    <p:sldId id="331"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varScale="1">
        <p:scale>
          <a:sx n="53" d="100"/>
          <a:sy n="53" d="100"/>
        </p:scale>
        <p:origin x="1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ng Ho Wu" userId="620d876fccae6a25" providerId="LiveId" clId="{8D95BC2E-E60E-4FD5-876E-32CDD0C5DA03}"/>
    <pc:docChg chg="undo custSel delSld modSld">
      <pc:chgData name="Andrew Ming Ho Wu" userId="620d876fccae6a25" providerId="LiveId" clId="{8D95BC2E-E60E-4FD5-876E-32CDD0C5DA03}" dt="2020-12-15T11:25:47.892" v="1483" actId="20577"/>
      <pc:docMkLst>
        <pc:docMk/>
      </pc:docMkLst>
      <pc:sldChg chg="modSp mod">
        <pc:chgData name="Andrew Ming Ho Wu" userId="620d876fccae6a25" providerId="LiveId" clId="{8D95BC2E-E60E-4FD5-876E-32CDD0C5DA03}" dt="2020-12-15T10:56:47.236" v="1373" actId="20577"/>
        <pc:sldMkLst>
          <pc:docMk/>
          <pc:sldMk cId="0" sldId="256"/>
        </pc:sldMkLst>
        <pc:spChg chg="mod">
          <ac:chgData name="Andrew Ming Ho Wu" userId="620d876fccae6a25" providerId="LiveId" clId="{8D95BC2E-E60E-4FD5-876E-32CDD0C5DA03}" dt="2020-12-15T10:56:47.236" v="1373" actId="20577"/>
          <ac:spMkLst>
            <pc:docMk/>
            <pc:sldMk cId="0" sldId="256"/>
            <ac:spMk id="6" creationId="{00000000-0000-0000-0000-000000000000}"/>
          </ac:spMkLst>
        </pc:spChg>
      </pc:sldChg>
      <pc:sldChg chg="delSp modSp mod">
        <pc:chgData name="Andrew Ming Ho Wu" userId="620d876fccae6a25" providerId="LiveId" clId="{8D95BC2E-E60E-4FD5-876E-32CDD0C5DA03}" dt="2020-12-15T10:44:19.901" v="811" actId="478"/>
        <pc:sldMkLst>
          <pc:docMk/>
          <pc:sldMk cId="2818220858" sldId="343"/>
        </pc:sldMkLst>
        <pc:spChg chg="mod">
          <ac:chgData name="Andrew Ming Ho Wu" userId="620d876fccae6a25" providerId="LiveId" clId="{8D95BC2E-E60E-4FD5-876E-32CDD0C5DA03}" dt="2020-12-15T10:44:12.133" v="810" actId="313"/>
          <ac:spMkLst>
            <pc:docMk/>
            <pc:sldMk cId="2818220858" sldId="343"/>
            <ac:spMk id="5" creationId="{81D7F47C-B22C-46A9-BD87-E2FA064EC20F}"/>
          </ac:spMkLst>
        </pc:spChg>
        <pc:spChg chg="del mod">
          <ac:chgData name="Andrew Ming Ho Wu" userId="620d876fccae6a25" providerId="LiveId" clId="{8D95BC2E-E60E-4FD5-876E-32CDD0C5DA03}" dt="2020-12-15T10:44:19.901" v="811" actId="478"/>
          <ac:spMkLst>
            <pc:docMk/>
            <pc:sldMk cId="2818220858" sldId="343"/>
            <ac:spMk id="16" creationId="{9776CE46-BCD9-4FBA-A83A-BE5C5D29A965}"/>
          </ac:spMkLst>
        </pc:spChg>
      </pc:sldChg>
      <pc:sldChg chg="modSp mod">
        <pc:chgData name="Andrew Ming Ho Wu" userId="620d876fccae6a25" providerId="LiveId" clId="{8D95BC2E-E60E-4FD5-876E-32CDD0C5DA03}" dt="2020-12-15T11:25:47.892" v="1483" actId="20577"/>
        <pc:sldMkLst>
          <pc:docMk/>
          <pc:sldMk cId="1734700085" sldId="386"/>
        </pc:sldMkLst>
        <pc:spChg chg="mod">
          <ac:chgData name="Andrew Ming Ho Wu" userId="620d876fccae6a25" providerId="LiveId" clId="{8D95BC2E-E60E-4FD5-876E-32CDD0C5DA03}" dt="2020-12-15T11:25:47.892" v="1483" actId="20577"/>
          <ac:spMkLst>
            <pc:docMk/>
            <pc:sldMk cId="1734700085" sldId="386"/>
            <ac:spMk id="5" creationId="{00000000-0000-0000-0000-000000000000}"/>
          </ac:spMkLst>
        </pc:spChg>
        <pc:spChg chg="mod">
          <ac:chgData name="Andrew Ming Ho Wu" userId="620d876fccae6a25" providerId="LiveId" clId="{8D95BC2E-E60E-4FD5-876E-32CDD0C5DA03}" dt="2020-12-15T10:45:13.384" v="862" actId="20577"/>
          <ac:spMkLst>
            <pc:docMk/>
            <pc:sldMk cId="1734700085" sldId="386"/>
            <ac:spMk id="12" creationId="{7E70BACB-1CF0-4DEE-923B-205A7D88BC2B}"/>
          </ac:spMkLst>
        </pc:spChg>
      </pc:sldChg>
      <pc:sldChg chg="modSp mod">
        <pc:chgData name="Andrew Ming Ho Wu" userId="620d876fccae6a25" providerId="LiveId" clId="{8D95BC2E-E60E-4FD5-876E-32CDD0C5DA03}" dt="2020-12-15T11:14:00.247" v="1447" actId="20577"/>
        <pc:sldMkLst>
          <pc:docMk/>
          <pc:sldMk cId="2049264590" sldId="388"/>
        </pc:sldMkLst>
        <pc:spChg chg="mod">
          <ac:chgData name="Andrew Ming Ho Wu" userId="620d876fccae6a25" providerId="LiveId" clId="{8D95BC2E-E60E-4FD5-876E-32CDD0C5DA03}" dt="2020-12-15T11:14:00.247" v="1447" actId="20577"/>
          <ac:spMkLst>
            <pc:docMk/>
            <pc:sldMk cId="2049264590" sldId="388"/>
            <ac:spMk id="5" creationId="{00000000-0000-0000-0000-000000000000}"/>
          </ac:spMkLst>
        </pc:spChg>
        <pc:spChg chg="mod">
          <ac:chgData name="Andrew Ming Ho Wu" userId="620d876fccae6a25" providerId="LiveId" clId="{8D95BC2E-E60E-4FD5-876E-32CDD0C5DA03}" dt="2020-12-15T10:28:32.905" v="193" actId="1076"/>
          <ac:spMkLst>
            <pc:docMk/>
            <pc:sldMk cId="2049264590" sldId="388"/>
            <ac:spMk id="10" creationId="{00000000-0000-0000-0000-000000000000}"/>
          </ac:spMkLst>
        </pc:spChg>
        <pc:spChg chg="mod">
          <ac:chgData name="Andrew Ming Ho Wu" userId="620d876fccae6a25" providerId="LiveId" clId="{8D95BC2E-E60E-4FD5-876E-32CDD0C5DA03}" dt="2020-12-15T10:45:47.750" v="869" actId="20577"/>
          <ac:spMkLst>
            <pc:docMk/>
            <pc:sldMk cId="2049264590" sldId="388"/>
            <ac:spMk id="12" creationId="{11F2B6B6-0466-4FF3-9677-694F0F61AE7C}"/>
          </ac:spMkLst>
        </pc:spChg>
        <pc:grpChg chg="mod">
          <ac:chgData name="Andrew Ming Ho Wu" userId="620d876fccae6a25" providerId="LiveId" clId="{8D95BC2E-E60E-4FD5-876E-32CDD0C5DA03}" dt="2020-12-14T20:42:36.315" v="26" actId="1076"/>
          <ac:grpSpMkLst>
            <pc:docMk/>
            <pc:sldMk cId="2049264590" sldId="388"/>
            <ac:grpSpMk id="2" creationId="{00000000-0000-0000-0000-000000000000}"/>
          </ac:grpSpMkLst>
        </pc:grpChg>
        <pc:grpChg chg="mod">
          <ac:chgData name="Andrew Ming Ho Wu" userId="620d876fccae6a25" providerId="LiveId" clId="{8D95BC2E-E60E-4FD5-876E-32CDD0C5DA03}" dt="2020-12-15T10:28:30.753" v="192" actId="1076"/>
          <ac:grpSpMkLst>
            <pc:docMk/>
            <pc:sldMk cId="2049264590" sldId="388"/>
            <ac:grpSpMk id="8" creationId="{00000000-0000-0000-0000-000000000000}"/>
          </ac:grpSpMkLst>
        </pc:grpChg>
      </pc:sldChg>
      <pc:sldChg chg="modSp mod">
        <pc:chgData name="Andrew Ming Ho Wu" userId="620d876fccae6a25" providerId="LiveId" clId="{8D95BC2E-E60E-4FD5-876E-32CDD0C5DA03}" dt="2020-12-15T10:48:55.055" v="1011" actId="1076"/>
        <pc:sldMkLst>
          <pc:docMk/>
          <pc:sldMk cId="2782934202" sldId="390"/>
        </pc:sldMkLst>
        <pc:spChg chg="mod">
          <ac:chgData name="Andrew Ming Ho Wu" userId="620d876fccae6a25" providerId="LiveId" clId="{8D95BC2E-E60E-4FD5-876E-32CDD0C5DA03}" dt="2020-12-15T10:48:53.043" v="1010" actId="20577"/>
          <ac:spMkLst>
            <pc:docMk/>
            <pc:sldMk cId="2782934202" sldId="390"/>
            <ac:spMk id="12" creationId="{11F2B6B6-0466-4FF3-9677-694F0F61AE7C}"/>
          </ac:spMkLst>
        </pc:spChg>
        <pc:grpChg chg="mod">
          <ac:chgData name="Andrew Ming Ho Wu" userId="620d876fccae6a25" providerId="LiveId" clId="{8D95BC2E-E60E-4FD5-876E-32CDD0C5DA03}" dt="2020-12-15T10:48:55.055" v="1011" actId="1076"/>
          <ac:grpSpMkLst>
            <pc:docMk/>
            <pc:sldMk cId="2782934202" sldId="390"/>
            <ac:grpSpMk id="2" creationId="{00000000-0000-0000-0000-000000000000}"/>
          </ac:grpSpMkLst>
        </pc:grpChg>
      </pc:sldChg>
      <pc:sldChg chg="modSp mod">
        <pc:chgData name="Andrew Ming Ho Wu" userId="620d876fccae6a25" providerId="LiveId" clId="{8D95BC2E-E60E-4FD5-876E-32CDD0C5DA03}" dt="2020-12-15T11:19:07.868" v="1468" actId="20577"/>
        <pc:sldMkLst>
          <pc:docMk/>
          <pc:sldMk cId="2582986712" sldId="391"/>
        </pc:sldMkLst>
        <pc:spChg chg="mod">
          <ac:chgData name="Andrew Ming Ho Wu" userId="620d876fccae6a25" providerId="LiveId" clId="{8D95BC2E-E60E-4FD5-876E-32CDD0C5DA03}" dt="2020-12-15T11:19:07.868" v="1468" actId="20577"/>
          <ac:spMkLst>
            <pc:docMk/>
            <pc:sldMk cId="2582986712" sldId="391"/>
            <ac:spMk id="5" creationId="{00000000-0000-0000-0000-000000000000}"/>
          </ac:spMkLst>
        </pc:spChg>
        <pc:spChg chg="mod">
          <ac:chgData name="Andrew Ming Ho Wu" userId="620d876fccae6a25" providerId="LiveId" clId="{8D95BC2E-E60E-4FD5-876E-32CDD0C5DA03}" dt="2020-12-15T10:50:56.635" v="1350" actId="20577"/>
          <ac:spMkLst>
            <pc:docMk/>
            <pc:sldMk cId="2582986712" sldId="391"/>
            <ac:spMk id="12" creationId="{11F2B6B6-0466-4FF3-9677-694F0F61AE7C}"/>
          </ac:spMkLst>
        </pc:spChg>
      </pc:sldChg>
      <pc:sldChg chg="modSp mod">
        <pc:chgData name="Andrew Ming Ho Wu" userId="620d876fccae6a25" providerId="LiveId" clId="{8D95BC2E-E60E-4FD5-876E-32CDD0C5DA03}" dt="2020-12-14T20:44:19.614" v="65" actId="1076"/>
        <pc:sldMkLst>
          <pc:docMk/>
          <pc:sldMk cId="161672857" sldId="392"/>
        </pc:sldMkLst>
        <pc:spChg chg="mod">
          <ac:chgData name="Andrew Ming Ho Wu" userId="620d876fccae6a25" providerId="LiveId" clId="{8D95BC2E-E60E-4FD5-876E-32CDD0C5DA03}" dt="2020-12-14T20:44:19.614" v="65" actId="1076"/>
          <ac:spMkLst>
            <pc:docMk/>
            <pc:sldMk cId="161672857" sldId="392"/>
            <ac:spMk id="12" creationId="{11F2B6B6-0466-4FF3-9677-694F0F61AE7C}"/>
          </ac:spMkLst>
        </pc:spChg>
      </pc:sldChg>
      <pc:sldChg chg="modSp del mod">
        <pc:chgData name="Andrew Ming Ho Wu" userId="620d876fccae6a25" providerId="LiveId" clId="{8D95BC2E-E60E-4FD5-876E-32CDD0C5DA03}" dt="2020-12-15T10:42:20.840" v="703" actId="2696"/>
        <pc:sldMkLst>
          <pc:docMk/>
          <pc:sldMk cId="226674003" sldId="393"/>
        </pc:sldMkLst>
        <pc:spChg chg="mod">
          <ac:chgData name="Andrew Ming Ho Wu" userId="620d876fccae6a25" providerId="LiveId" clId="{8D95BC2E-E60E-4FD5-876E-32CDD0C5DA03}" dt="2020-12-15T10:35:43.478" v="225" actId="20577"/>
          <ac:spMkLst>
            <pc:docMk/>
            <pc:sldMk cId="226674003" sldId="393"/>
            <ac:spMk id="5" creationId="{00000000-0000-0000-0000-000000000000}"/>
          </ac:spMkLst>
        </pc:spChg>
        <pc:spChg chg="mod">
          <ac:chgData name="Andrew Ming Ho Wu" userId="620d876fccae6a25" providerId="LiveId" clId="{8D95BC2E-E60E-4FD5-876E-32CDD0C5DA03}" dt="2020-12-15T10:38:45.439" v="702" actId="20577"/>
          <ac:spMkLst>
            <pc:docMk/>
            <pc:sldMk cId="226674003" sldId="393"/>
            <ac:spMk id="12" creationId="{11F2B6B6-0466-4FF3-9677-694F0F61AE7C}"/>
          </ac:spMkLst>
        </pc:spChg>
      </pc:sldChg>
      <pc:sldChg chg="modSp mod">
        <pc:chgData name="Andrew Ming Ho Wu" userId="620d876fccae6a25" providerId="LiveId" clId="{8D95BC2E-E60E-4FD5-876E-32CDD0C5DA03}" dt="2020-12-15T11:11:55.686" v="1434" actId="313"/>
        <pc:sldMkLst>
          <pc:docMk/>
          <pc:sldMk cId="1602353451" sldId="394"/>
        </pc:sldMkLst>
        <pc:spChg chg="mod">
          <ac:chgData name="Andrew Ming Ho Wu" userId="620d876fccae6a25" providerId="LiveId" clId="{8D95BC2E-E60E-4FD5-876E-32CDD0C5DA03}" dt="2020-12-15T11:11:55.686" v="1434" actId="313"/>
          <ac:spMkLst>
            <pc:docMk/>
            <pc:sldMk cId="1602353451" sldId="394"/>
            <ac:spMk id="5" creationId="{00000000-0000-0000-0000-000000000000}"/>
          </ac:spMkLst>
        </pc:spChg>
        <pc:spChg chg="mod">
          <ac:chgData name="Andrew Ming Ho Wu" userId="620d876fccae6a25" providerId="LiveId" clId="{8D95BC2E-E60E-4FD5-876E-32CDD0C5DA03}" dt="2020-12-15T10:42:47.636" v="704" actId="1076"/>
          <ac:spMkLst>
            <pc:docMk/>
            <pc:sldMk cId="1602353451" sldId="394"/>
            <ac:spMk id="10" creationId="{00000000-0000-0000-0000-000000000000}"/>
          </ac:spMkLst>
        </pc:spChg>
        <pc:spChg chg="mod">
          <ac:chgData name="Andrew Ming Ho Wu" userId="620d876fccae6a25" providerId="LiveId" clId="{8D95BC2E-E60E-4FD5-876E-32CDD0C5DA03}" dt="2020-12-15T10:43:20.529" v="780" actId="1076"/>
          <ac:spMkLst>
            <pc:docMk/>
            <pc:sldMk cId="1602353451" sldId="394"/>
            <ac:spMk id="12" creationId="{11F2B6B6-0466-4FF3-9677-694F0F61AE7C}"/>
          </ac:spMkLst>
        </pc:spChg>
        <pc:grpChg chg="mod">
          <ac:chgData name="Andrew Ming Ho Wu" userId="620d876fccae6a25" providerId="LiveId" clId="{8D95BC2E-E60E-4FD5-876E-32CDD0C5DA03}" dt="2020-12-14T20:42:26.140" v="24" actId="1036"/>
          <ac:grpSpMkLst>
            <pc:docMk/>
            <pc:sldMk cId="1602353451" sldId="394"/>
            <ac:grpSpMk id="2" creationId="{00000000-0000-0000-0000-000000000000}"/>
          </ac:grpSpMkLst>
        </pc:grpChg>
      </pc:sldChg>
    </pc:docChg>
  </pc:docChgLst>
  <pc:docChgLst>
    <pc:chgData name="Andrew Ming Ho Wu" userId="620d876fccae6a25" providerId="LiveId" clId="{E191625E-B584-4D88-8A49-B08B8C12577A}"/>
    <pc:docChg chg="undo redo custSel addSld delSld modSld sldOrd">
      <pc:chgData name="Andrew Ming Ho Wu" userId="620d876fccae6a25" providerId="LiveId" clId="{E191625E-B584-4D88-8A49-B08B8C12577A}" dt="2020-08-27T10:44:10.907" v="6395" actId="1076"/>
      <pc:docMkLst>
        <pc:docMk/>
      </pc:docMkLst>
      <pc:sldChg chg="modSp mod modNotesTx">
        <pc:chgData name="Andrew Ming Ho Wu" userId="620d876fccae6a25" providerId="LiveId" clId="{E191625E-B584-4D88-8A49-B08B8C12577A}" dt="2020-08-27T10:33:09.190" v="5752" actId="1076"/>
        <pc:sldMkLst>
          <pc:docMk/>
          <pc:sldMk cId="0" sldId="256"/>
        </pc:sldMkLst>
        <pc:spChg chg="mod">
          <ac:chgData name="Andrew Ming Ho Wu" userId="620d876fccae6a25" providerId="LiveId" clId="{E191625E-B584-4D88-8A49-B08B8C12577A}" dt="2020-08-27T10:30:09.466" v="5734" actId="14100"/>
          <ac:spMkLst>
            <pc:docMk/>
            <pc:sldMk cId="0" sldId="256"/>
            <ac:spMk id="7" creationId="{00000000-0000-0000-0000-000000000000}"/>
          </ac:spMkLst>
        </pc:spChg>
        <pc:spChg chg="mod">
          <ac:chgData name="Andrew Ming Ho Wu" userId="620d876fccae6a25" providerId="LiveId" clId="{E191625E-B584-4D88-8A49-B08B8C12577A}" dt="2020-08-27T10:33:04.992" v="5751" actId="20577"/>
          <ac:spMkLst>
            <pc:docMk/>
            <pc:sldMk cId="0" sldId="256"/>
            <ac:spMk id="13" creationId="{0477D28A-3F44-4405-BD2B-4F00158DB1B3}"/>
          </ac:spMkLst>
        </pc:spChg>
        <pc:grpChg chg="mod">
          <ac:chgData name="Andrew Ming Ho Wu" userId="620d876fccae6a25" providerId="LiveId" clId="{E191625E-B584-4D88-8A49-B08B8C12577A}" dt="2020-08-27T10:33:09.190" v="5752" actId="1076"/>
          <ac:grpSpMkLst>
            <pc:docMk/>
            <pc:sldMk cId="0" sldId="256"/>
            <ac:grpSpMk id="2" creationId="{00000000-0000-0000-0000-000000000000}"/>
          </ac:grpSpMkLst>
        </pc:grpChg>
      </pc:sldChg>
      <pc:sldChg chg="modSp mod">
        <pc:chgData name="Andrew Ming Ho Wu" userId="620d876fccae6a25" providerId="LiveId" clId="{E191625E-B584-4D88-8A49-B08B8C12577A}" dt="2020-08-27T10:17:24.791" v="5091" actId="20577"/>
        <pc:sldMkLst>
          <pc:docMk/>
          <pc:sldMk cId="0" sldId="257"/>
        </pc:sldMkLst>
        <pc:spChg chg="mod">
          <ac:chgData name="Andrew Ming Ho Wu" userId="620d876fccae6a25" providerId="LiveId" clId="{E191625E-B584-4D88-8A49-B08B8C12577A}" dt="2020-08-27T10:17:24.791" v="5091" actId="20577"/>
          <ac:spMkLst>
            <pc:docMk/>
            <pc:sldMk cId="0" sldId="257"/>
            <ac:spMk id="17" creationId="{F1986DA0-A256-4DC4-89BA-D9AF3A5992F1}"/>
          </ac:spMkLst>
        </pc:spChg>
      </pc:sldChg>
      <pc:sldChg chg="modSp del mod">
        <pc:chgData name="Andrew Ming Ho Wu" userId="620d876fccae6a25" providerId="LiveId" clId="{E191625E-B584-4D88-8A49-B08B8C12577A}" dt="2020-08-27T09:58:33.080" v="3262" actId="2696"/>
        <pc:sldMkLst>
          <pc:docMk/>
          <pc:sldMk cId="0" sldId="258"/>
        </pc:sldMkLst>
        <pc:spChg chg="mod">
          <ac:chgData name="Andrew Ming Ho Wu" userId="620d876fccae6a25" providerId="LiveId" clId="{E191625E-B584-4D88-8A49-B08B8C12577A}" dt="2020-08-27T09:58:30.521" v="3261" actId="1076"/>
          <ac:spMkLst>
            <pc:docMk/>
            <pc:sldMk cId="0" sldId="258"/>
            <ac:spMk id="9" creationId="{00000000-0000-0000-0000-000000000000}"/>
          </ac:spMkLst>
        </pc:spChg>
      </pc:sldChg>
      <pc:sldChg chg="delSp modSp mod">
        <pc:chgData name="Andrew Ming Ho Wu" userId="620d876fccae6a25" providerId="LiveId" clId="{E191625E-B584-4D88-8A49-B08B8C12577A}" dt="2020-08-27T09:54:19.867" v="2842" actId="20577"/>
        <pc:sldMkLst>
          <pc:docMk/>
          <pc:sldMk cId="0" sldId="259"/>
        </pc:sldMkLst>
        <pc:spChg chg="mod">
          <ac:chgData name="Andrew Ming Ho Wu" userId="620d876fccae6a25" providerId="LiveId" clId="{E191625E-B584-4D88-8A49-B08B8C12577A}" dt="2020-08-27T09:29:31.146" v="251" actId="14100"/>
          <ac:spMkLst>
            <pc:docMk/>
            <pc:sldMk cId="0" sldId="259"/>
            <ac:spMk id="5" creationId="{00000000-0000-0000-0000-000000000000}"/>
          </ac:spMkLst>
        </pc:spChg>
        <pc:spChg chg="del mod">
          <ac:chgData name="Andrew Ming Ho Wu" userId="620d876fccae6a25" providerId="LiveId" clId="{E191625E-B584-4D88-8A49-B08B8C12577A}" dt="2020-08-27T09:29:43.428" v="253" actId="478"/>
          <ac:spMkLst>
            <pc:docMk/>
            <pc:sldMk cId="0" sldId="259"/>
            <ac:spMk id="6" creationId="{00000000-0000-0000-0000-000000000000}"/>
          </ac:spMkLst>
        </pc:spChg>
        <pc:spChg chg="mod">
          <ac:chgData name="Andrew Ming Ho Wu" userId="620d876fccae6a25" providerId="LiveId" clId="{E191625E-B584-4D88-8A49-B08B8C12577A}" dt="2020-08-27T09:54:19.867" v="2842" actId="20577"/>
          <ac:spMkLst>
            <pc:docMk/>
            <pc:sldMk cId="0" sldId="259"/>
            <ac:spMk id="12" creationId="{7E70BACB-1CF0-4DEE-923B-205A7D88BC2B}"/>
          </ac:spMkLst>
        </pc:spChg>
      </pc:sldChg>
      <pc:sldChg chg="modSp del mod">
        <pc:chgData name="Andrew Ming Ho Wu" userId="620d876fccae6a25" providerId="LiveId" clId="{E191625E-B584-4D88-8A49-B08B8C12577A}" dt="2020-08-27T09:58:50.544" v="3270" actId="2696"/>
        <pc:sldMkLst>
          <pc:docMk/>
          <pc:sldMk cId="0" sldId="261"/>
        </pc:sldMkLst>
        <pc:spChg chg="mod">
          <ac:chgData name="Andrew Ming Ho Wu" userId="620d876fccae6a25" providerId="LiveId" clId="{E191625E-B584-4D88-8A49-B08B8C12577A}" dt="2020-08-27T09:58:42.909" v="3269" actId="20577"/>
          <ac:spMkLst>
            <pc:docMk/>
            <pc:sldMk cId="0" sldId="261"/>
            <ac:spMk id="7" creationId="{00000000-0000-0000-0000-000000000000}"/>
          </ac:spMkLst>
        </pc:spChg>
      </pc:sldChg>
      <pc:sldChg chg="del">
        <pc:chgData name="Andrew Ming Ho Wu" userId="620d876fccae6a25" providerId="LiveId" clId="{E191625E-B584-4D88-8A49-B08B8C12577A}" dt="2020-08-27T09:59:03.412" v="3271" actId="47"/>
        <pc:sldMkLst>
          <pc:docMk/>
          <pc:sldMk cId="0" sldId="262"/>
        </pc:sldMkLst>
      </pc:sldChg>
      <pc:sldChg chg="del">
        <pc:chgData name="Andrew Ming Ho Wu" userId="620d876fccae6a25" providerId="LiveId" clId="{E191625E-B584-4D88-8A49-B08B8C12577A}" dt="2020-08-27T09:59:03.412" v="3271" actId="47"/>
        <pc:sldMkLst>
          <pc:docMk/>
          <pc:sldMk cId="0" sldId="263"/>
        </pc:sldMkLst>
      </pc:sldChg>
      <pc:sldChg chg="del">
        <pc:chgData name="Andrew Ming Ho Wu" userId="620d876fccae6a25" providerId="LiveId" clId="{E191625E-B584-4D88-8A49-B08B8C12577A}" dt="2020-08-27T09:59:03.412" v="3271" actId="47"/>
        <pc:sldMkLst>
          <pc:docMk/>
          <pc:sldMk cId="0" sldId="264"/>
        </pc:sldMkLst>
      </pc:sldChg>
      <pc:sldChg chg="del">
        <pc:chgData name="Andrew Ming Ho Wu" userId="620d876fccae6a25" providerId="LiveId" clId="{E191625E-B584-4D88-8A49-B08B8C12577A}" dt="2020-08-27T09:59:03.412" v="3271" actId="47"/>
        <pc:sldMkLst>
          <pc:docMk/>
          <pc:sldMk cId="0" sldId="265"/>
        </pc:sldMkLst>
      </pc:sldChg>
      <pc:sldChg chg="del">
        <pc:chgData name="Andrew Ming Ho Wu" userId="620d876fccae6a25" providerId="LiveId" clId="{E191625E-B584-4D88-8A49-B08B8C12577A}" dt="2020-08-27T09:59:03.412" v="3271" actId="47"/>
        <pc:sldMkLst>
          <pc:docMk/>
          <pc:sldMk cId="0" sldId="266"/>
        </pc:sldMkLst>
      </pc:sldChg>
      <pc:sldChg chg="del">
        <pc:chgData name="Andrew Ming Ho Wu" userId="620d876fccae6a25" providerId="LiveId" clId="{E191625E-B584-4D88-8A49-B08B8C12577A}" dt="2020-08-27T09:59:03.412" v="3271" actId="47"/>
        <pc:sldMkLst>
          <pc:docMk/>
          <pc:sldMk cId="0" sldId="267"/>
        </pc:sldMkLst>
      </pc:sldChg>
      <pc:sldChg chg="del">
        <pc:chgData name="Andrew Ming Ho Wu" userId="620d876fccae6a25" providerId="LiveId" clId="{E191625E-B584-4D88-8A49-B08B8C12577A}" dt="2020-08-27T09:59:03.412" v="3271" actId="47"/>
        <pc:sldMkLst>
          <pc:docMk/>
          <pc:sldMk cId="0" sldId="268"/>
        </pc:sldMkLst>
      </pc:sldChg>
      <pc:sldChg chg="del">
        <pc:chgData name="Andrew Ming Ho Wu" userId="620d876fccae6a25" providerId="LiveId" clId="{E191625E-B584-4D88-8A49-B08B8C12577A}" dt="2020-08-27T09:59:03.412" v="3271" actId="47"/>
        <pc:sldMkLst>
          <pc:docMk/>
          <pc:sldMk cId="0" sldId="269"/>
        </pc:sldMkLst>
      </pc:sldChg>
      <pc:sldChg chg="del">
        <pc:chgData name="Andrew Ming Ho Wu" userId="620d876fccae6a25" providerId="LiveId" clId="{E191625E-B584-4D88-8A49-B08B8C12577A}" dt="2020-08-27T09:59:03.412" v="3271" actId="47"/>
        <pc:sldMkLst>
          <pc:docMk/>
          <pc:sldMk cId="0" sldId="270"/>
        </pc:sldMkLst>
      </pc:sldChg>
      <pc:sldChg chg="del">
        <pc:chgData name="Andrew Ming Ho Wu" userId="620d876fccae6a25" providerId="LiveId" clId="{E191625E-B584-4D88-8A49-B08B8C12577A}" dt="2020-08-27T09:59:03.412" v="3271" actId="47"/>
        <pc:sldMkLst>
          <pc:docMk/>
          <pc:sldMk cId="0" sldId="271"/>
        </pc:sldMkLst>
      </pc:sldChg>
      <pc:sldChg chg="del">
        <pc:chgData name="Andrew Ming Ho Wu" userId="620d876fccae6a25" providerId="LiveId" clId="{E191625E-B584-4D88-8A49-B08B8C12577A}" dt="2020-08-27T09:59:03.412" v="3271" actId="47"/>
        <pc:sldMkLst>
          <pc:docMk/>
          <pc:sldMk cId="0" sldId="272"/>
        </pc:sldMkLst>
      </pc:sldChg>
      <pc:sldChg chg="del">
        <pc:chgData name="Andrew Ming Ho Wu" userId="620d876fccae6a25" providerId="LiveId" clId="{E191625E-B584-4D88-8A49-B08B8C12577A}" dt="2020-08-27T09:59:03.412" v="3271" actId="47"/>
        <pc:sldMkLst>
          <pc:docMk/>
          <pc:sldMk cId="0" sldId="273"/>
        </pc:sldMkLst>
      </pc:sldChg>
      <pc:sldChg chg="del">
        <pc:chgData name="Andrew Ming Ho Wu" userId="620d876fccae6a25" providerId="LiveId" clId="{E191625E-B584-4D88-8A49-B08B8C12577A}" dt="2020-08-27T09:59:03.412" v="3271" actId="47"/>
        <pc:sldMkLst>
          <pc:docMk/>
          <pc:sldMk cId="0" sldId="274"/>
        </pc:sldMkLst>
      </pc:sldChg>
      <pc:sldChg chg="del">
        <pc:chgData name="Andrew Ming Ho Wu" userId="620d876fccae6a25" providerId="LiveId" clId="{E191625E-B584-4D88-8A49-B08B8C12577A}" dt="2020-08-27T09:59:03.412" v="3271" actId="47"/>
        <pc:sldMkLst>
          <pc:docMk/>
          <pc:sldMk cId="0" sldId="275"/>
        </pc:sldMkLst>
      </pc:sldChg>
      <pc:sldChg chg="del">
        <pc:chgData name="Andrew Ming Ho Wu" userId="620d876fccae6a25" providerId="LiveId" clId="{E191625E-B584-4D88-8A49-B08B8C12577A}" dt="2020-08-27T09:59:03.412" v="3271" actId="47"/>
        <pc:sldMkLst>
          <pc:docMk/>
          <pc:sldMk cId="0" sldId="276"/>
        </pc:sldMkLst>
      </pc:sldChg>
      <pc:sldChg chg="del">
        <pc:chgData name="Andrew Ming Ho Wu" userId="620d876fccae6a25" providerId="LiveId" clId="{E191625E-B584-4D88-8A49-B08B8C12577A}" dt="2020-08-27T09:59:03.412" v="3271" actId="47"/>
        <pc:sldMkLst>
          <pc:docMk/>
          <pc:sldMk cId="0" sldId="277"/>
        </pc:sldMkLst>
      </pc:sldChg>
      <pc:sldChg chg="del">
        <pc:chgData name="Andrew Ming Ho Wu" userId="620d876fccae6a25" providerId="LiveId" clId="{E191625E-B584-4D88-8A49-B08B8C12577A}" dt="2020-08-27T09:59:03.412" v="3271" actId="47"/>
        <pc:sldMkLst>
          <pc:docMk/>
          <pc:sldMk cId="0" sldId="278"/>
        </pc:sldMkLst>
      </pc:sldChg>
      <pc:sldChg chg="del">
        <pc:chgData name="Andrew Ming Ho Wu" userId="620d876fccae6a25" providerId="LiveId" clId="{E191625E-B584-4D88-8A49-B08B8C12577A}" dt="2020-08-27T09:59:03.412" v="3271" actId="47"/>
        <pc:sldMkLst>
          <pc:docMk/>
          <pc:sldMk cId="0" sldId="279"/>
        </pc:sldMkLst>
      </pc:sldChg>
      <pc:sldChg chg="del">
        <pc:chgData name="Andrew Ming Ho Wu" userId="620d876fccae6a25" providerId="LiveId" clId="{E191625E-B584-4D88-8A49-B08B8C12577A}" dt="2020-08-27T09:59:03.412" v="3271" actId="47"/>
        <pc:sldMkLst>
          <pc:docMk/>
          <pc:sldMk cId="0" sldId="280"/>
        </pc:sldMkLst>
      </pc:sldChg>
      <pc:sldChg chg="modSp mod">
        <pc:chgData name="Andrew Ming Ho Wu" userId="620d876fccae6a25" providerId="LiveId" clId="{E191625E-B584-4D88-8A49-B08B8C12577A}" dt="2020-08-27T09:37:26.496" v="758" actId="20577"/>
        <pc:sldMkLst>
          <pc:docMk/>
          <pc:sldMk cId="3477520416" sldId="281"/>
        </pc:sldMkLst>
        <pc:spChg chg="mod">
          <ac:chgData name="Andrew Ming Ho Wu" userId="620d876fccae6a25" providerId="LiveId" clId="{E191625E-B584-4D88-8A49-B08B8C12577A}" dt="2020-08-27T09:37:26.496" v="758" actId="20577"/>
          <ac:spMkLst>
            <pc:docMk/>
            <pc:sldMk cId="3477520416" sldId="281"/>
            <ac:spMk id="6" creationId="{00000000-0000-0000-0000-000000000000}"/>
          </ac:spMkLst>
        </pc:spChg>
        <pc:spChg chg="mod">
          <ac:chgData name="Andrew Ming Ho Wu" userId="620d876fccae6a25" providerId="LiveId" clId="{E191625E-B584-4D88-8A49-B08B8C12577A}" dt="2020-08-27T09:31:14.478" v="371" actId="313"/>
          <ac:spMkLst>
            <pc:docMk/>
            <pc:sldMk cId="3477520416" sldId="281"/>
            <ac:spMk id="7" creationId="{00000000-0000-0000-0000-000000000000}"/>
          </ac:spMkLst>
        </pc:spChg>
      </pc:sldChg>
      <pc:sldChg chg="addSp delSp modSp add mod">
        <pc:chgData name="Andrew Ming Ho Wu" userId="620d876fccae6a25" providerId="LiveId" clId="{E191625E-B584-4D88-8A49-B08B8C12577A}" dt="2020-08-27T09:36:55.353" v="753" actId="20577"/>
        <pc:sldMkLst>
          <pc:docMk/>
          <pc:sldMk cId="2614168572" sldId="282"/>
        </pc:sldMkLst>
        <pc:spChg chg="del mod">
          <ac:chgData name="Andrew Ming Ho Wu" userId="620d876fccae6a25" providerId="LiveId" clId="{E191625E-B584-4D88-8A49-B08B8C12577A}" dt="2020-08-27T09:32:51.597" v="425" actId="478"/>
          <ac:spMkLst>
            <pc:docMk/>
            <pc:sldMk cId="2614168572" sldId="282"/>
            <ac:spMk id="6" creationId="{00000000-0000-0000-0000-000000000000}"/>
          </ac:spMkLst>
        </pc:spChg>
        <pc:spChg chg="add del mod">
          <ac:chgData name="Andrew Ming Ho Wu" userId="620d876fccae6a25" providerId="LiveId" clId="{E191625E-B584-4D88-8A49-B08B8C12577A}" dt="2020-08-27T09:32:29.304" v="421" actId="47"/>
          <ac:spMkLst>
            <pc:docMk/>
            <pc:sldMk cId="2614168572" sldId="282"/>
            <ac:spMk id="7" creationId="{00000000-0000-0000-0000-000000000000}"/>
          </ac:spMkLst>
        </pc:spChg>
        <pc:spChg chg="add mod">
          <ac:chgData name="Andrew Ming Ho Wu" userId="620d876fccae6a25" providerId="LiveId" clId="{E191625E-B584-4D88-8A49-B08B8C12577A}" dt="2020-08-27T09:32:43.193" v="424" actId="1076"/>
          <ac:spMkLst>
            <pc:docMk/>
            <pc:sldMk cId="2614168572" sldId="282"/>
            <ac:spMk id="13" creationId="{69CF4EEB-ADC9-4068-B7B7-D36841F39D3C}"/>
          </ac:spMkLst>
        </pc:spChg>
        <pc:spChg chg="add del mod">
          <ac:chgData name="Andrew Ming Ho Wu" userId="620d876fccae6a25" providerId="LiveId" clId="{E191625E-B584-4D88-8A49-B08B8C12577A}" dt="2020-08-27T09:32:54.637" v="426" actId="478"/>
          <ac:spMkLst>
            <pc:docMk/>
            <pc:sldMk cId="2614168572" sldId="282"/>
            <ac:spMk id="15" creationId="{75CF7248-6250-46DE-BDDE-3ACF1EDE0A62}"/>
          </ac:spMkLst>
        </pc:spChg>
        <pc:spChg chg="add mod">
          <ac:chgData name="Andrew Ming Ho Wu" userId="620d876fccae6a25" providerId="LiveId" clId="{E191625E-B584-4D88-8A49-B08B8C12577A}" dt="2020-08-27T09:36:55.353" v="753" actId="20577"/>
          <ac:spMkLst>
            <pc:docMk/>
            <pc:sldMk cId="2614168572" sldId="282"/>
            <ac:spMk id="17" creationId="{48FA683B-0C92-4884-BB36-9239C11A9F11}"/>
          </ac:spMkLst>
        </pc:spChg>
      </pc:sldChg>
      <pc:sldChg chg="modSp add mod">
        <pc:chgData name="Andrew Ming Ho Wu" userId="620d876fccae6a25" providerId="LiveId" clId="{E191625E-B584-4D88-8A49-B08B8C12577A}" dt="2020-08-27T09:55:15.784" v="2916" actId="1076"/>
        <pc:sldMkLst>
          <pc:docMk/>
          <pc:sldMk cId="2263646774" sldId="283"/>
        </pc:sldMkLst>
        <pc:spChg chg="mod">
          <ac:chgData name="Andrew Ming Ho Wu" userId="620d876fccae6a25" providerId="LiveId" clId="{E191625E-B584-4D88-8A49-B08B8C12577A}" dt="2020-08-27T09:55:07.974" v="2913" actId="1076"/>
          <ac:spMkLst>
            <pc:docMk/>
            <pc:sldMk cId="2263646774" sldId="283"/>
            <ac:spMk id="6" creationId="{00000000-0000-0000-0000-000000000000}"/>
          </ac:spMkLst>
        </pc:spChg>
        <pc:spChg chg="mod">
          <ac:chgData name="Andrew Ming Ho Wu" userId="620d876fccae6a25" providerId="LiveId" clId="{E191625E-B584-4D88-8A49-B08B8C12577A}" dt="2020-08-27T09:55:15.784" v="2916" actId="1076"/>
          <ac:spMkLst>
            <pc:docMk/>
            <pc:sldMk cId="2263646774" sldId="283"/>
            <ac:spMk id="7" creationId="{00000000-0000-0000-0000-000000000000}"/>
          </ac:spMkLst>
        </pc:spChg>
      </pc:sldChg>
      <pc:sldChg chg="modSp add mod">
        <pc:chgData name="Andrew Ming Ho Wu" userId="620d876fccae6a25" providerId="LiveId" clId="{E191625E-B584-4D88-8A49-B08B8C12577A}" dt="2020-08-27T10:35:10.631" v="5798" actId="1076"/>
        <pc:sldMkLst>
          <pc:docMk/>
          <pc:sldMk cId="1442798169" sldId="284"/>
        </pc:sldMkLst>
        <pc:spChg chg="mod">
          <ac:chgData name="Andrew Ming Ho Wu" userId="620d876fccae6a25" providerId="LiveId" clId="{E191625E-B584-4D88-8A49-B08B8C12577A}" dt="2020-08-27T10:35:07.524" v="5797" actId="1076"/>
          <ac:spMkLst>
            <pc:docMk/>
            <pc:sldMk cId="1442798169" sldId="284"/>
            <ac:spMk id="6" creationId="{00000000-0000-0000-0000-000000000000}"/>
          </ac:spMkLst>
        </pc:spChg>
        <pc:spChg chg="mod">
          <ac:chgData name="Andrew Ming Ho Wu" userId="620d876fccae6a25" providerId="LiveId" clId="{E191625E-B584-4D88-8A49-B08B8C12577A}" dt="2020-08-27T10:35:10.631" v="5798" actId="1076"/>
          <ac:spMkLst>
            <pc:docMk/>
            <pc:sldMk cId="1442798169" sldId="284"/>
            <ac:spMk id="7" creationId="{00000000-0000-0000-0000-000000000000}"/>
          </ac:spMkLst>
        </pc:spChg>
      </pc:sldChg>
      <pc:sldChg chg="modSp add mod ord">
        <pc:chgData name="Andrew Ming Ho Wu" userId="620d876fccae6a25" providerId="LiveId" clId="{E191625E-B584-4D88-8A49-B08B8C12577A}" dt="2020-08-27T09:51:31.312" v="2466" actId="20577"/>
        <pc:sldMkLst>
          <pc:docMk/>
          <pc:sldMk cId="2354016084" sldId="285"/>
        </pc:sldMkLst>
        <pc:spChg chg="mod">
          <ac:chgData name="Andrew Ming Ho Wu" userId="620d876fccae6a25" providerId="LiveId" clId="{E191625E-B584-4D88-8A49-B08B8C12577A}" dt="2020-08-27T09:45:53.757" v="1763" actId="20577"/>
          <ac:spMkLst>
            <pc:docMk/>
            <pc:sldMk cId="2354016084" sldId="285"/>
            <ac:spMk id="5" creationId="{00000000-0000-0000-0000-000000000000}"/>
          </ac:spMkLst>
        </pc:spChg>
        <pc:spChg chg="mod">
          <ac:chgData name="Andrew Ming Ho Wu" userId="620d876fccae6a25" providerId="LiveId" clId="{E191625E-B584-4D88-8A49-B08B8C12577A}" dt="2020-08-27T09:51:31.312" v="2466" actId="20577"/>
          <ac:spMkLst>
            <pc:docMk/>
            <pc:sldMk cId="2354016084" sldId="285"/>
            <ac:spMk id="12" creationId="{7E70BACB-1CF0-4DEE-923B-205A7D88BC2B}"/>
          </ac:spMkLst>
        </pc:spChg>
      </pc:sldChg>
      <pc:sldChg chg="modSp add mod ord">
        <pc:chgData name="Andrew Ming Ho Wu" userId="620d876fccae6a25" providerId="LiveId" clId="{E191625E-B584-4D88-8A49-B08B8C12577A}" dt="2020-08-27T09:51:13.174" v="2449" actId="20577"/>
        <pc:sldMkLst>
          <pc:docMk/>
          <pc:sldMk cId="399849162" sldId="286"/>
        </pc:sldMkLst>
        <pc:spChg chg="mod">
          <ac:chgData name="Andrew Ming Ho Wu" userId="620d876fccae6a25" providerId="LiveId" clId="{E191625E-B584-4D88-8A49-B08B8C12577A}" dt="2020-08-27T09:50:26.312" v="2421" actId="1076"/>
          <ac:spMkLst>
            <pc:docMk/>
            <pc:sldMk cId="399849162" sldId="286"/>
            <ac:spMk id="6" creationId="{00000000-0000-0000-0000-000000000000}"/>
          </ac:spMkLst>
        </pc:spChg>
        <pc:spChg chg="mod">
          <ac:chgData name="Andrew Ming Ho Wu" userId="620d876fccae6a25" providerId="LiveId" clId="{E191625E-B584-4D88-8A49-B08B8C12577A}" dt="2020-08-27T09:51:13.174" v="2449" actId="20577"/>
          <ac:spMkLst>
            <pc:docMk/>
            <pc:sldMk cId="399849162" sldId="286"/>
            <ac:spMk id="7" creationId="{00000000-0000-0000-0000-000000000000}"/>
          </ac:spMkLst>
        </pc:spChg>
      </pc:sldChg>
      <pc:sldChg chg="modSp add mod">
        <pc:chgData name="Andrew Ming Ho Wu" userId="620d876fccae6a25" providerId="LiveId" clId="{E191625E-B584-4D88-8A49-B08B8C12577A}" dt="2020-08-27T09:53:47.728" v="2821" actId="20577"/>
        <pc:sldMkLst>
          <pc:docMk/>
          <pc:sldMk cId="2878566895" sldId="287"/>
        </pc:sldMkLst>
        <pc:spChg chg="mod">
          <ac:chgData name="Andrew Ming Ho Wu" userId="620d876fccae6a25" providerId="LiveId" clId="{E191625E-B584-4D88-8A49-B08B8C12577A}" dt="2020-08-27T09:51:42.162" v="2490" actId="20577"/>
          <ac:spMkLst>
            <pc:docMk/>
            <pc:sldMk cId="2878566895" sldId="287"/>
            <ac:spMk id="6" creationId="{00000000-0000-0000-0000-000000000000}"/>
          </ac:spMkLst>
        </pc:spChg>
        <pc:spChg chg="mod">
          <ac:chgData name="Andrew Ming Ho Wu" userId="620d876fccae6a25" providerId="LiveId" clId="{E191625E-B584-4D88-8A49-B08B8C12577A}" dt="2020-08-27T09:53:47.728" v="2821" actId="20577"/>
          <ac:spMkLst>
            <pc:docMk/>
            <pc:sldMk cId="2878566895" sldId="287"/>
            <ac:spMk id="7" creationId="{00000000-0000-0000-0000-000000000000}"/>
          </ac:spMkLst>
        </pc:spChg>
      </pc:sldChg>
      <pc:sldChg chg="modSp add mod">
        <pc:chgData name="Andrew Ming Ho Wu" userId="620d876fccae6a25" providerId="LiveId" clId="{E191625E-B584-4D88-8A49-B08B8C12577A}" dt="2020-08-27T09:58:00.647" v="3260" actId="20577"/>
        <pc:sldMkLst>
          <pc:docMk/>
          <pc:sldMk cId="2066083013" sldId="288"/>
        </pc:sldMkLst>
        <pc:spChg chg="mod">
          <ac:chgData name="Andrew Ming Ho Wu" userId="620d876fccae6a25" providerId="LiveId" clId="{E191625E-B584-4D88-8A49-B08B8C12577A}" dt="2020-08-27T09:54:11.176" v="2835" actId="20577"/>
          <ac:spMkLst>
            <pc:docMk/>
            <pc:sldMk cId="2066083013" sldId="288"/>
            <ac:spMk id="6" creationId="{00000000-0000-0000-0000-000000000000}"/>
          </ac:spMkLst>
        </pc:spChg>
        <pc:spChg chg="mod">
          <ac:chgData name="Andrew Ming Ho Wu" userId="620d876fccae6a25" providerId="LiveId" clId="{E191625E-B584-4D88-8A49-B08B8C12577A}" dt="2020-08-27T09:58:00.647" v="3260" actId="20577"/>
          <ac:spMkLst>
            <pc:docMk/>
            <pc:sldMk cId="2066083013" sldId="288"/>
            <ac:spMk id="7" creationId="{00000000-0000-0000-0000-000000000000}"/>
          </ac:spMkLst>
        </pc:spChg>
      </pc:sldChg>
      <pc:sldChg chg="modSp add mod">
        <pc:chgData name="Andrew Ming Ho Wu" userId="620d876fccae6a25" providerId="LiveId" clId="{E191625E-B584-4D88-8A49-B08B8C12577A}" dt="2020-08-27T10:13:48.076" v="4827" actId="20577"/>
        <pc:sldMkLst>
          <pc:docMk/>
          <pc:sldMk cId="229956835" sldId="289"/>
        </pc:sldMkLst>
        <pc:spChg chg="mod">
          <ac:chgData name="Andrew Ming Ho Wu" userId="620d876fccae6a25" providerId="LiveId" clId="{E191625E-B584-4D88-8A49-B08B8C12577A}" dt="2020-08-27T10:13:48.076" v="4827" actId="20577"/>
          <ac:spMkLst>
            <pc:docMk/>
            <pc:sldMk cId="229956835" sldId="289"/>
            <ac:spMk id="5" creationId="{00000000-0000-0000-0000-000000000000}"/>
          </ac:spMkLst>
        </pc:spChg>
        <pc:spChg chg="mod">
          <ac:chgData name="Andrew Ming Ho Wu" userId="620d876fccae6a25" providerId="LiveId" clId="{E191625E-B584-4D88-8A49-B08B8C12577A}" dt="2020-08-27T10:01:05.853" v="3457" actId="1076"/>
          <ac:spMkLst>
            <pc:docMk/>
            <pc:sldMk cId="229956835" sldId="289"/>
            <ac:spMk id="12" creationId="{7E70BACB-1CF0-4DEE-923B-205A7D88BC2B}"/>
          </ac:spMkLst>
        </pc:spChg>
      </pc:sldChg>
      <pc:sldChg chg="modSp add mod">
        <pc:chgData name="Andrew Ming Ho Wu" userId="620d876fccae6a25" providerId="LiveId" clId="{E191625E-B584-4D88-8A49-B08B8C12577A}" dt="2020-08-27T10:06:08.225" v="4051" actId="20577"/>
        <pc:sldMkLst>
          <pc:docMk/>
          <pc:sldMk cId="3410851458" sldId="290"/>
        </pc:sldMkLst>
        <pc:spChg chg="mod">
          <ac:chgData name="Andrew Ming Ho Wu" userId="620d876fccae6a25" providerId="LiveId" clId="{E191625E-B584-4D88-8A49-B08B8C12577A}" dt="2020-08-27T10:04:38.869" v="3925" actId="1076"/>
          <ac:spMkLst>
            <pc:docMk/>
            <pc:sldMk cId="3410851458" sldId="290"/>
            <ac:spMk id="6" creationId="{00000000-0000-0000-0000-000000000000}"/>
          </ac:spMkLst>
        </pc:spChg>
        <pc:spChg chg="mod">
          <ac:chgData name="Andrew Ming Ho Wu" userId="620d876fccae6a25" providerId="LiveId" clId="{E191625E-B584-4D88-8A49-B08B8C12577A}" dt="2020-08-27T10:06:08.225" v="4051" actId="20577"/>
          <ac:spMkLst>
            <pc:docMk/>
            <pc:sldMk cId="3410851458" sldId="290"/>
            <ac:spMk id="7" creationId="{00000000-0000-0000-0000-000000000000}"/>
          </ac:spMkLst>
        </pc:spChg>
      </pc:sldChg>
      <pc:sldChg chg="modSp add mod">
        <pc:chgData name="Andrew Ming Ho Wu" userId="620d876fccae6a25" providerId="LiveId" clId="{E191625E-B584-4D88-8A49-B08B8C12577A}" dt="2020-08-27T10:09:44.805" v="4393" actId="20577"/>
        <pc:sldMkLst>
          <pc:docMk/>
          <pc:sldMk cId="413486627" sldId="291"/>
        </pc:sldMkLst>
        <pc:spChg chg="mod">
          <ac:chgData name="Andrew Ming Ho Wu" userId="620d876fccae6a25" providerId="LiveId" clId="{E191625E-B584-4D88-8A49-B08B8C12577A}" dt="2020-08-27T10:07:03.608" v="4072" actId="20577"/>
          <ac:spMkLst>
            <pc:docMk/>
            <pc:sldMk cId="413486627" sldId="291"/>
            <ac:spMk id="6" creationId="{00000000-0000-0000-0000-000000000000}"/>
          </ac:spMkLst>
        </pc:spChg>
        <pc:spChg chg="mod">
          <ac:chgData name="Andrew Ming Ho Wu" userId="620d876fccae6a25" providerId="LiveId" clId="{E191625E-B584-4D88-8A49-B08B8C12577A}" dt="2020-08-27T10:09:44.805" v="4393" actId="20577"/>
          <ac:spMkLst>
            <pc:docMk/>
            <pc:sldMk cId="413486627" sldId="291"/>
            <ac:spMk id="7" creationId="{00000000-0000-0000-0000-000000000000}"/>
          </ac:spMkLst>
        </pc:spChg>
      </pc:sldChg>
      <pc:sldChg chg="modSp add mod">
        <pc:chgData name="Andrew Ming Ho Wu" userId="620d876fccae6a25" providerId="LiveId" clId="{E191625E-B584-4D88-8A49-B08B8C12577A}" dt="2020-08-27T10:13:38.298" v="4809" actId="20577"/>
        <pc:sldMkLst>
          <pc:docMk/>
          <pc:sldMk cId="2556687725" sldId="292"/>
        </pc:sldMkLst>
        <pc:spChg chg="mod">
          <ac:chgData name="Andrew Ming Ho Wu" userId="620d876fccae6a25" providerId="LiveId" clId="{E191625E-B584-4D88-8A49-B08B8C12577A}" dt="2020-08-27T10:10:09.880" v="4438" actId="20577"/>
          <ac:spMkLst>
            <pc:docMk/>
            <pc:sldMk cId="2556687725" sldId="292"/>
            <ac:spMk id="6" creationId="{00000000-0000-0000-0000-000000000000}"/>
          </ac:spMkLst>
        </pc:spChg>
        <pc:spChg chg="mod">
          <ac:chgData name="Andrew Ming Ho Wu" userId="620d876fccae6a25" providerId="LiveId" clId="{E191625E-B584-4D88-8A49-B08B8C12577A}" dt="2020-08-27T10:13:38.298" v="4809" actId="20577"/>
          <ac:spMkLst>
            <pc:docMk/>
            <pc:sldMk cId="2556687725" sldId="292"/>
            <ac:spMk id="7" creationId="{00000000-0000-0000-0000-000000000000}"/>
          </ac:spMkLst>
        </pc:spChg>
      </pc:sldChg>
      <pc:sldChg chg="modSp add mod">
        <pc:chgData name="Andrew Ming Ho Wu" userId="620d876fccae6a25" providerId="LiveId" clId="{E191625E-B584-4D88-8A49-B08B8C12577A}" dt="2020-08-27T10:40:15.889" v="6151" actId="20577"/>
        <pc:sldMkLst>
          <pc:docMk/>
          <pc:sldMk cId="3512316335" sldId="293"/>
        </pc:sldMkLst>
        <pc:spChg chg="mod">
          <ac:chgData name="Andrew Ming Ho Wu" userId="620d876fccae6a25" providerId="LiveId" clId="{E191625E-B584-4D88-8A49-B08B8C12577A}" dt="2020-08-27T10:35:56.790" v="5841" actId="20577"/>
          <ac:spMkLst>
            <pc:docMk/>
            <pc:sldMk cId="3512316335" sldId="293"/>
            <ac:spMk id="5" creationId="{00000000-0000-0000-0000-000000000000}"/>
          </ac:spMkLst>
        </pc:spChg>
        <pc:spChg chg="mod">
          <ac:chgData name="Andrew Ming Ho Wu" userId="620d876fccae6a25" providerId="LiveId" clId="{E191625E-B584-4D88-8A49-B08B8C12577A}" dt="2020-08-27T10:40:15.889" v="6151" actId="20577"/>
          <ac:spMkLst>
            <pc:docMk/>
            <pc:sldMk cId="3512316335" sldId="293"/>
            <ac:spMk id="12" creationId="{7E70BACB-1CF0-4DEE-923B-205A7D88BC2B}"/>
          </ac:spMkLst>
        </pc:spChg>
        <pc:grpChg chg="mod">
          <ac:chgData name="Andrew Ming Ho Wu" userId="620d876fccae6a25" providerId="LiveId" clId="{E191625E-B584-4D88-8A49-B08B8C12577A}" dt="2020-08-27T10:14:08.942" v="4830" actId="1076"/>
          <ac:grpSpMkLst>
            <pc:docMk/>
            <pc:sldMk cId="3512316335" sldId="293"/>
            <ac:grpSpMk id="2" creationId="{00000000-0000-0000-0000-000000000000}"/>
          </ac:grpSpMkLst>
        </pc:grpChg>
      </pc:sldChg>
      <pc:sldChg chg="modSp add mod">
        <pc:chgData name="Andrew Ming Ho Wu" userId="620d876fccae6a25" providerId="LiveId" clId="{E191625E-B584-4D88-8A49-B08B8C12577A}" dt="2020-08-27T10:26:47.572" v="5577" actId="1076"/>
        <pc:sldMkLst>
          <pc:docMk/>
          <pc:sldMk cId="1612569936" sldId="294"/>
        </pc:sldMkLst>
        <pc:spChg chg="mod">
          <ac:chgData name="Andrew Ming Ho Wu" userId="620d876fccae6a25" providerId="LiveId" clId="{E191625E-B584-4D88-8A49-B08B8C12577A}" dt="2020-08-27T10:26:47.572" v="5577" actId="1076"/>
          <ac:spMkLst>
            <pc:docMk/>
            <pc:sldMk cId="1612569936" sldId="294"/>
            <ac:spMk id="5" creationId="{00000000-0000-0000-0000-000000000000}"/>
          </ac:spMkLst>
        </pc:spChg>
        <pc:spChg chg="mod">
          <ac:chgData name="Andrew Ming Ho Wu" userId="620d876fccae6a25" providerId="LiveId" clId="{E191625E-B584-4D88-8A49-B08B8C12577A}" dt="2020-08-27T10:26:27.977" v="5571" actId="1076"/>
          <ac:spMkLst>
            <pc:docMk/>
            <pc:sldMk cId="1612569936" sldId="294"/>
            <ac:spMk id="12" creationId="{7E70BACB-1CF0-4DEE-923B-205A7D88BC2B}"/>
          </ac:spMkLst>
        </pc:spChg>
      </pc:sldChg>
      <pc:sldChg chg="delSp modSp add mod">
        <pc:chgData name="Andrew Ming Ho Wu" userId="620d876fccae6a25" providerId="LiveId" clId="{E191625E-B584-4D88-8A49-B08B8C12577A}" dt="2020-08-27T10:27:43.336" v="5627" actId="1076"/>
        <pc:sldMkLst>
          <pc:docMk/>
          <pc:sldMk cId="3959471124" sldId="295"/>
        </pc:sldMkLst>
        <pc:spChg chg="mod">
          <ac:chgData name="Andrew Ming Ho Wu" userId="620d876fccae6a25" providerId="LiveId" clId="{E191625E-B584-4D88-8A49-B08B8C12577A}" dt="2020-08-27T10:27:43.336" v="5627" actId="1076"/>
          <ac:spMkLst>
            <pc:docMk/>
            <pc:sldMk cId="3959471124" sldId="295"/>
            <ac:spMk id="5" creationId="{00000000-0000-0000-0000-000000000000}"/>
          </ac:spMkLst>
        </pc:spChg>
        <pc:spChg chg="del mod">
          <ac:chgData name="Andrew Ming Ho Wu" userId="620d876fccae6a25" providerId="LiveId" clId="{E191625E-B584-4D88-8A49-B08B8C12577A}" dt="2020-08-27T10:26:34.723" v="5573" actId="478"/>
          <ac:spMkLst>
            <pc:docMk/>
            <pc:sldMk cId="3959471124" sldId="295"/>
            <ac:spMk id="12" creationId="{7E70BACB-1CF0-4DEE-923B-205A7D88BC2B}"/>
          </ac:spMkLst>
        </pc:spChg>
      </pc:sldChg>
      <pc:sldChg chg="modSp add mod">
        <pc:chgData name="Andrew Ming Ho Wu" userId="620d876fccae6a25" providerId="LiveId" clId="{E191625E-B584-4D88-8A49-B08B8C12577A}" dt="2020-08-27T10:44:10.907" v="6395" actId="1076"/>
        <pc:sldMkLst>
          <pc:docMk/>
          <pc:sldMk cId="1824351165" sldId="296"/>
        </pc:sldMkLst>
        <pc:spChg chg="mod">
          <ac:chgData name="Andrew Ming Ho Wu" userId="620d876fccae6a25" providerId="LiveId" clId="{E191625E-B584-4D88-8A49-B08B8C12577A}" dt="2020-08-27T10:44:10.907" v="6395" actId="1076"/>
          <ac:spMkLst>
            <pc:docMk/>
            <pc:sldMk cId="1824351165" sldId="296"/>
            <ac:spMk id="12" creationId="{7E70BACB-1CF0-4DEE-923B-205A7D88BC2B}"/>
          </ac:spMkLst>
        </pc:spChg>
      </pc:sldChg>
      <pc:sldChg chg="modSp add mod">
        <pc:chgData name="Andrew Ming Ho Wu" userId="620d876fccae6a25" providerId="LiveId" clId="{E191625E-B584-4D88-8A49-B08B8C12577A}" dt="2020-08-27T10:42:22.059" v="6295" actId="1076"/>
        <pc:sldMkLst>
          <pc:docMk/>
          <pc:sldMk cId="4058345036" sldId="297"/>
        </pc:sldMkLst>
        <pc:spChg chg="mod">
          <ac:chgData name="Andrew Ming Ho Wu" userId="620d876fccae6a25" providerId="LiveId" clId="{E191625E-B584-4D88-8A49-B08B8C12577A}" dt="2020-08-27T10:42:22.059" v="6295" actId="1076"/>
          <ac:spMkLst>
            <pc:docMk/>
            <pc:sldMk cId="4058345036" sldId="297"/>
            <ac:spMk id="12" creationId="{7E70BACB-1CF0-4DEE-923B-205A7D88BC2B}"/>
          </ac:spMkLst>
        </pc:spChg>
      </pc:sldChg>
    </pc:docChg>
  </pc:docChgLst>
  <pc:docChgLst>
    <pc:chgData name="Andrew Ming Ho Wu" userId="620d876fccae6a25" providerId="LiveId" clId="{4F6CFE45-0C68-4DA1-9660-1641D66CDA9C}"/>
    <pc:docChg chg="modSld">
      <pc:chgData name="Andrew Ming Ho Wu" userId="620d876fccae6a25" providerId="LiveId" clId="{4F6CFE45-0C68-4DA1-9660-1641D66CDA9C}" dt="2020-11-25T10:52:59.587" v="13" actId="1035"/>
      <pc:docMkLst>
        <pc:docMk/>
      </pc:docMkLst>
      <pc:sldChg chg="modSp mod">
        <pc:chgData name="Andrew Ming Ho Wu" userId="620d876fccae6a25" providerId="LiveId" clId="{4F6CFE45-0C68-4DA1-9660-1641D66CDA9C}" dt="2020-11-23T11:14:45.952" v="9" actId="20577"/>
        <pc:sldMkLst>
          <pc:docMk/>
          <pc:sldMk cId="0" sldId="256"/>
        </pc:sldMkLst>
        <pc:spChg chg="mod">
          <ac:chgData name="Andrew Ming Ho Wu" userId="620d876fccae6a25" providerId="LiveId" clId="{4F6CFE45-0C68-4DA1-9660-1641D66CDA9C}" dt="2020-11-23T11:14:45.952" v="9" actId="20577"/>
          <ac:spMkLst>
            <pc:docMk/>
            <pc:sldMk cId="0" sldId="256"/>
            <ac:spMk id="7" creationId="{00000000-0000-0000-0000-000000000000}"/>
          </ac:spMkLst>
        </pc:spChg>
      </pc:sldChg>
      <pc:sldChg chg="modSp mod">
        <pc:chgData name="Andrew Ming Ho Wu" userId="620d876fccae6a25" providerId="LiveId" clId="{4F6CFE45-0C68-4DA1-9660-1641D66CDA9C}" dt="2020-11-25T10:52:59.587" v="13" actId="1035"/>
        <pc:sldMkLst>
          <pc:docMk/>
          <pc:sldMk cId="1457112152" sldId="348"/>
        </pc:sldMkLst>
        <pc:spChg chg="mod">
          <ac:chgData name="Andrew Ming Ho Wu" userId="620d876fccae6a25" providerId="LiveId" clId="{4F6CFE45-0C68-4DA1-9660-1641D66CDA9C}" dt="2020-11-24T20:39:50.703" v="12"/>
          <ac:spMkLst>
            <pc:docMk/>
            <pc:sldMk cId="1457112152" sldId="348"/>
            <ac:spMk id="5" creationId="{00000000-0000-0000-0000-000000000000}"/>
          </ac:spMkLst>
        </pc:spChg>
        <pc:grpChg chg="mod">
          <ac:chgData name="Andrew Ming Ho Wu" userId="620d876fccae6a25" providerId="LiveId" clId="{4F6CFE45-0C68-4DA1-9660-1641D66CDA9C}" dt="2020-11-24T20:39:44.759" v="10" actId="1076"/>
          <ac:grpSpMkLst>
            <pc:docMk/>
            <pc:sldMk cId="1457112152" sldId="348"/>
            <ac:grpSpMk id="2" creationId="{00000000-0000-0000-0000-000000000000}"/>
          </ac:grpSpMkLst>
        </pc:grpChg>
        <pc:grpChg chg="mod">
          <ac:chgData name="Andrew Ming Ho Wu" userId="620d876fccae6a25" providerId="LiveId" clId="{4F6CFE45-0C68-4DA1-9660-1641D66CDA9C}" dt="2020-11-24T20:39:45.126" v="11" actId="1076"/>
          <ac:grpSpMkLst>
            <pc:docMk/>
            <pc:sldMk cId="1457112152" sldId="348"/>
            <ac:grpSpMk id="8" creationId="{00000000-0000-0000-0000-000000000000}"/>
          </ac:grpSpMkLst>
        </pc:grpChg>
        <pc:picChg chg="mod">
          <ac:chgData name="Andrew Ming Ho Wu" userId="620d876fccae6a25" providerId="LiveId" clId="{4F6CFE45-0C68-4DA1-9660-1641D66CDA9C}" dt="2020-11-25T10:52:59.587" v="13" actId="1035"/>
          <ac:picMkLst>
            <pc:docMk/>
            <pc:sldMk cId="1457112152" sldId="348"/>
            <ac:picMk id="7" creationId="{DD9D45D1-7E13-4325-B052-4B19792A28D3}"/>
          </ac:picMkLst>
        </pc:picChg>
      </pc:sldChg>
    </pc:docChg>
  </pc:docChgLst>
  <pc:docChgLst>
    <pc:chgData name="Andrew Ming Ho Wu" userId="620d876fccae6a25" providerId="LiveId" clId="{F03C6DA6-1082-49BD-ABAF-37CFD7C0D00A}"/>
    <pc:docChg chg="undo custSel addSld delSld modSld sldOrd">
      <pc:chgData name="Andrew Ming Ho Wu" userId="620d876fccae6a25" providerId="LiveId" clId="{F03C6DA6-1082-49BD-ABAF-37CFD7C0D00A}" dt="2020-10-07T20:07:07.840" v="4203" actId="1076"/>
      <pc:docMkLst>
        <pc:docMk/>
      </pc:docMkLst>
      <pc:sldChg chg="addSp modSp mod">
        <pc:chgData name="Andrew Ming Ho Wu" userId="620d876fccae6a25" providerId="LiveId" clId="{F03C6DA6-1082-49BD-ABAF-37CFD7C0D00A}" dt="2020-10-07T19:53:19.393" v="3602" actId="20577"/>
        <pc:sldMkLst>
          <pc:docMk/>
          <pc:sldMk cId="0" sldId="256"/>
        </pc:sldMkLst>
        <pc:spChg chg="mod">
          <ac:chgData name="Andrew Ming Ho Wu" userId="620d876fccae6a25" providerId="LiveId" clId="{F03C6DA6-1082-49BD-ABAF-37CFD7C0D00A}" dt="2020-10-05T18:54:54.756" v="3215" actId="1076"/>
          <ac:spMkLst>
            <pc:docMk/>
            <pc:sldMk cId="0" sldId="256"/>
            <ac:spMk id="6" creationId="{00000000-0000-0000-0000-000000000000}"/>
          </ac:spMkLst>
        </pc:spChg>
        <pc:spChg chg="mod">
          <ac:chgData name="Andrew Ming Ho Wu" userId="620d876fccae6a25" providerId="LiveId" clId="{F03C6DA6-1082-49BD-ABAF-37CFD7C0D00A}" dt="2020-10-05T18:54:32.524" v="3198" actId="20577"/>
          <ac:spMkLst>
            <pc:docMk/>
            <pc:sldMk cId="0" sldId="256"/>
            <ac:spMk id="7" creationId="{00000000-0000-0000-0000-000000000000}"/>
          </ac:spMkLst>
        </pc:spChg>
        <pc:spChg chg="add mod">
          <ac:chgData name="Andrew Ming Ho Wu" userId="620d876fccae6a25" providerId="LiveId" clId="{F03C6DA6-1082-49BD-ABAF-37CFD7C0D00A}" dt="2020-10-07T19:53:19.393" v="3602" actId="20577"/>
          <ac:spMkLst>
            <pc:docMk/>
            <pc:sldMk cId="0" sldId="256"/>
            <ac:spMk id="12" creationId="{9A5C5996-C506-42D4-8B45-0190C0F5159A}"/>
          </ac:spMkLst>
        </pc:spChg>
        <pc:spChg chg="mod">
          <ac:chgData name="Andrew Ming Ho Wu" userId="620d876fccae6a25" providerId="LiveId" clId="{F03C6DA6-1082-49BD-ABAF-37CFD7C0D00A}" dt="2020-09-30T11:21:27.039" v="1087" actId="20577"/>
          <ac:spMkLst>
            <pc:docMk/>
            <pc:sldMk cId="0" sldId="256"/>
            <ac:spMk id="13" creationId="{0477D28A-3F44-4405-BD2B-4F00158DB1B3}"/>
          </ac:spMkLst>
        </pc:spChg>
        <pc:grpChg chg="mod">
          <ac:chgData name="Andrew Ming Ho Wu" userId="620d876fccae6a25" providerId="LiveId" clId="{F03C6DA6-1082-49BD-ABAF-37CFD7C0D00A}" dt="2020-10-05T18:54:58.866" v="3216" actId="1076"/>
          <ac:grpSpMkLst>
            <pc:docMk/>
            <pc:sldMk cId="0" sldId="256"/>
            <ac:grpSpMk id="2" creationId="{00000000-0000-0000-0000-000000000000}"/>
          </ac:grpSpMkLst>
        </pc:grpChg>
      </pc:sldChg>
      <pc:sldChg chg="delSp modSp mod">
        <pc:chgData name="Andrew Ming Ho Wu" userId="620d876fccae6a25" providerId="LiveId" clId="{F03C6DA6-1082-49BD-ABAF-37CFD7C0D00A}" dt="2020-10-07T20:00:40.942" v="4016" actId="14100"/>
        <pc:sldMkLst>
          <pc:docMk/>
          <pc:sldMk cId="0" sldId="257"/>
        </pc:sldMkLst>
        <pc:spChg chg="del">
          <ac:chgData name="Andrew Ming Ho Wu" userId="620d876fccae6a25" providerId="LiveId" clId="{F03C6DA6-1082-49BD-ABAF-37CFD7C0D00A}" dt="2020-10-07T20:00:27.869" v="3998" actId="478"/>
          <ac:spMkLst>
            <pc:docMk/>
            <pc:sldMk cId="0" sldId="257"/>
            <ac:spMk id="5" creationId="{81D7F47C-B22C-46A9-BD87-E2FA064EC20F}"/>
          </ac:spMkLst>
        </pc:spChg>
        <pc:spChg chg="mod">
          <ac:chgData name="Andrew Ming Ho Wu" userId="620d876fccae6a25" providerId="LiveId" clId="{F03C6DA6-1082-49BD-ABAF-37CFD7C0D00A}" dt="2020-10-07T20:00:40.942" v="4016" actId="14100"/>
          <ac:spMkLst>
            <pc:docMk/>
            <pc:sldMk cId="0" sldId="257"/>
            <ac:spMk id="6" creationId="{00000000-0000-0000-0000-000000000000}"/>
          </ac:spMkLst>
        </pc:spChg>
        <pc:spChg chg="del">
          <ac:chgData name="Andrew Ming Ho Wu" userId="620d876fccae6a25" providerId="LiveId" clId="{F03C6DA6-1082-49BD-ABAF-37CFD7C0D00A}" dt="2020-10-07T20:00:21.854" v="3996" actId="478"/>
          <ac:spMkLst>
            <pc:docMk/>
            <pc:sldMk cId="0" sldId="257"/>
            <ac:spMk id="7" creationId="{8F1A7018-DAB3-4DD6-9851-CCE349574926}"/>
          </ac:spMkLst>
        </pc:spChg>
        <pc:spChg chg="del">
          <ac:chgData name="Andrew Ming Ho Wu" userId="620d876fccae6a25" providerId="LiveId" clId="{F03C6DA6-1082-49BD-ABAF-37CFD7C0D00A}" dt="2020-10-07T20:00:30.487" v="3999" actId="478"/>
          <ac:spMkLst>
            <pc:docMk/>
            <pc:sldMk cId="0" sldId="257"/>
            <ac:spMk id="15" creationId="{5FC8DCBF-4CCE-4C22-8B9F-CC50B4D8446D}"/>
          </ac:spMkLst>
        </pc:spChg>
        <pc:spChg chg="del">
          <ac:chgData name="Andrew Ming Ho Wu" userId="620d876fccae6a25" providerId="LiveId" clId="{F03C6DA6-1082-49BD-ABAF-37CFD7C0D00A}" dt="2020-10-07T20:00:24.088" v="3997" actId="478"/>
          <ac:spMkLst>
            <pc:docMk/>
            <pc:sldMk cId="0" sldId="257"/>
            <ac:spMk id="20" creationId="{A6F76399-04DE-46A8-BF2C-99ED8D141BD3}"/>
          </ac:spMkLst>
        </pc:spChg>
      </pc:sldChg>
      <pc:sldChg chg="modSp mod">
        <pc:chgData name="Andrew Ming Ho Wu" userId="620d876fccae6a25" providerId="LiveId" clId="{F03C6DA6-1082-49BD-ABAF-37CFD7C0D00A}" dt="2020-09-30T13:15:37.287" v="1707" actId="20577"/>
        <pc:sldMkLst>
          <pc:docMk/>
          <pc:sldMk cId="0" sldId="259"/>
        </pc:sldMkLst>
        <pc:spChg chg="mod">
          <ac:chgData name="Andrew Ming Ho Wu" userId="620d876fccae6a25" providerId="LiveId" clId="{F03C6DA6-1082-49BD-ABAF-37CFD7C0D00A}" dt="2020-09-30T13:15:37.287" v="1707" actId="20577"/>
          <ac:spMkLst>
            <pc:docMk/>
            <pc:sldMk cId="0" sldId="259"/>
            <ac:spMk id="12" creationId="{7E70BACB-1CF0-4DEE-923B-205A7D88BC2B}"/>
          </ac:spMkLst>
        </pc:spChg>
      </pc:sldChg>
      <pc:sldChg chg="del">
        <pc:chgData name="Andrew Ming Ho Wu" userId="620d876fccae6a25" providerId="LiveId" clId="{F03C6DA6-1082-49BD-ABAF-37CFD7C0D00A}" dt="2020-09-30T11:14:21.383" v="16" actId="47"/>
        <pc:sldMkLst>
          <pc:docMk/>
          <pc:sldMk cId="0" sldId="260"/>
        </pc:sldMkLst>
      </pc:sldChg>
      <pc:sldChg chg="del">
        <pc:chgData name="Andrew Ming Ho Wu" userId="620d876fccae6a25" providerId="LiveId" clId="{F03C6DA6-1082-49BD-ABAF-37CFD7C0D00A}" dt="2020-09-30T11:14:21.732" v="17" actId="47"/>
        <pc:sldMkLst>
          <pc:docMk/>
          <pc:sldMk cId="2614168572" sldId="282"/>
        </pc:sldMkLst>
      </pc:sldChg>
      <pc:sldChg chg="modSp mod">
        <pc:chgData name="Andrew Ming Ho Wu" userId="620d876fccae6a25" providerId="LiveId" clId="{F03C6DA6-1082-49BD-ABAF-37CFD7C0D00A}" dt="2020-10-05T18:59:58.272" v="3482" actId="1076"/>
        <pc:sldMkLst>
          <pc:docMk/>
          <pc:sldMk cId="4141595128" sldId="301"/>
        </pc:sldMkLst>
        <pc:spChg chg="mod">
          <ac:chgData name="Andrew Ming Ho Wu" userId="620d876fccae6a25" providerId="LiveId" clId="{F03C6DA6-1082-49BD-ABAF-37CFD7C0D00A}" dt="2020-10-05T18:59:58.272" v="3482" actId="1076"/>
          <ac:spMkLst>
            <pc:docMk/>
            <pc:sldMk cId="4141595128" sldId="301"/>
            <ac:spMk id="12" creationId="{7E70BACB-1CF0-4DEE-923B-205A7D88BC2B}"/>
          </ac:spMkLst>
        </pc:spChg>
      </pc:sldChg>
      <pc:sldChg chg="del">
        <pc:chgData name="Andrew Ming Ho Wu" userId="620d876fccae6a25" providerId="LiveId" clId="{F03C6DA6-1082-49BD-ABAF-37CFD7C0D00A}" dt="2020-09-30T11:14:22.126" v="18" actId="47"/>
        <pc:sldMkLst>
          <pc:docMk/>
          <pc:sldMk cId="1181641107" sldId="302"/>
        </pc:sldMkLst>
      </pc:sldChg>
      <pc:sldChg chg="del">
        <pc:chgData name="Andrew Ming Ho Wu" userId="620d876fccae6a25" providerId="LiveId" clId="{F03C6DA6-1082-49BD-ABAF-37CFD7C0D00A}" dt="2020-09-30T11:14:22.485" v="19" actId="47"/>
        <pc:sldMkLst>
          <pc:docMk/>
          <pc:sldMk cId="695323835" sldId="303"/>
        </pc:sldMkLst>
      </pc:sldChg>
      <pc:sldChg chg="del">
        <pc:chgData name="Andrew Ming Ho Wu" userId="620d876fccae6a25" providerId="LiveId" clId="{F03C6DA6-1082-49BD-ABAF-37CFD7C0D00A}" dt="2020-09-30T11:14:22.820" v="20" actId="47"/>
        <pc:sldMkLst>
          <pc:docMk/>
          <pc:sldMk cId="1731435901" sldId="304"/>
        </pc:sldMkLst>
      </pc:sldChg>
      <pc:sldChg chg="del">
        <pc:chgData name="Andrew Ming Ho Wu" userId="620d876fccae6a25" providerId="LiveId" clId="{F03C6DA6-1082-49BD-ABAF-37CFD7C0D00A}" dt="2020-09-30T11:14:23.190" v="21" actId="47"/>
        <pc:sldMkLst>
          <pc:docMk/>
          <pc:sldMk cId="3921722384" sldId="305"/>
        </pc:sldMkLst>
      </pc:sldChg>
      <pc:sldChg chg="del">
        <pc:chgData name="Andrew Ming Ho Wu" userId="620d876fccae6a25" providerId="LiveId" clId="{F03C6DA6-1082-49BD-ABAF-37CFD7C0D00A}" dt="2020-09-30T11:14:23.562" v="22" actId="47"/>
        <pc:sldMkLst>
          <pc:docMk/>
          <pc:sldMk cId="393541412" sldId="306"/>
        </pc:sldMkLst>
      </pc:sldChg>
      <pc:sldChg chg="del">
        <pc:chgData name="Andrew Ming Ho Wu" userId="620d876fccae6a25" providerId="LiveId" clId="{F03C6DA6-1082-49BD-ABAF-37CFD7C0D00A}" dt="2020-09-30T11:14:23.925" v="23" actId="47"/>
        <pc:sldMkLst>
          <pc:docMk/>
          <pc:sldMk cId="696112063" sldId="307"/>
        </pc:sldMkLst>
      </pc:sldChg>
      <pc:sldChg chg="del">
        <pc:chgData name="Andrew Ming Ho Wu" userId="620d876fccae6a25" providerId="LiveId" clId="{F03C6DA6-1082-49BD-ABAF-37CFD7C0D00A}" dt="2020-09-30T11:14:24.411" v="24" actId="47"/>
        <pc:sldMkLst>
          <pc:docMk/>
          <pc:sldMk cId="2138515264" sldId="308"/>
        </pc:sldMkLst>
      </pc:sldChg>
      <pc:sldChg chg="del">
        <pc:chgData name="Andrew Ming Ho Wu" userId="620d876fccae6a25" providerId="LiveId" clId="{F03C6DA6-1082-49BD-ABAF-37CFD7C0D00A}" dt="2020-09-30T11:14:24.812" v="25" actId="47"/>
        <pc:sldMkLst>
          <pc:docMk/>
          <pc:sldMk cId="2113135599" sldId="309"/>
        </pc:sldMkLst>
      </pc:sldChg>
      <pc:sldChg chg="del">
        <pc:chgData name="Andrew Ming Ho Wu" userId="620d876fccae6a25" providerId="LiveId" clId="{F03C6DA6-1082-49BD-ABAF-37CFD7C0D00A}" dt="2020-09-30T11:14:25.181" v="26" actId="47"/>
        <pc:sldMkLst>
          <pc:docMk/>
          <pc:sldMk cId="3619567919" sldId="310"/>
        </pc:sldMkLst>
      </pc:sldChg>
      <pc:sldChg chg="del">
        <pc:chgData name="Andrew Ming Ho Wu" userId="620d876fccae6a25" providerId="LiveId" clId="{F03C6DA6-1082-49BD-ABAF-37CFD7C0D00A}" dt="2020-09-30T11:14:25.635" v="27" actId="47"/>
        <pc:sldMkLst>
          <pc:docMk/>
          <pc:sldMk cId="4241162783" sldId="311"/>
        </pc:sldMkLst>
      </pc:sldChg>
      <pc:sldChg chg="del">
        <pc:chgData name="Andrew Ming Ho Wu" userId="620d876fccae6a25" providerId="LiveId" clId="{F03C6DA6-1082-49BD-ABAF-37CFD7C0D00A}" dt="2020-09-30T11:14:26.150" v="28" actId="47"/>
        <pc:sldMkLst>
          <pc:docMk/>
          <pc:sldMk cId="1035541448" sldId="312"/>
        </pc:sldMkLst>
      </pc:sldChg>
      <pc:sldChg chg="del">
        <pc:chgData name="Andrew Ming Ho Wu" userId="620d876fccae6a25" providerId="LiveId" clId="{F03C6DA6-1082-49BD-ABAF-37CFD7C0D00A}" dt="2020-09-30T11:14:16.343" v="14" actId="47"/>
        <pc:sldMkLst>
          <pc:docMk/>
          <pc:sldMk cId="1627687639" sldId="313"/>
        </pc:sldMkLst>
      </pc:sldChg>
      <pc:sldChg chg="del">
        <pc:chgData name="Andrew Ming Ho Wu" userId="620d876fccae6a25" providerId="LiveId" clId="{F03C6DA6-1082-49BD-ABAF-37CFD7C0D00A}" dt="2020-09-30T11:14:16.913" v="15" actId="47"/>
        <pc:sldMkLst>
          <pc:docMk/>
          <pc:sldMk cId="1950776556" sldId="314"/>
        </pc:sldMkLst>
      </pc:sldChg>
      <pc:sldChg chg="del">
        <pc:chgData name="Andrew Ming Ho Wu" userId="620d876fccae6a25" providerId="LiveId" clId="{F03C6DA6-1082-49BD-ABAF-37CFD7C0D00A}" dt="2020-09-30T11:14:15.360" v="13" actId="47"/>
        <pc:sldMkLst>
          <pc:docMk/>
          <pc:sldMk cId="3899163142" sldId="315"/>
        </pc:sldMkLst>
      </pc:sldChg>
      <pc:sldChg chg="del">
        <pc:chgData name="Andrew Ming Ho Wu" userId="620d876fccae6a25" providerId="LiveId" clId="{F03C6DA6-1082-49BD-ABAF-37CFD7C0D00A}" dt="2020-09-30T11:14:14.968" v="12" actId="47"/>
        <pc:sldMkLst>
          <pc:docMk/>
          <pc:sldMk cId="2313566969" sldId="316"/>
        </pc:sldMkLst>
      </pc:sldChg>
      <pc:sldChg chg="del">
        <pc:chgData name="Andrew Ming Ho Wu" userId="620d876fccae6a25" providerId="LiveId" clId="{F03C6DA6-1082-49BD-ABAF-37CFD7C0D00A}" dt="2020-09-30T11:14:14.459" v="11" actId="47"/>
        <pc:sldMkLst>
          <pc:docMk/>
          <pc:sldMk cId="525558553" sldId="317"/>
        </pc:sldMkLst>
      </pc:sldChg>
      <pc:sldChg chg="del">
        <pc:chgData name="Andrew Ming Ho Wu" userId="620d876fccae6a25" providerId="LiveId" clId="{F03C6DA6-1082-49BD-ABAF-37CFD7C0D00A}" dt="2020-09-30T11:14:13.879" v="10" actId="47"/>
        <pc:sldMkLst>
          <pc:docMk/>
          <pc:sldMk cId="2450840084" sldId="318"/>
        </pc:sldMkLst>
      </pc:sldChg>
      <pc:sldChg chg="del">
        <pc:chgData name="Andrew Ming Ho Wu" userId="620d876fccae6a25" providerId="LiveId" clId="{F03C6DA6-1082-49BD-ABAF-37CFD7C0D00A}" dt="2020-09-30T11:14:13.309" v="9" actId="47"/>
        <pc:sldMkLst>
          <pc:docMk/>
          <pc:sldMk cId="3241138585" sldId="319"/>
        </pc:sldMkLst>
      </pc:sldChg>
      <pc:sldChg chg="del">
        <pc:chgData name="Andrew Ming Ho Wu" userId="620d876fccae6a25" providerId="LiveId" clId="{F03C6DA6-1082-49BD-ABAF-37CFD7C0D00A}" dt="2020-09-30T11:14:12.724" v="8" actId="47"/>
        <pc:sldMkLst>
          <pc:docMk/>
          <pc:sldMk cId="597090878" sldId="320"/>
        </pc:sldMkLst>
      </pc:sldChg>
      <pc:sldChg chg="del">
        <pc:chgData name="Andrew Ming Ho Wu" userId="620d876fccae6a25" providerId="LiveId" clId="{F03C6DA6-1082-49BD-ABAF-37CFD7C0D00A}" dt="2020-09-30T11:14:12.186" v="7" actId="47"/>
        <pc:sldMkLst>
          <pc:docMk/>
          <pc:sldMk cId="3935872265" sldId="321"/>
        </pc:sldMkLst>
      </pc:sldChg>
      <pc:sldChg chg="del">
        <pc:chgData name="Andrew Ming Ho Wu" userId="620d876fccae6a25" providerId="LiveId" clId="{F03C6DA6-1082-49BD-ABAF-37CFD7C0D00A}" dt="2020-09-30T11:14:11.679" v="6" actId="47"/>
        <pc:sldMkLst>
          <pc:docMk/>
          <pc:sldMk cId="2428145897" sldId="322"/>
        </pc:sldMkLst>
      </pc:sldChg>
      <pc:sldChg chg="del">
        <pc:chgData name="Andrew Ming Ho Wu" userId="620d876fccae6a25" providerId="LiveId" clId="{F03C6DA6-1082-49BD-ABAF-37CFD7C0D00A}" dt="2020-09-30T11:14:11.177" v="5" actId="47"/>
        <pc:sldMkLst>
          <pc:docMk/>
          <pc:sldMk cId="3584881285" sldId="323"/>
        </pc:sldMkLst>
      </pc:sldChg>
      <pc:sldChg chg="del">
        <pc:chgData name="Andrew Ming Ho Wu" userId="620d876fccae6a25" providerId="LiveId" clId="{F03C6DA6-1082-49BD-ABAF-37CFD7C0D00A}" dt="2020-09-30T11:14:10.679" v="4" actId="47"/>
        <pc:sldMkLst>
          <pc:docMk/>
          <pc:sldMk cId="1769369266" sldId="324"/>
        </pc:sldMkLst>
      </pc:sldChg>
      <pc:sldChg chg="del">
        <pc:chgData name="Andrew Ming Ho Wu" userId="620d876fccae6a25" providerId="LiveId" clId="{F03C6DA6-1082-49BD-ABAF-37CFD7C0D00A}" dt="2020-09-30T11:14:10.151" v="3" actId="47"/>
        <pc:sldMkLst>
          <pc:docMk/>
          <pc:sldMk cId="3774335670" sldId="325"/>
        </pc:sldMkLst>
      </pc:sldChg>
      <pc:sldChg chg="del">
        <pc:chgData name="Andrew Ming Ho Wu" userId="620d876fccae6a25" providerId="LiveId" clId="{F03C6DA6-1082-49BD-ABAF-37CFD7C0D00A}" dt="2020-09-30T11:14:09.649" v="2" actId="47"/>
        <pc:sldMkLst>
          <pc:docMk/>
          <pc:sldMk cId="1449775771" sldId="326"/>
        </pc:sldMkLst>
      </pc:sldChg>
      <pc:sldChg chg="del">
        <pc:chgData name="Andrew Ming Ho Wu" userId="620d876fccae6a25" providerId="LiveId" clId="{F03C6DA6-1082-49BD-ABAF-37CFD7C0D00A}" dt="2020-09-30T11:14:09.119" v="1" actId="47"/>
        <pc:sldMkLst>
          <pc:docMk/>
          <pc:sldMk cId="4259034908" sldId="327"/>
        </pc:sldMkLst>
      </pc:sldChg>
      <pc:sldChg chg="del">
        <pc:chgData name="Andrew Ming Ho Wu" userId="620d876fccae6a25" providerId="LiveId" clId="{F03C6DA6-1082-49BD-ABAF-37CFD7C0D00A}" dt="2020-09-30T11:14:08.273" v="0" actId="47"/>
        <pc:sldMkLst>
          <pc:docMk/>
          <pc:sldMk cId="2174425840" sldId="328"/>
        </pc:sldMkLst>
      </pc:sldChg>
      <pc:sldChg chg="modSp mod">
        <pc:chgData name="Andrew Ming Ho Wu" userId="620d876fccae6a25" providerId="LiveId" clId="{F03C6DA6-1082-49BD-ABAF-37CFD7C0D00A}" dt="2020-10-05T17:39:42.369" v="2393" actId="5793"/>
        <pc:sldMkLst>
          <pc:docMk/>
          <pc:sldMk cId="428898620" sldId="329"/>
        </pc:sldMkLst>
        <pc:spChg chg="mod">
          <ac:chgData name="Andrew Ming Ho Wu" userId="620d876fccae6a25" providerId="LiveId" clId="{F03C6DA6-1082-49BD-ABAF-37CFD7C0D00A}" dt="2020-10-05T17:39:42.369" v="2393" actId="5793"/>
          <ac:spMkLst>
            <pc:docMk/>
            <pc:sldMk cId="428898620" sldId="329"/>
            <ac:spMk id="12" creationId="{7E70BACB-1CF0-4DEE-923B-205A7D88BC2B}"/>
          </ac:spMkLst>
        </pc:spChg>
      </pc:sldChg>
      <pc:sldChg chg="modSp mod">
        <pc:chgData name="Andrew Ming Ho Wu" userId="620d876fccae6a25" providerId="LiveId" clId="{F03C6DA6-1082-49BD-ABAF-37CFD7C0D00A}" dt="2020-10-07T19:55:03.818" v="3670" actId="20577"/>
        <pc:sldMkLst>
          <pc:docMk/>
          <pc:sldMk cId="3627176467" sldId="330"/>
        </pc:sldMkLst>
        <pc:spChg chg="mod">
          <ac:chgData name="Andrew Ming Ho Wu" userId="620d876fccae6a25" providerId="LiveId" clId="{F03C6DA6-1082-49BD-ABAF-37CFD7C0D00A}" dt="2020-10-07T19:55:03.818" v="3670" actId="20577"/>
          <ac:spMkLst>
            <pc:docMk/>
            <pc:sldMk cId="3627176467" sldId="330"/>
            <ac:spMk id="12" creationId="{7E70BACB-1CF0-4DEE-923B-205A7D88BC2B}"/>
          </ac:spMkLst>
        </pc:spChg>
      </pc:sldChg>
      <pc:sldChg chg="modSp mod">
        <pc:chgData name="Andrew Ming Ho Wu" userId="620d876fccae6a25" providerId="LiveId" clId="{F03C6DA6-1082-49BD-ABAF-37CFD7C0D00A}" dt="2020-10-05T18:57:09.822" v="3301" actId="20577"/>
        <pc:sldMkLst>
          <pc:docMk/>
          <pc:sldMk cId="311588258" sldId="331"/>
        </pc:sldMkLst>
        <pc:spChg chg="mod">
          <ac:chgData name="Andrew Ming Ho Wu" userId="620d876fccae6a25" providerId="LiveId" clId="{F03C6DA6-1082-49BD-ABAF-37CFD7C0D00A}" dt="2020-10-05T18:57:09.822" v="3301" actId="20577"/>
          <ac:spMkLst>
            <pc:docMk/>
            <pc:sldMk cId="311588258" sldId="331"/>
            <ac:spMk id="12" creationId="{7E70BACB-1CF0-4DEE-923B-205A7D88BC2B}"/>
          </ac:spMkLst>
        </pc:spChg>
      </pc:sldChg>
      <pc:sldChg chg="addSp delSp modSp mod">
        <pc:chgData name="Andrew Ming Ho Wu" userId="620d876fccae6a25" providerId="LiveId" clId="{F03C6DA6-1082-49BD-ABAF-37CFD7C0D00A}" dt="2020-10-07T20:04:44.610" v="4027" actId="20577"/>
        <pc:sldMkLst>
          <pc:docMk/>
          <pc:sldMk cId="1678336179" sldId="332"/>
        </pc:sldMkLst>
        <pc:spChg chg="mod">
          <ac:chgData name="Andrew Ming Ho Wu" userId="620d876fccae6a25" providerId="LiveId" clId="{F03C6DA6-1082-49BD-ABAF-37CFD7C0D00A}" dt="2020-10-07T20:04:44.610" v="4027" actId="20577"/>
          <ac:spMkLst>
            <pc:docMk/>
            <pc:sldMk cId="1678336179" sldId="332"/>
            <ac:spMk id="5" creationId="{00000000-0000-0000-0000-000000000000}"/>
          </ac:spMkLst>
        </pc:spChg>
        <pc:spChg chg="add mod">
          <ac:chgData name="Andrew Ming Ho Wu" userId="620d876fccae6a25" providerId="LiveId" clId="{F03C6DA6-1082-49BD-ABAF-37CFD7C0D00A}" dt="2020-10-05T17:49:56.510" v="2642" actId="20577"/>
          <ac:spMkLst>
            <pc:docMk/>
            <pc:sldMk cId="1678336179" sldId="332"/>
            <ac:spMk id="6" creationId="{E0D64A27-A324-423E-AE12-E7A7A57E23BD}"/>
          </ac:spMkLst>
        </pc:spChg>
        <pc:spChg chg="del mod">
          <ac:chgData name="Andrew Ming Ho Wu" userId="620d876fccae6a25" providerId="LiveId" clId="{F03C6DA6-1082-49BD-ABAF-37CFD7C0D00A}" dt="2020-09-30T11:21:03.580" v="1069"/>
          <ac:spMkLst>
            <pc:docMk/>
            <pc:sldMk cId="1678336179" sldId="332"/>
            <ac:spMk id="12" creationId="{7E70BACB-1CF0-4DEE-923B-205A7D88BC2B}"/>
          </ac:spMkLst>
        </pc:spChg>
      </pc:sldChg>
      <pc:sldChg chg="modSp add mod ord">
        <pc:chgData name="Andrew Ming Ho Wu" userId="620d876fccae6a25" providerId="LiveId" clId="{F03C6DA6-1082-49BD-ABAF-37CFD7C0D00A}" dt="2020-10-07T19:53:48.264" v="3639" actId="20577"/>
        <pc:sldMkLst>
          <pc:docMk/>
          <pc:sldMk cId="2206058006" sldId="333"/>
        </pc:sldMkLst>
        <pc:spChg chg="mod">
          <ac:chgData name="Andrew Ming Ho Wu" userId="620d876fccae6a25" providerId="LiveId" clId="{F03C6DA6-1082-49BD-ABAF-37CFD7C0D00A}" dt="2020-09-30T11:14:36.391" v="30" actId="20577"/>
          <ac:spMkLst>
            <pc:docMk/>
            <pc:sldMk cId="2206058006" sldId="333"/>
            <ac:spMk id="5" creationId="{00000000-0000-0000-0000-000000000000}"/>
          </ac:spMkLst>
        </pc:spChg>
        <pc:spChg chg="mod">
          <ac:chgData name="Andrew Ming Ho Wu" userId="620d876fccae6a25" providerId="LiveId" clId="{F03C6DA6-1082-49BD-ABAF-37CFD7C0D00A}" dt="2020-10-07T19:53:48.264" v="3639" actId="20577"/>
          <ac:spMkLst>
            <pc:docMk/>
            <pc:sldMk cId="2206058006" sldId="333"/>
            <ac:spMk id="12" creationId="{7E70BACB-1CF0-4DEE-923B-205A7D88BC2B}"/>
          </ac:spMkLst>
        </pc:spChg>
      </pc:sldChg>
      <pc:sldChg chg="addSp modSp add del mod">
        <pc:chgData name="Andrew Ming Ho Wu" userId="620d876fccae6a25" providerId="LiveId" clId="{F03C6DA6-1082-49BD-ABAF-37CFD7C0D00A}" dt="2020-09-30T13:12:01.776" v="1335" actId="47"/>
        <pc:sldMkLst>
          <pc:docMk/>
          <pc:sldMk cId="1061892981" sldId="334"/>
        </pc:sldMkLst>
        <pc:spChg chg="mod">
          <ac:chgData name="Andrew Ming Ho Wu" userId="620d876fccae6a25" providerId="LiveId" clId="{F03C6DA6-1082-49BD-ABAF-37CFD7C0D00A}" dt="2020-09-30T11:21:18.756" v="1086" actId="20577"/>
          <ac:spMkLst>
            <pc:docMk/>
            <pc:sldMk cId="1061892981" sldId="334"/>
            <ac:spMk id="5" creationId="{00000000-0000-0000-0000-000000000000}"/>
          </ac:spMkLst>
        </pc:spChg>
        <pc:spChg chg="add mod">
          <ac:chgData name="Andrew Ming Ho Wu" userId="620d876fccae6a25" providerId="LiveId" clId="{F03C6DA6-1082-49BD-ABAF-37CFD7C0D00A}" dt="2020-09-30T11:23:02.118" v="1230" actId="20577"/>
          <ac:spMkLst>
            <pc:docMk/>
            <pc:sldMk cId="1061892981" sldId="334"/>
            <ac:spMk id="11" creationId="{4ED10552-5122-4F13-ABA0-682625F1162B}"/>
          </ac:spMkLst>
        </pc:spChg>
      </pc:sldChg>
      <pc:sldChg chg="addSp delSp modSp add mod">
        <pc:chgData name="Andrew Ming Ho Wu" userId="620d876fccae6a25" providerId="LiveId" clId="{F03C6DA6-1082-49BD-ABAF-37CFD7C0D00A}" dt="2020-10-05T19:00:50.563" v="3501" actId="478"/>
        <pc:sldMkLst>
          <pc:docMk/>
          <pc:sldMk cId="1994449026" sldId="335"/>
        </pc:sldMkLst>
        <pc:spChg chg="add mod">
          <ac:chgData name="Andrew Ming Ho Wu" userId="620d876fccae6a25" providerId="LiveId" clId="{F03C6DA6-1082-49BD-ABAF-37CFD7C0D00A}" dt="2020-10-05T18:55:48.428" v="3277" actId="20577"/>
          <ac:spMkLst>
            <pc:docMk/>
            <pc:sldMk cId="1994449026" sldId="335"/>
            <ac:spMk id="5" creationId="{394C5056-B43B-4747-BF2B-CF6FE8CAC9F7}"/>
          </ac:spMkLst>
        </pc:spChg>
        <pc:spChg chg="del">
          <ac:chgData name="Andrew Ming Ho Wu" userId="620d876fccae6a25" providerId="LiveId" clId="{F03C6DA6-1082-49BD-ABAF-37CFD7C0D00A}" dt="2020-09-30T13:11:26.928" v="1307" actId="478"/>
          <ac:spMkLst>
            <pc:docMk/>
            <pc:sldMk cId="1994449026" sldId="335"/>
            <ac:spMk id="5" creationId="{81D7F47C-B22C-46A9-BD87-E2FA064EC20F}"/>
          </ac:spMkLst>
        </pc:spChg>
        <pc:spChg chg="add del mod">
          <ac:chgData name="Andrew Ming Ho Wu" userId="620d876fccae6a25" providerId="LiveId" clId="{F03C6DA6-1082-49BD-ABAF-37CFD7C0D00A}" dt="2020-10-05T19:00:50.563" v="3501" actId="478"/>
          <ac:spMkLst>
            <pc:docMk/>
            <pc:sldMk cId="1994449026" sldId="335"/>
            <ac:spMk id="7" creationId="{42739726-46D7-4F89-A378-3A25B5B4FA43}"/>
          </ac:spMkLst>
        </pc:spChg>
        <pc:spChg chg="del mod">
          <ac:chgData name="Andrew Ming Ho Wu" userId="620d876fccae6a25" providerId="LiveId" clId="{F03C6DA6-1082-49BD-ABAF-37CFD7C0D00A}" dt="2020-09-30T13:11:21.330" v="1306"/>
          <ac:spMkLst>
            <pc:docMk/>
            <pc:sldMk cId="1994449026" sldId="335"/>
            <ac:spMk id="7" creationId="{8F1A7018-DAB3-4DD6-9851-CCE349574926}"/>
          </ac:spMkLst>
        </pc:spChg>
        <pc:spChg chg="mod">
          <ac:chgData name="Andrew Ming Ho Wu" userId="620d876fccae6a25" providerId="LiveId" clId="{F03C6DA6-1082-49BD-ABAF-37CFD7C0D00A}" dt="2020-10-05T18:55:45.080" v="3275" actId="20577"/>
          <ac:spMkLst>
            <pc:docMk/>
            <pc:sldMk cId="1994449026" sldId="335"/>
            <ac:spMk id="15" creationId="{5FC8DCBF-4CCE-4C22-8B9F-CC50B4D8446D}"/>
          </ac:spMkLst>
        </pc:spChg>
        <pc:spChg chg="del">
          <ac:chgData name="Andrew Ming Ho Wu" userId="620d876fccae6a25" providerId="LiveId" clId="{F03C6DA6-1082-49BD-ABAF-37CFD7C0D00A}" dt="2020-09-30T13:11:21.329" v="1304" actId="478"/>
          <ac:spMkLst>
            <pc:docMk/>
            <pc:sldMk cId="1994449026" sldId="335"/>
            <ac:spMk id="20" creationId="{A6F76399-04DE-46A8-BF2C-99ED8D141BD3}"/>
          </ac:spMkLst>
        </pc:spChg>
        <pc:grpChg chg="mod">
          <ac:chgData name="Andrew Ming Ho Wu" userId="620d876fccae6a25" providerId="LiveId" clId="{F03C6DA6-1082-49BD-ABAF-37CFD7C0D00A}" dt="2020-09-30T13:11:02.473" v="1301" actId="1076"/>
          <ac:grpSpMkLst>
            <pc:docMk/>
            <pc:sldMk cId="1994449026" sldId="335"/>
            <ac:grpSpMk id="2" creationId="{00000000-0000-0000-0000-000000000000}"/>
          </ac:grpSpMkLst>
        </pc:grpChg>
      </pc:sldChg>
      <pc:sldChg chg="addSp modSp add mod">
        <pc:chgData name="Andrew Ming Ho Wu" userId="620d876fccae6a25" providerId="LiveId" clId="{F03C6DA6-1082-49BD-ABAF-37CFD7C0D00A}" dt="2020-10-07T20:06:46.313" v="4202" actId="20577"/>
        <pc:sldMkLst>
          <pc:docMk/>
          <pc:sldMk cId="491446009" sldId="336"/>
        </pc:sldMkLst>
        <pc:spChg chg="mod">
          <ac:chgData name="Andrew Ming Ho Wu" userId="620d876fccae6a25" providerId="LiveId" clId="{F03C6DA6-1082-49BD-ABAF-37CFD7C0D00A}" dt="2020-09-30T13:12:17.669" v="1363" actId="20577"/>
          <ac:spMkLst>
            <pc:docMk/>
            <pc:sldMk cId="491446009" sldId="336"/>
            <ac:spMk id="5" creationId="{00000000-0000-0000-0000-000000000000}"/>
          </ac:spMkLst>
        </pc:spChg>
        <pc:spChg chg="add mod">
          <ac:chgData name="Andrew Ming Ho Wu" userId="620d876fccae6a25" providerId="LiveId" clId="{F03C6DA6-1082-49BD-ABAF-37CFD7C0D00A}" dt="2020-10-07T20:06:46.313" v="4202" actId="20577"/>
          <ac:spMkLst>
            <pc:docMk/>
            <pc:sldMk cId="491446009" sldId="336"/>
            <ac:spMk id="6" creationId="{C37302D2-588B-470D-AE39-AD096CE99DA6}"/>
          </ac:spMkLst>
        </pc:spChg>
      </pc:sldChg>
      <pc:sldChg chg="add del">
        <pc:chgData name="Andrew Ming Ho Wu" userId="620d876fccae6a25" providerId="LiveId" clId="{F03C6DA6-1082-49BD-ABAF-37CFD7C0D00A}" dt="2020-09-30T13:12:20.449" v="1365"/>
        <pc:sldMkLst>
          <pc:docMk/>
          <pc:sldMk cId="2275997285" sldId="337"/>
        </pc:sldMkLst>
      </pc:sldChg>
      <pc:sldChg chg="modSp add mod">
        <pc:chgData name="Andrew Ming Ho Wu" userId="620d876fccae6a25" providerId="LiveId" clId="{F03C6DA6-1082-49BD-ABAF-37CFD7C0D00A}" dt="2020-10-07T20:05:33.128" v="4038" actId="20577"/>
        <pc:sldMkLst>
          <pc:docMk/>
          <pc:sldMk cId="3153837584" sldId="337"/>
        </pc:sldMkLst>
        <pc:spChg chg="mod">
          <ac:chgData name="Andrew Ming Ho Wu" userId="620d876fccae6a25" providerId="LiveId" clId="{F03C6DA6-1082-49BD-ABAF-37CFD7C0D00A}" dt="2020-10-07T20:05:33.128" v="4038" actId="20577"/>
          <ac:spMkLst>
            <pc:docMk/>
            <pc:sldMk cId="3153837584" sldId="337"/>
            <ac:spMk id="5" creationId="{00000000-0000-0000-0000-000000000000}"/>
          </ac:spMkLst>
        </pc:spChg>
        <pc:spChg chg="mod">
          <ac:chgData name="Andrew Ming Ho Wu" userId="620d876fccae6a25" providerId="LiveId" clId="{F03C6DA6-1082-49BD-ABAF-37CFD7C0D00A}" dt="2020-10-07T19:56:29.674" v="3743" actId="20577"/>
          <ac:spMkLst>
            <pc:docMk/>
            <pc:sldMk cId="3153837584" sldId="337"/>
            <ac:spMk id="6" creationId="{E0D64A27-A324-423E-AE12-E7A7A57E23BD}"/>
          </ac:spMkLst>
        </pc:spChg>
      </pc:sldChg>
      <pc:sldChg chg="modSp add mod">
        <pc:chgData name="Andrew Ming Ho Wu" userId="620d876fccae6a25" providerId="LiveId" clId="{F03C6DA6-1082-49BD-ABAF-37CFD7C0D00A}" dt="2020-10-07T20:05:38.035" v="4058" actId="20577"/>
        <pc:sldMkLst>
          <pc:docMk/>
          <pc:sldMk cId="1064973513" sldId="338"/>
        </pc:sldMkLst>
        <pc:spChg chg="mod">
          <ac:chgData name="Andrew Ming Ho Wu" userId="620d876fccae6a25" providerId="LiveId" clId="{F03C6DA6-1082-49BD-ABAF-37CFD7C0D00A}" dt="2020-10-07T20:05:38.035" v="4058" actId="20577"/>
          <ac:spMkLst>
            <pc:docMk/>
            <pc:sldMk cId="1064973513" sldId="338"/>
            <ac:spMk id="5" creationId="{00000000-0000-0000-0000-000000000000}"/>
          </ac:spMkLst>
        </pc:spChg>
        <pc:spChg chg="mod">
          <ac:chgData name="Andrew Ming Ho Wu" userId="620d876fccae6a25" providerId="LiveId" clId="{F03C6DA6-1082-49BD-ABAF-37CFD7C0D00A}" dt="2020-10-05T17:38:37.826" v="2259" actId="20577"/>
          <ac:spMkLst>
            <pc:docMk/>
            <pc:sldMk cId="1064973513" sldId="338"/>
            <ac:spMk id="6" creationId="{E0D64A27-A324-423E-AE12-E7A7A57E23BD}"/>
          </ac:spMkLst>
        </pc:spChg>
      </pc:sldChg>
      <pc:sldChg chg="modSp add mod">
        <pc:chgData name="Andrew Ming Ho Wu" userId="620d876fccae6a25" providerId="LiveId" clId="{F03C6DA6-1082-49BD-ABAF-37CFD7C0D00A}" dt="2020-10-07T20:05:44.764" v="4078" actId="20577"/>
        <pc:sldMkLst>
          <pc:docMk/>
          <pc:sldMk cId="3865668538" sldId="339"/>
        </pc:sldMkLst>
        <pc:spChg chg="mod">
          <ac:chgData name="Andrew Ming Ho Wu" userId="620d876fccae6a25" providerId="LiveId" clId="{F03C6DA6-1082-49BD-ABAF-37CFD7C0D00A}" dt="2020-10-07T20:05:44.764" v="4078" actId="20577"/>
          <ac:spMkLst>
            <pc:docMk/>
            <pc:sldMk cId="3865668538" sldId="339"/>
            <ac:spMk id="5" creationId="{00000000-0000-0000-0000-000000000000}"/>
          </ac:spMkLst>
        </pc:spChg>
        <pc:spChg chg="mod">
          <ac:chgData name="Andrew Ming Ho Wu" userId="620d876fccae6a25" providerId="LiveId" clId="{F03C6DA6-1082-49BD-ABAF-37CFD7C0D00A}" dt="2020-10-07T19:56:46.628" v="3780" actId="20577"/>
          <ac:spMkLst>
            <pc:docMk/>
            <pc:sldMk cId="3865668538" sldId="339"/>
            <ac:spMk id="6" creationId="{E0D64A27-A324-423E-AE12-E7A7A57E23BD}"/>
          </ac:spMkLst>
        </pc:spChg>
      </pc:sldChg>
      <pc:sldChg chg="modSp add mod">
        <pc:chgData name="Andrew Ming Ho Wu" userId="620d876fccae6a25" providerId="LiveId" clId="{F03C6DA6-1082-49BD-ABAF-37CFD7C0D00A}" dt="2020-10-05T18:59:10.104" v="3451" actId="1076"/>
        <pc:sldMkLst>
          <pc:docMk/>
          <pc:sldMk cId="1140042678" sldId="340"/>
        </pc:sldMkLst>
        <pc:spChg chg="mod">
          <ac:chgData name="Andrew Ming Ho Wu" userId="620d876fccae6a25" providerId="LiveId" clId="{F03C6DA6-1082-49BD-ABAF-37CFD7C0D00A}" dt="2020-10-05T18:58:36.397" v="3332" actId="14100"/>
          <ac:spMkLst>
            <pc:docMk/>
            <pc:sldMk cId="1140042678" sldId="340"/>
            <ac:spMk id="5" creationId="{00000000-0000-0000-0000-000000000000}"/>
          </ac:spMkLst>
        </pc:spChg>
        <pc:spChg chg="mod">
          <ac:chgData name="Andrew Ming Ho Wu" userId="620d876fccae6a25" providerId="LiveId" clId="{F03C6DA6-1082-49BD-ABAF-37CFD7C0D00A}" dt="2020-10-05T18:59:10.104" v="3451" actId="1076"/>
          <ac:spMkLst>
            <pc:docMk/>
            <pc:sldMk cId="1140042678" sldId="340"/>
            <ac:spMk id="6" creationId="{C37302D2-588B-470D-AE39-AD096CE99DA6}"/>
          </ac:spMkLst>
        </pc:spChg>
      </pc:sldChg>
      <pc:sldChg chg="addSp delSp modSp add del mod">
        <pc:chgData name="Andrew Ming Ho Wu" userId="620d876fccae6a25" providerId="LiveId" clId="{F03C6DA6-1082-49BD-ABAF-37CFD7C0D00A}" dt="2020-10-05T18:39:35.216" v="2692" actId="2696"/>
        <pc:sldMkLst>
          <pc:docMk/>
          <pc:sldMk cId="3108415524" sldId="340"/>
        </pc:sldMkLst>
        <pc:spChg chg="add del mod">
          <ac:chgData name="Andrew Ming Ho Wu" userId="620d876fccae6a25" providerId="LiveId" clId="{F03C6DA6-1082-49BD-ABAF-37CFD7C0D00A}" dt="2020-10-05T18:35:12.658" v="2673" actId="47"/>
          <ac:spMkLst>
            <pc:docMk/>
            <pc:sldMk cId="3108415524" sldId="340"/>
            <ac:spMk id="6" creationId="{E0D64A27-A324-423E-AE12-E7A7A57E23BD}"/>
          </ac:spMkLst>
        </pc:spChg>
        <pc:spChg chg="add mod">
          <ac:chgData name="Andrew Ming Ho Wu" userId="620d876fccae6a25" providerId="LiveId" clId="{F03C6DA6-1082-49BD-ABAF-37CFD7C0D00A}" dt="2020-10-05T18:39:29.592" v="2691" actId="20577"/>
          <ac:spMkLst>
            <pc:docMk/>
            <pc:sldMk cId="3108415524" sldId="340"/>
            <ac:spMk id="7" creationId="{0AD17B5A-5F27-42E2-B520-A7CC1DC331CB}"/>
          </ac:spMkLst>
        </pc:spChg>
      </pc:sldChg>
      <pc:sldChg chg="modSp add mod">
        <pc:chgData name="Andrew Ming Ho Wu" userId="620d876fccae6a25" providerId="LiveId" clId="{F03C6DA6-1082-49BD-ABAF-37CFD7C0D00A}" dt="2020-10-07T20:07:07.840" v="4203" actId="1076"/>
        <pc:sldMkLst>
          <pc:docMk/>
          <pc:sldMk cId="2792681432" sldId="341"/>
        </pc:sldMkLst>
        <pc:spChg chg="mod">
          <ac:chgData name="Andrew Ming Ho Wu" userId="620d876fccae6a25" providerId="LiveId" clId="{F03C6DA6-1082-49BD-ABAF-37CFD7C0D00A}" dt="2020-10-05T19:02:55.969" v="3511" actId="20577"/>
          <ac:spMkLst>
            <pc:docMk/>
            <pc:sldMk cId="2792681432" sldId="341"/>
            <ac:spMk id="5" creationId="{00000000-0000-0000-0000-000000000000}"/>
          </ac:spMkLst>
        </pc:spChg>
        <pc:spChg chg="mod">
          <ac:chgData name="Andrew Ming Ho Wu" userId="620d876fccae6a25" providerId="LiveId" clId="{F03C6DA6-1082-49BD-ABAF-37CFD7C0D00A}" dt="2020-10-07T20:07:07.840" v="4203" actId="1076"/>
          <ac:spMkLst>
            <pc:docMk/>
            <pc:sldMk cId="2792681432" sldId="341"/>
            <ac:spMk id="6" creationId="{C37302D2-588B-470D-AE39-AD096CE99DA6}"/>
          </ac:spMkLst>
        </pc:spChg>
      </pc:sldChg>
      <pc:sldChg chg="delSp modSp add mod">
        <pc:chgData name="Andrew Ming Ho Wu" userId="620d876fccae6a25" providerId="LiveId" clId="{F03C6DA6-1082-49BD-ABAF-37CFD7C0D00A}" dt="2020-10-05T19:04:09.107" v="3523" actId="255"/>
        <pc:sldMkLst>
          <pc:docMk/>
          <pc:sldMk cId="3458398597" sldId="342"/>
        </pc:sldMkLst>
        <pc:spChg chg="mod">
          <ac:chgData name="Andrew Ming Ho Wu" userId="620d876fccae6a25" providerId="LiveId" clId="{F03C6DA6-1082-49BD-ABAF-37CFD7C0D00A}" dt="2020-10-05T19:04:09.107" v="3523" actId="255"/>
          <ac:spMkLst>
            <pc:docMk/>
            <pc:sldMk cId="3458398597" sldId="342"/>
            <ac:spMk id="5" creationId="{00000000-0000-0000-0000-000000000000}"/>
          </ac:spMkLst>
        </pc:spChg>
        <pc:spChg chg="del mod">
          <ac:chgData name="Andrew Ming Ho Wu" userId="620d876fccae6a25" providerId="LiveId" clId="{F03C6DA6-1082-49BD-ABAF-37CFD7C0D00A}" dt="2020-10-05T19:03:56.112" v="3519" actId="478"/>
          <ac:spMkLst>
            <pc:docMk/>
            <pc:sldMk cId="3458398597" sldId="342"/>
            <ac:spMk id="6" creationId="{C37302D2-588B-470D-AE39-AD096CE99DA6}"/>
          </ac:spMkLst>
        </pc:spChg>
        <pc:grpChg chg="mod">
          <ac:chgData name="Andrew Ming Ho Wu" userId="620d876fccae6a25" providerId="LiveId" clId="{F03C6DA6-1082-49BD-ABAF-37CFD7C0D00A}" dt="2020-10-05T19:03:59.371" v="3521" actId="1076"/>
          <ac:grpSpMkLst>
            <pc:docMk/>
            <pc:sldMk cId="3458398597" sldId="342"/>
            <ac:grpSpMk id="8" creationId="{00000000-0000-0000-0000-000000000000}"/>
          </ac:grpSpMkLst>
        </pc:grpChg>
      </pc:sldChg>
      <pc:sldChg chg="add">
        <pc:chgData name="Andrew Ming Ho Wu" userId="620d876fccae6a25" providerId="LiveId" clId="{F03C6DA6-1082-49BD-ABAF-37CFD7C0D00A}" dt="2020-10-07T20:00:15.448" v="3995" actId="2890"/>
        <pc:sldMkLst>
          <pc:docMk/>
          <pc:sldMk cId="2818220858" sldId="343"/>
        </pc:sldMkLst>
      </pc:sldChg>
    </pc:docChg>
  </pc:docChgLst>
  <pc:docChgLst>
    <pc:chgData name="Andrew Ming Ho Wu" userId="620d876fccae6a25" providerId="LiveId" clId="{4CAC8269-6B0F-4198-B261-2CBCFD6E8737}"/>
    <pc:docChg chg="undo redo custSel addSld delSld modSld sldOrd">
      <pc:chgData name="Andrew Ming Ho Wu" userId="620d876fccae6a25" providerId="LiveId" clId="{4CAC8269-6B0F-4198-B261-2CBCFD6E8737}" dt="2020-11-05T09:48:59.971" v="3494" actId="20577"/>
      <pc:docMkLst>
        <pc:docMk/>
      </pc:docMkLst>
      <pc:sldChg chg="modSp mod">
        <pc:chgData name="Andrew Ming Ho Wu" userId="620d876fccae6a25" providerId="LiveId" clId="{4CAC8269-6B0F-4198-B261-2CBCFD6E8737}" dt="2020-10-28T15:50:50.284" v="3179" actId="20577"/>
        <pc:sldMkLst>
          <pc:docMk/>
          <pc:sldMk cId="0" sldId="256"/>
        </pc:sldMkLst>
        <pc:spChg chg="mod">
          <ac:chgData name="Andrew Ming Ho Wu" userId="620d876fccae6a25" providerId="LiveId" clId="{4CAC8269-6B0F-4198-B261-2CBCFD6E8737}" dt="2020-10-19T18:38:50.552" v="1631" actId="20577"/>
          <ac:spMkLst>
            <pc:docMk/>
            <pc:sldMk cId="0" sldId="256"/>
            <ac:spMk id="7" creationId="{00000000-0000-0000-0000-000000000000}"/>
          </ac:spMkLst>
        </pc:spChg>
        <pc:spChg chg="mod">
          <ac:chgData name="Andrew Ming Ho Wu" userId="620d876fccae6a25" providerId="LiveId" clId="{4CAC8269-6B0F-4198-B261-2CBCFD6E8737}" dt="2020-10-28T15:50:50.284" v="3179" actId="20577"/>
          <ac:spMkLst>
            <pc:docMk/>
            <pc:sldMk cId="0" sldId="256"/>
            <ac:spMk id="12" creationId="{9A5C5996-C506-42D4-8B45-0190C0F5159A}"/>
          </ac:spMkLst>
        </pc:spChg>
      </pc:sldChg>
      <pc:sldChg chg="del">
        <pc:chgData name="Andrew Ming Ho Wu" userId="620d876fccae6a25" providerId="LiveId" clId="{4CAC8269-6B0F-4198-B261-2CBCFD6E8737}" dt="2020-10-18T16:13:14.684" v="805" actId="2696"/>
        <pc:sldMkLst>
          <pc:docMk/>
          <pc:sldMk cId="0" sldId="259"/>
        </pc:sldMkLst>
      </pc:sldChg>
      <pc:sldChg chg="addSp delSp modSp mod ord">
        <pc:chgData name="Andrew Ming Ho Wu" userId="620d876fccae6a25" providerId="LiveId" clId="{4CAC8269-6B0F-4198-B261-2CBCFD6E8737}" dt="2020-10-23T08:19:50.804" v="3175" actId="20577"/>
        <pc:sldMkLst>
          <pc:docMk/>
          <pc:sldMk cId="428898620" sldId="329"/>
        </pc:sldMkLst>
        <pc:spChg chg="mod">
          <ac:chgData name="Andrew Ming Ho Wu" userId="620d876fccae6a25" providerId="LiveId" clId="{4CAC8269-6B0F-4198-B261-2CBCFD6E8737}" dt="2020-10-22T08:27:32.318" v="1832" actId="20577"/>
          <ac:spMkLst>
            <pc:docMk/>
            <pc:sldMk cId="428898620" sldId="329"/>
            <ac:spMk id="5" creationId="{00000000-0000-0000-0000-000000000000}"/>
          </ac:spMkLst>
        </pc:spChg>
        <pc:spChg chg="add del mod">
          <ac:chgData name="Andrew Ming Ho Wu" userId="620d876fccae6a25" providerId="LiveId" clId="{4CAC8269-6B0F-4198-B261-2CBCFD6E8737}" dt="2020-10-23T08:19:50.804" v="3175" actId="20577"/>
          <ac:spMkLst>
            <pc:docMk/>
            <pc:sldMk cId="428898620" sldId="329"/>
            <ac:spMk id="12" creationId="{7E70BACB-1CF0-4DEE-923B-205A7D88BC2B}"/>
          </ac:spMkLst>
        </pc:spChg>
      </pc:sldChg>
      <pc:sldChg chg="addSp delSp modSp mod">
        <pc:chgData name="Andrew Ming Ho Wu" userId="620d876fccae6a25" providerId="LiveId" clId="{4CAC8269-6B0F-4198-B261-2CBCFD6E8737}" dt="2020-10-18T16:16:08.368" v="1115" actId="1076"/>
        <pc:sldMkLst>
          <pc:docMk/>
          <pc:sldMk cId="3627176467" sldId="330"/>
        </pc:sldMkLst>
        <pc:spChg chg="mod">
          <ac:chgData name="Andrew Ming Ho Wu" userId="620d876fccae6a25" providerId="LiveId" clId="{4CAC8269-6B0F-4198-B261-2CBCFD6E8737}" dt="2020-10-18T16:16:08.368" v="1115" actId="1076"/>
          <ac:spMkLst>
            <pc:docMk/>
            <pc:sldMk cId="3627176467" sldId="330"/>
            <ac:spMk id="5" creationId="{00000000-0000-0000-0000-000000000000}"/>
          </ac:spMkLst>
        </pc:spChg>
        <pc:spChg chg="add del mod">
          <ac:chgData name="Andrew Ming Ho Wu" userId="620d876fccae6a25" providerId="LiveId" clId="{4CAC8269-6B0F-4198-B261-2CBCFD6E8737}" dt="2020-10-18T16:16:05.523" v="1114" actId="478"/>
          <ac:spMkLst>
            <pc:docMk/>
            <pc:sldMk cId="3627176467" sldId="330"/>
            <ac:spMk id="6" creationId="{192B4E70-6617-4A27-9558-608292D94E43}"/>
          </ac:spMkLst>
        </pc:spChg>
      </pc:sldChg>
      <pc:sldChg chg="modSp mod">
        <pc:chgData name="Andrew Ming Ho Wu" userId="620d876fccae6a25" providerId="LiveId" clId="{4CAC8269-6B0F-4198-B261-2CBCFD6E8737}" dt="2020-10-22T08:31:02.161" v="2208" actId="20577"/>
        <pc:sldMkLst>
          <pc:docMk/>
          <pc:sldMk cId="2206058006" sldId="333"/>
        </pc:sldMkLst>
        <pc:spChg chg="mod">
          <ac:chgData name="Andrew Ming Ho Wu" userId="620d876fccae6a25" providerId="LiveId" clId="{4CAC8269-6B0F-4198-B261-2CBCFD6E8737}" dt="2020-10-18T16:11:47.339" v="653" actId="113"/>
          <ac:spMkLst>
            <pc:docMk/>
            <pc:sldMk cId="2206058006" sldId="333"/>
            <ac:spMk id="5" creationId="{00000000-0000-0000-0000-000000000000}"/>
          </ac:spMkLst>
        </pc:spChg>
        <pc:spChg chg="mod">
          <ac:chgData name="Andrew Ming Ho Wu" userId="620d876fccae6a25" providerId="LiveId" clId="{4CAC8269-6B0F-4198-B261-2CBCFD6E8737}" dt="2020-10-22T08:31:02.161" v="2208" actId="20577"/>
          <ac:spMkLst>
            <pc:docMk/>
            <pc:sldMk cId="2206058006" sldId="333"/>
            <ac:spMk id="12" creationId="{7E70BACB-1CF0-4DEE-923B-205A7D88BC2B}"/>
          </ac:spMkLst>
        </pc:spChg>
      </pc:sldChg>
      <pc:sldChg chg="addSp modSp mod">
        <pc:chgData name="Andrew Ming Ho Wu" userId="620d876fccae6a25" providerId="LiveId" clId="{4CAC8269-6B0F-4198-B261-2CBCFD6E8737}" dt="2020-10-22T08:30:21.925" v="2118" actId="20577"/>
        <pc:sldMkLst>
          <pc:docMk/>
          <pc:sldMk cId="2818220858" sldId="343"/>
        </pc:sldMkLst>
        <pc:spChg chg="mod">
          <ac:chgData name="Andrew Ming Ho Wu" userId="620d876fccae6a25" providerId="LiveId" clId="{4CAC8269-6B0F-4198-B261-2CBCFD6E8737}" dt="2020-10-18T16:11:11.386" v="647" actId="1076"/>
          <ac:spMkLst>
            <pc:docMk/>
            <pc:sldMk cId="2818220858" sldId="343"/>
            <ac:spMk id="5" creationId="{81D7F47C-B22C-46A9-BD87-E2FA064EC20F}"/>
          </ac:spMkLst>
        </pc:spChg>
        <pc:spChg chg="add mod">
          <ac:chgData name="Andrew Ming Ho Wu" userId="620d876fccae6a25" providerId="LiveId" clId="{4CAC8269-6B0F-4198-B261-2CBCFD6E8737}" dt="2020-10-22T08:29:56.457" v="2091" actId="20577"/>
          <ac:spMkLst>
            <pc:docMk/>
            <pc:sldMk cId="2818220858" sldId="343"/>
            <ac:spMk id="7" creationId="{1392A199-A877-423D-866C-20FBCD6607E5}"/>
          </ac:spMkLst>
        </pc:spChg>
        <pc:spChg chg="add mod">
          <ac:chgData name="Andrew Ming Ho Wu" userId="620d876fccae6a25" providerId="LiveId" clId="{4CAC8269-6B0F-4198-B261-2CBCFD6E8737}" dt="2020-10-22T08:30:21.925" v="2118" actId="20577"/>
          <ac:spMkLst>
            <pc:docMk/>
            <pc:sldMk cId="2818220858" sldId="343"/>
            <ac:spMk id="8" creationId="{9D42ABF8-029E-4F29-B608-8C118D28ABA1}"/>
          </ac:spMkLst>
        </pc:spChg>
        <pc:spChg chg="mod">
          <ac:chgData name="Andrew Ming Ho Wu" userId="620d876fccae6a25" providerId="LiveId" clId="{4CAC8269-6B0F-4198-B261-2CBCFD6E8737}" dt="2020-10-18T16:11:03.733" v="645" actId="1076"/>
          <ac:spMkLst>
            <pc:docMk/>
            <pc:sldMk cId="2818220858" sldId="343"/>
            <ac:spMk id="15" creationId="{5FC8DCBF-4CCE-4C22-8B9F-CC50B4D8446D}"/>
          </ac:spMkLst>
        </pc:spChg>
        <pc:grpChg chg="mod">
          <ac:chgData name="Andrew Ming Ho Wu" userId="620d876fccae6a25" providerId="LiveId" clId="{4CAC8269-6B0F-4198-B261-2CBCFD6E8737}" dt="2020-10-18T16:08:15.832" v="610" actId="1076"/>
          <ac:grpSpMkLst>
            <pc:docMk/>
            <pc:sldMk cId="2818220858" sldId="343"/>
            <ac:grpSpMk id="2" creationId="{00000000-0000-0000-0000-000000000000}"/>
          </ac:grpSpMkLst>
        </pc:grpChg>
      </pc:sldChg>
      <pc:sldChg chg="modSp mod">
        <pc:chgData name="Andrew Ming Ho Wu" userId="620d876fccae6a25" providerId="LiveId" clId="{4CAC8269-6B0F-4198-B261-2CBCFD6E8737}" dt="2020-10-22T08:31:23.575" v="2259" actId="20577"/>
        <pc:sldMkLst>
          <pc:docMk/>
          <pc:sldMk cId="3427335621" sldId="344"/>
        </pc:sldMkLst>
        <pc:spChg chg="mod">
          <ac:chgData name="Andrew Ming Ho Wu" userId="620d876fccae6a25" providerId="LiveId" clId="{4CAC8269-6B0F-4198-B261-2CBCFD6E8737}" dt="2020-10-18T16:11:43.561" v="652" actId="113"/>
          <ac:spMkLst>
            <pc:docMk/>
            <pc:sldMk cId="3427335621" sldId="344"/>
            <ac:spMk id="5" creationId="{00000000-0000-0000-0000-000000000000}"/>
          </ac:spMkLst>
        </pc:spChg>
        <pc:spChg chg="mod">
          <ac:chgData name="Andrew Ming Ho Wu" userId="620d876fccae6a25" providerId="LiveId" clId="{4CAC8269-6B0F-4198-B261-2CBCFD6E8737}" dt="2020-10-22T08:31:23.575" v="2259" actId="20577"/>
          <ac:spMkLst>
            <pc:docMk/>
            <pc:sldMk cId="3427335621" sldId="344"/>
            <ac:spMk id="12" creationId="{7E70BACB-1CF0-4DEE-923B-205A7D88BC2B}"/>
          </ac:spMkLst>
        </pc:spChg>
      </pc:sldChg>
      <pc:sldChg chg="modSp add mod ord">
        <pc:chgData name="Andrew Ming Ho Wu" userId="620d876fccae6a25" providerId="LiveId" clId="{4CAC8269-6B0F-4198-B261-2CBCFD6E8737}" dt="2020-10-22T08:29:15.633" v="1970"/>
        <pc:sldMkLst>
          <pc:docMk/>
          <pc:sldMk cId="2393119807" sldId="345"/>
        </pc:sldMkLst>
        <pc:spChg chg="mod">
          <ac:chgData name="Andrew Ming Ho Wu" userId="620d876fccae6a25" providerId="LiveId" clId="{4CAC8269-6B0F-4198-B261-2CBCFD6E8737}" dt="2020-10-19T14:34:47.257" v="1120" actId="2711"/>
          <ac:spMkLst>
            <pc:docMk/>
            <pc:sldMk cId="2393119807" sldId="345"/>
            <ac:spMk id="5" creationId="{00000000-0000-0000-0000-000000000000}"/>
          </ac:spMkLst>
        </pc:spChg>
        <pc:spChg chg="mod">
          <ac:chgData name="Andrew Ming Ho Wu" userId="620d876fccae6a25" providerId="LiveId" clId="{4CAC8269-6B0F-4198-B261-2CBCFD6E8737}" dt="2020-10-18T16:13:42.778" v="851" actId="20577"/>
          <ac:spMkLst>
            <pc:docMk/>
            <pc:sldMk cId="2393119807" sldId="345"/>
            <ac:spMk id="12" creationId="{7E70BACB-1CF0-4DEE-923B-205A7D88BC2B}"/>
          </ac:spMkLst>
        </pc:spChg>
      </pc:sldChg>
      <pc:sldChg chg="delSp new del mod">
        <pc:chgData name="Andrew Ming Ho Wu" userId="620d876fccae6a25" providerId="LiveId" clId="{4CAC8269-6B0F-4198-B261-2CBCFD6E8737}" dt="2020-10-19T14:35:13.678" v="1122" actId="47"/>
        <pc:sldMkLst>
          <pc:docMk/>
          <pc:sldMk cId="3719204268" sldId="346"/>
        </pc:sldMkLst>
        <pc:spChg chg="del">
          <ac:chgData name="Andrew Ming Ho Wu" userId="620d876fccae6a25" providerId="LiveId" clId="{4CAC8269-6B0F-4198-B261-2CBCFD6E8737}" dt="2020-10-18T16:13:59.336" v="854" actId="478"/>
          <ac:spMkLst>
            <pc:docMk/>
            <pc:sldMk cId="3719204268" sldId="346"/>
            <ac:spMk id="2" creationId="{E0FAE73A-9DF2-4ABD-9787-E62108F94BE3}"/>
          </ac:spMkLst>
        </pc:spChg>
        <pc:spChg chg="del">
          <ac:chgData name="Andrew Ming Ho Wu" userId="620d876fccae6a25" providerId="LiveId" clId="{4CAC8269-6B0F-4198-B261-2CBCFD6E8737}" dt="2020-10-18T16:14:01.428" v="855" actId="478"/>
          <ac:spMkLst>
            <pc:docMk/>
            <pc:sldMk cId="3719204268" sldId="346"/>
            <ac:spMk id="3" creationId="{597979D4-524F-476C-A1AF-E046F3BEBFE0}"/>
          </ac:spMkLst>
        </pc:spChg>
        <pc:spChg chg="del">
          <ac:chgData name="Andrew Ming Ho Wu" userId="620d876fccae6a25" providerId="LiveId" clId="{4CAC8269-6B0F-4198-B261-2CBCFD6E8737}" dt="2020-10-18T16:13:57.591" v="853" actId="478"/>
          <ac:spMkLst>
            <pc:docMk/>
            <pc:sldMk cId="3719204268" sldId="346"/>
            <ac:spMk id="4" creationId="{297067B3-456F-4044-B477-C3016871F856}"/>
          </ac:spMkLst>
        </pc:spChg>
      </pc:sldChg>
      <pc:sldChg chg="addSp delSp modSp add del mod">
        <pc:chgData name="Andrew Ming Ho Wu" userId="620d876fccae6a25" providerId="LiveId" clId="{4CAC8269-6B0F-4198-B261-2CBCFD6E8737}" dt="2020-10-21T09:20:31.778" v="1710" actId="47"/>
        <pc:sldMkLst>
          <pc:docMk/>
          <pc:sldMk cId="2618081563" sldId="347"/>
        </pc:sldMkLst>
        <pc:spChg chg="mod">
          <ac:chgData name="Andrew Ming Ho Wu" userId="620d876fccae6a25" providerId="LiveId" clId="{4CAC8269-6B0F-4198-B261-2CBCFD6E8737}" dt="2020-10-19T14:35:28.350" v="1135" actId="1076"/>
          <ac:spMkLst>
            <pc:docMk/>
            <pc:sldMk cId="2618081563" sldId="347"/>
            <ac:spMk id="5" creationId="{00000000-0000-0000-0000-000000000000}"/>
          </ac:spMkLst>
        </pc:spChg>
        <pc:spChg chg="del">
          <ac:chgData name="Andrew Ming Ho Wu" userId="620d876fccae6a25" providerId="LiveId" clId="{4CAC8269-6B0F-4198-B261-2CBCFD6E8737}" dt="2020-10-19T14:35:33.234" v="1136" actId="478"/>
          <ac:spMkLst>
            <pc:docMk/>
            <pc:sldMk cId="2618081563" sldId="347"/>
            <ac:spMk id="12" creationId="{7E70BACB-1CF0-4DEE-923B-205A7D88BC2B}"/>
          </ac:spMkLst>
        </pc:spChg>
        <pc:picChg chg="add mod">
          <ac:chgData name="Andrew Ming Ho Wu" userId="620d876fccae6a25" providerId="LiveId" clId="{4CAC8269-6B0F-4198-B261-2CBCFD6E8737}" dt="2020-10-19T14:40:13.415" v="1156" actId="1076"/>
          <ac:picMkLst>
            <pc:docMk/>
            <pc:sldMk cId="2618081563" sldId="347"/>
            <ac:picMk id="6" creationId="{4B46A4B2-7B51-4035-B1C0-CC4B49B6990C}"/>
          </ac:picMkLst>
        </pc:picChg>
      </pc:sldChg>
      <pc:sldChg chg="addSp delSp modSp add mod">
        <pc:chgData name="Andrew Ming Ho Wu" userId="620d876fccae6a25" providerId="LiveId" clId="{4CAC8269-6B0F-4198-B261-2CBCFD6E8737}" dt="2020-10-22T13:55:14.836" v="2826" actId="1076"/>
        <pc:sldMkLst>
          <pc:docMk/>
          <pc:sldMk cId="1457112152" sldId="348"/>
        </pc:sldMkLst>
        <pc:spChg chg="mod">
          <ac:chgData name="Andrew Ming Ho Wu" userId="620d876fccae6a25" providerId="LiveId" clId="{4CAC8269-6B0F-4198-B261-2CBCFD6E8737}" dt="2020-10-22T13:55:14.836" v="2826" actId="1076"/>
          <ac:spMkLst>
            <pc:docMk/>
            <pc:sldMk cId="1457112152" sldId="348"/>
            <ac:spMk id="5" creationId="{00000000-0000-0000-0000-000000000000}"/>
          </ac:spMkLst>
        </pc:spChg>
        <pc:grpChg chg="mod">
          <ac:chgData name="Andrew Ming Ho Wu" userId="620d876fccae6a25" providerId="LiveId" clId="{4CAC8269-6B0F-4198-B261-2CBCFD6E8737}" dt="2020-10-22T13:55:11.141" v="2825" actId="1076"/>
          <ac:grpSpMkLst>
            <pc:docMk/>
            <pc:sldMk cId="1457112152" sldId="348"/>
            <ac:grpSpMk id="8" creationId="{00000000-0000-0000-0000-000000000000}"/>
          </ac:grpSpMkLst>
        </pc:grpChg>
        <pc:picChg chg="add del mod">
          <ac:chgData name="Andrew Ming Ho Wu" userId="620d876fccae6a25" providerId="LiveId" clId="{4CAC8269-6B0F-4198-B261-2CBCFD6E8737}" dt="2020-10-21T09:18:39.770" v="1701" actId="478"/>
          <ac:picMkLst>
            <pc:docMk/>
            <pc:sldMk cId="1457112152" sldId="348"/>
            <ac:picMk id="6" creationId="{B1387976-93C9-49F6-8464-062C2D30C8E6}"/>
          </ac:picMkLst>
        </pc:picChg>
        <pc:picChg chg="add mod">
          <ac:chgData name="Andrew Ming Ho Wu" userId="620d876fccae6a25" providerId="LiveId" clId="{4CAC8269-6B0F-4198-B261-2CBCFD6E8737}" dt="2020-10-21T09:15:31.529" v="1700" actId="1076"/>
          <ac:picMkLst>
            <pc:docMk/>
            <pc:sldMk cId="1457112152" sldId="348"/>
            <ac:picMk id="7" creationId="{DD9D45D1-7E13-4325-B052-4B19792A28D3}"/>
          </ac:picMkLst>
        </pc:picChg>
        <pc:picChg chg="add mod">
          <ac:chgData name="Andrew Ming Ho Wu" userId="620d876fccae6a25" providerId="LiveId" clId="{4CAC8269-6B0F-4198-B261-2CBCFD6E8737}" dt="2020-10-21T09:18:42.720" v="1703" actId="1076"/>
          <ac:picMkLst>
            <pc:docMk/>
            <pc:sldMk cId="1457112152" sldId="348"/>
            <ac:picMk id="12" creationId="{EE1B9AC3-642C-4B2F-A262-45CC4AAE429A}"/>
          </ac:picMkLst>
        </pc:picChg>
      </pc:sldChg>
      <pc:sldChg chg="addSp delSp modSp add mod ord">
        <pc:chgData name="Andrew Ming Ho Wu" userId="620d876fccae6a25" providerId="LiveId" clId="{4CAC8269-6B0F-4198-B261-2CBCFD6E8737}" dt="2020-10-19T14:38:55.040" v="1150"/>
        <pc:sldMkLst>
          <pc:docMk/>
          <pc:sldMk cId="2475226665" sldId="349"/>
        </pc:sldMkLst>
        <pc:picChg chg="add del mod">
          <ac:chgData name="Andrew Ming Ho Wu" userId="620d876fccae6a25" providerId="LiveId" clId="{4CAC8269-6B0F-4198-B261-2CBCFD6E8737}" dt="2020-10-19T14:38:43.665" v="1144" actId="478"/>
          <ac:picMkLst>
            <pc:docMk/>
            <pc:sldMk cId="2475226665" sldId="349"/>
            <ac:picMk id="6" creationId="{750D4AA7-7F24-4D8E-A415-5F27453BDD27}"/>
          </ac:picMkLst>
        </pc:picChg>
        <pc:picChg chg="add mod">
          <ac:chgData name="Andrew Ming Ho Wu" userId="620d876fccae6a25" providerId="LiveId" clId="{4CAC8269-6B0F-4198-B261-2CBCFD6E8737}" dt="2020-10-19T14:38:50.227" v="1148" actId="1076"/>
          <ac:picMkLst>
            <pc:docMk/>
            <pc:sldMk cId="2475226665" sldId="349"/>
            <ac:picMk id="7" creationId="{45041EBF-AAF9-484F-8582-FFC2290E9A7F}"/>
          </ac:picMkLst>
        </pc:picChg>
      </pc:sldChg>
      <pc:sldChg chg="addSp modSp add mod">
        <pc:chgData name="Andrew Ming Ho Wu" userId="620d876fccae6a25" providerId="LiveId" clId="{4CAC8269-6B0F-4198-B261-2CBCFD6E8737}" dt="2020-10-22T08:33:27.944" v="2275" actId="20577"/>
        <pc:sldMkLst>
          <pc:docMk/>
          <pc:sldMk cId="126395121" sldId="350"/>
        </pc:sldMkLst>
        <pc:spChg chg="mod">
          <ac:chgData name="Andrew Ming Ho Wu" userId="620d876fccae6a25" providerId="LiveId" clId="{4CAC8269-6B0F-4198-B261-2CBCFD6E8737}" dt="2020-10-22T08:33:27.944" v="2275" actId="20577"/>
          <ac:spMkLst>
            <pc:docMk/>
            <pc:sldMk cId="126395121" sldId="350"/>
            <ac:spMk id="5" creationId="{00000000-0000-0000-0000-000000000000}"/>
          </ac:spMkLst>
        </pc:spChg>
        <pc:picChg chg="add mod">
          <ac:chgData name="Andrew Ming Ho Wu" userId="620d876fccae6a25" providerId="LiveId" clId="{4CAC8269-6B0F-4198-B261-2CBCFD6E8737}" dt="2020-10-22T08:33:22.818" v="2261" actId="1076"/>
          <ac:picMkLst>
            <pc:docMk/>
            <pc:sldMk cId="126395121" sldId="350"/>
            <ac:picMk id="6" creationId="{03B3B677-AA26-4A3D-BC53-316B1A850D59}"/>
          </ac:picMkLst>
        </pc:picChg>
      </pc:sldChg>
      <pc:sldChg chg="addSp delSp modSp add mod">
        <pc:chgData name="Andrew Ming Ho Wu" userId="620d876fccae6a25" providerId="LiveId" clId="{4CAC8269-6B0F-4198-B261-2CBCFD6E8737}" dt="2020-10-21T09:22:21.792" v="1724" actId="1076"/>
        <pc:sldMkLst>
          <pc:docMk/>
          <pc:sldMk cId="4112571006" sldId="351"/>
        </pc:sldMkLst>
        <pc:picChg chg="add mod">
          <ac:chgData name="Andrew Ming Ho Wu" userId="620d876fccae6a25" providerId="LiveId" clId="{4CAC8269-6B0F-4198-B261-2CBCFD6E8737}" dt="2020-10-21T09:19:42.405" v="1706" actId="1076"/>
          <ac:picMkLst>
            <pc:docMk/>
            <pc:sldMk cId="4112571006" sldId="351"/>
            <ac:picMk id="6" creationId="{75BE811B-389A-4E78-9417-15D80C595A04}"/>
          </ac:picMkLst>
        </pc:picChg>
        <pc:picChg chg="add del mod">
          <ac:chgData name="Andrew Ming Ho Wu" userId="620d876fccae6a25" providerId="LiveId" clId="{4CAC8269-6B0F-4198-B261-2CBCFD6E8737}" dt="2020-10-21T09:21:22.152" v="1715" actId="478"/>
          <ac:picMkLst>
            <pc:docMk/>
            <pc:sldMk cId="4112571006" sldId="351"/>
            <ac:picMk id="7" creationId="{9E9B3C08-A01C-4B3B-9969-35976A5C2BCD}"/>
          </ac:picMkLst>
        </pc:picChg>
        <pc:picChg chg="add del mod">
          <ac:chgData name="Andrew Ming Ho Wu" userId="620d876fccae6a25" providerId="LiveId" clId="{4CAC8269-6B0F-4198-B261-2CBCFD6E8737}" dt="2020-10-21T09:21:23.643" v="1716" actId="478"/>
          <ac:picMkLst>
            <pc:docMk/>
            <pc:sldMk cId="4112571006" sldId="351"/>
            <ac:picMk id="11" creationId="{B6F665F0-38FF-40B0-BCC0-82C4F111168B}"/>
          </ac:picMkLst>
        </pc:picChg>
        <pc:picChg chg="add mod">
          <ac:chgData name="Andrew Ming Ho Wu" userId="620d876fccae6a25" providerId="LiveId" clId="{4CAC8269-6B0F-4198-B261-2CBCFD6E8737}" dt="2020-10-21T09:21:39.770" v="1720" actId="1076"/>
          <ac:picMkLst>
            <pc:docMk/>
            <pc:sldMk cId="4112571006" sldId="351"/>
            <ac:picMk id="12" creationId="{7954193C-82CD-4AA2-9F23-6D0C2D814F3B}"/>
          </ac:picMkLst>
        </pc:picChg>
        <pc:picChg chg="add mod">
          <ac:chgData name="Andrew Ming Ho Wu" userId="620d876fccae6a25" providerId="LiveId" clId="{4CAC8269-6B0F-4198-B261-2CBCFD6E8737}" dt="2020-10-21T09:22:21.792" v="1724" actId="1076"/>
          <ac:picMkLst>
            <pc:docMk/>
            <pc:sldMk cId="4112571006" sldId="351"/>
            <ac:picMk id="13" creationId="{996D1A02-0654-4612-834B-C7FA387648B2}"/>
          </ac:picMkLst>
        </pc:picChg>
      </pc:sldChg>
      <pc:sldChg chg="addSp modSp add mod">
        <pc:chgData name="Andrew Ming Ho Wu" userId="620d876fccae6a25" providerId="LiveId" clId="{4CAC8269-6B0F-4198-B261-2CBCFD6E8737}" dt="2020-10-19T14:44:41.072" v="1187" actId="1076"/>
        <pc:sldMkLst>
          <pc:docMk/>
          <pc:sldMk cId="2959613205" sldId="352"/>
        </pc:sldMkLst>
        <pc:picChg chg="add mod">
          <ac:chgData name="Andrew Ming Ho Wu" userId="620d876fccae6a25" providerId="LiveId" clId="{4CAC8269-6B0F-4198-B261-2CBCFD6E8737}" dt="2020-10-19T14:44:41.072" v="1187" actId="1076"/>
          <ac:picMkLst>
            <pc:docMk/>
            <pc:sldMk cId="2959613205" sldId="352"/>
            <ac:picMk id="6" creationId="{06139742-B329-4547-A69A-077E2745E2DA}"/>
          </ac:picMkLst>
        </pc:picChg>
      </pc:sldChg>
      <pc:sldChg chg="addSp modSp add mod">
        <pc:chgData name="Andrew Ming Ho Wu" userId="620d876fccae6a25" providerId="LiveId" clId="{4CAC8269-6B0F-4198-B261-2CBCFD6E8737}" dt="2020-10-22T13:51:40.532" v="2739" actId="20577"/>
        <pc:sldMkLst>
          <pc:docMk/>
          <pc:sldMk cId="2263284210" sldId="353"/>
        </pc:sldMkLst>
        <pc:spChg chg="mod">
          <ac:chgData name="Andrew Ming Ho Wu" userId="620d876fccae6a25" providerId="LiveId" clId="{4CAC8269-6B0F-4198-B261-2CBCFD6E8737}" dt="2020-10-22T13:51:40.532" v="2739" actId="20577"/>
          <ac:spMkLst>
            <pc:docMk/>
            <pc:sldMk cId="2263284210" sldId="353"/>
            <ac:spMk id="5" creationId="{00000000-0000-0000-0000-000000000000}"/>
          </ac:spMkLst>
        </pc:spChg>
        <pc:picChg chg="add mod">
          <ac:chgData name="Andrew Ming Ho Wu" userId="620d876fccae6a25" providerId="LiveId" clId="{4CAC8269-6B0F-4198-B261-2CBCFD6E8737}" dt="2020-10-19T14:45:30.219" v="1191" actId="1076"/>
          <ac:picMkLst>
            <pc:docMk/>
            <pc:sldMk cId="2263284210" sldId="353"/>
            <ac:picMk id="6" creationId="{528DAC1B-9AF8-464B-B226-353E48B5C670}"/>
          </ac:picMkLst>
        </pc:picChg>
      </pc:sldChg>
      <pc:sldChg chg="addSp modSp add mod">
        <pc:chgData name="Andrew Ming Ho Wu" userId="620d876fccae6a25" providerId="LiveId" clId="{4CAC8269-6B0F-4198-B261-2CBCFD6E8737}" dt="2020-10-19T14:46:18.588" v="1193" actId="688"/>
        <pc:sldMkLst>
          <pc:docMk/>
          <pc:sldMk cId="2629061103" sldId="354"/>
        </pc:sldMkLst>
        <pc:picChg chg="add mod">
          <ac:chgData name="Andrew Ming Ho Wu" userId="620d876fccae6a25" providerId="LiveId" clId="{4CAC8269-6B0F-4198-B261-2CBCFD6E8737}" dt="2020-10-19T14:46:18.588" v="1193" actId="688"/>
          <ac:picMkLst>
            <pc:docMk/>
            <pc:sldMk cId="2629061103" sldId="354"/>
            <ac:picMk id="6" creationId="{13D54613-79E3-45F1-823B-815B5133707F}"/>
          </ac:picMkLst>
        </pc:picChg>
      </pc:sldChg>
      <pc:sldChg chg="modSp add mod">
        <pc:chgData name="Andrew Ming Ho Wu" userId="620d876fccae6a25" providerId="LiveId" clId="{4CAC8269-6B0F-4198-B261-2CBCFD6E8737}" dt="2020-10-19T14:46:44.582" v="1198" actId="1076"/>
        <pc:sldMkLst>
          <pc:docMk/>
          <pc:sldMk cId="142687052" sldId="355"/>
        </pc:sldMkLst>
        <pc:spChg chg="mod">
          <ac:chgData name="Andrew Ming Ho Wu" userId="620d876fccae6a25" providerId="LiveId" clId="{4CAC8269-6B0F-4198-B261-2CBCFD6E8737}" dt="2020-10-19T14:46:44.582" v="1198" actId="1076"/>
          <ac:spMkLst>
            <pc:docMk/>
            <pc:sldMk cId="142687052" sldId="355"/>
            <ac:spMk id="5" creationId="{00000000-0000-0000-0000-000000000000}"/>
          </ac:spMkLst>
        </pc:spChg>
      </pc:sldChg>
      <pc:sldChg chg="addSp modSp add mod">
        <pc:chgData name="Andrew Ming Ho Wu" userId="620d876fccae6a25" providerId="LiveId" clId="{4CAC8269-6B0F-4198-B261-2CBCFD6E8737}" dt="2020-10-22T08:43:10.386" v="2509" actId="20577"/>
        <pc:sldMkLst>
          <pc:docMk/>
          <pc:sldMk cId="660464257" sldId="356"/>
        </pc:sldMkLst>
        <pc:spChg chg="mod">
          <ac:chgData name="Andrew Ming Ho Wu" userId="620d876fccae6a25" providerId="LiveId" clId="{4CAC8269-6B0F-4198-B261-2CBCFD6E8737}" dt="2020-10-22T08:43:10.386" v="2509" actId="20577"/>
          <ac:spMkLst>
            <pc:docMk/>
            <pc:sldMk cId="660464257" sldId="356"/>
            <ac:spMk id="5" creationId="{00000000-0000-0000-0000-000000000000}"/>
          </ac:spMkLst>
        </pc:spChg>
        <pc:picChg chg="add mod">
          <ac:chgData name="Andrew Ming Ho Wu" userId="620d876fccae6a25" providerId="LiveId" clId="{4CAC8269-6B0F-4198-B261-2CBCFD6E8737}" dt="2020-10-22T08:42:57.154" v="2494" actId="1076"/>
          <ac:picMkLst>
            <pc:docMk/>
            <pc:sldMk cId="660464257" sldId="356"/>
            <ac:picMk id="6" creationId="{DEDD977B-1512-48F9-9896-47BC944AEB11}"/>
          </ac:picMkLst>
        </pc:picChg>
      </pc:sldChg>
      <pc:sldChg chg="addSp modSp add mod">
        <pc:chgData name="Andrew Ming Ho Wu" userId="620d876fccae6a25" providerId="LiveId" clId="{4CAC8269-6B0F-4198-B261-2CBCFD6E8737}" dt="2020-10-22T13:58:42.002" v="2867" actId="20577"/>
        <pc:sldMkLst>
          <pc:docMk/>
          <pc:sldMk cId="1230828163" sldId="357"/>
        </pc:sldMkLst>
        <pc:spChg chg="mod">
          <ac:chgData name="Andrew Ming Ho Wu" userId="620d876fccae6a25" providerId="LiveId" clId="{4CAC8269-6B0F-4198-B261-2CBCFD6E8737}" dt="2020-10-22T13:58:42.002" v="2867" actId="20577"/>
          <ac:spMkLst>
            <pc:docMk/>
            <pc:sldMk cId="1230828163" sldId="357"/>
            <ac:spMk id="5" creationId="{00000000-0000-0000-0000-000000000000}"/>
          </ac:spMkLst>
        </pc:spChg>
        <pc:picChg chg="add mod">
          <ac:chgData name="Andrew Ming Ho Wu" userId="620d876fccae6a25" providerId="LiveId" clId="{4CAC8269-6B0F-4198-B261-2CBCFD6E8737}" dt="2020-10-21T09:25:32.846" v="1727" actId="14100"/>
          <ac:picMkLst>
            <pc:docMk/>
            <pc:sldMk cId="1230828163" sldId="357"/>
            <ac:picMk id="6" creationId="{1755826F-39E0-48EF-AFB3-EEB674449707}"/>
          </ac:picMkLst>
        </pc:picChg>
      </pc:sldChg>
      <pc:sldChg chg="modSp add mod">
        <pc:chgData name="Andrew Ming Ho Wu" userId="620d876fccae6a25" providerId="LiveId" clId="{4CAC8269-6B0F-4198-B261-2CBCFD6E8737}" dt="2020-10-19T14:51:32.384" v="1264" actId="1076"/>
        <pc:sldMkLst>
          <pc:docMk/>
          <pc:sldMk cId="2366273326" sldId="358"/>
        </pc:sldMkLst>
        <pc:spChg chg="mod">
          <ac:chgData name="Andrew Ming Ho Wu" userId="620d876fccae6a25" providerId="LiveId" clId="{4CAC8269-6B0F-4198-B261-2CBCFD6E8737}" dt="2020-10-19T14:51:32.384" v="1264" actId="1076"/>
          <ac:spMkLst>
            <pc:docMk/>
            <pc:sldMk cId="2366273326" sldId="358"/>
            <ac:spMk id="5" creationId="{00000000-0000-0000-0000-000000000000}"/>
          </ac:spMkLst>
        </pc:spChg>
      </pc:sldChg>
      <pc:sldChg chg="addSp modSp add mod">
        <pc:chgData name="Andrew Ming Ho Wu" userId="620d876fccae6a25" providerId="LiveId" clId="{4CAC8269-6B0F-4198-B261-2CBCFD6E8737}" dt="2020-10-22T08:26:06.419" v="1791" actId="20577"/>
        <pc:sldMkLst>
          <pc:docMk/>
          <pc:sldMk cId="3719398558" sldId="359"/>
        </pc:sldMkLst>
        <pc:spChg chg="mod">
          <ac:chgData name="Andrew Ming Ho Wu" userId="620d876fccae6a25" providerId="LiveId" clId="{4CAC8269-6B0F-4198-B261-2CBCFD6E8737}" dt="2020-10-22T08:26:06.419" v="1791" actId="20577"/>
          <ac:spMkLst>
            <pc:docMk/>
            <pc:sldMk cId="3719398558" sldId="359"/>
            <ac:spMk id="5" creationId="{00000000-0000-0000-0000-000000000000}"/>
          </ac:spMkLst>
        </pc:spChg>
        <pc:picChg chg="add mod">
          <ac:chgData name="Andrew Ming Ho Wu" userId="620d876fccae6a25" providerId="LiveId" clId="{4CAC8269-6B0F-4198-B261-2CBCFD6E8737}" dt="2020-10-19T14:52:02.836" v="1287" actId="1076"/>
          <ac:picMkLst>
            <pc:docMk/>
            <pc:sldMk cId="3719398558" sldId="359"/>
            <ac:picMk id="6" creationId="{BFE1B485-93C2-4090-80E9-4ED0BB43233A}"/>
          </ac:picMkLst>
        </pc:picChg>
      </pc:sldChg>
      <pc:sldChg chg="addSp delSp modSp add mod">
        <pc:chgData name="Andrew Ming Ho Wu" userId="620d876fccae6a25" providerId="LiveId" clId="{4CAC8269-6B0F-4198-B261-2CBCFD6E8737}" dt="2020-10-19T14:56:26.011" v="1298" actId="14100"/>
        <pc:sldMkLst>
          <pc:docMk/>
          <pc:sldMk cId="2564581656" sldId="360"/>
        </pc:sldMkLst>
        <pc:picChg chg="del">
          <ac:chgData name="Andrew Ming Ho Wu" userId="620d876fccae6a25" providerId="LiveId" clId="{4CAC8269-6B0F-4198-B261-2CBCFD6E8737}" dt="2020-10-19T14:52:13.079" v="1289" actId="478"/>
          <ac:picMkLst>
            <pc:docMk/>
            <pc:sldMk cId="2564581656" sldId="360"/>
            <ac:picMk id="6" creationId="{BFE1B485-93C2-4090-80E9-4ED0BB43233A}"/>
          </ac:picMkLst>
        </pc:picChg>
        <pc:picChg chg="add del mod">
          <ac:chgData name="Andrew Ming Ho Wu" userId="620d876fccae6a25" providerId="LiveId" clId="{4CAC8269-6B0F-4198-B261-2CBCFD6E8737}" dt="2020-10-19T14:55:50.747" v="1295" actId="478"/>
          <ac:picMkLst>
            <pc:docMk/>
            <pc:sldMk cId="2564581656" sldId="360"/>
            <ac:picMk id="7" creationId="{67565CD1-FD24-4B84-82E6-3CB800821435}"/>
          </ac:picMkLst>
        </pc:picChg>
        <pc:picChg chg="add mod">
          <ac:chgData name="Andrew Ming Ho Wu" userId="620d876fccae6a25" providerId="LiveId" clId="{4CAC8269-6B0F-4198-B261-2CBCFD6E8737}" dt="2020-10-19T14:56:26.011" v="1298" actId="14100"/>
          <ac:picMkLst>
            <pc:docMk/>
            <pc:sldMk cId="2564581656" sldId="360"/>
            <ac:picMk id="11" creationId="{B5C4819E-1ED9-4642-B5A8-D9078A53B518}"/>
          </ac:picMkLst>
        </pc:picChg>
      </pc:sldChg>
      <pc:sldChg chg="addSp delSp modSp add mod">
        <pc:chgData name="Andrew Ming Ho Wu" userId="620d876fccae6a25" providerId="LiveId" clId="{4CAC8269-6B0F-4198-B261-2CBCFD6E8737}" dt="2020-10-28T16:01:20.377" v="3182" actId="1076"/>
        <pc:sldMkLst>
          <pc:docMk/>
          <pc:sldMk cId="42490295" sldId="361"/>
        </pc:sldMkLst>
        <pc:spChg chg="mod">
          <ac:chgData name="Andrew Ming Ho Wu" userId="620d876fccae6a25" providerId="LiveId" clId="{4CAC8269-6B0F-4198-B261-2CBCFD6E8737}" dt="2020-10-21T09:25:57.408" v="1732" actId="14100"/>
          <ac:spMkLst>
            <pc:docMk/>
            <pc:sldMk cId="42490295" sldId="361"/>
            <ac:spMk id="5" creationId="{00000000-0000-0000-0000-000000000000}"/>
          </ac:spMkLst>
        </pc:spChg>
        <pc:picChg chg="add del mod">
          <ac:chgData name="Andrew Ming Ho Wu" userId="620d876fccae6a25" providerId="LiveId" clId="{4CAC8269-6B0F-4198-B261-2CBCFD6E8737}" dt="2020-10-28T16:01:13.767" v="3180" actId="478"/>
          <ac:picMkLst>
            <pc:docMk/>
            <pc:sldMk cId="42490295" sldId="361"/>
            <ac:picMk id="6" creationId="{C60CC148-6B92-42AB-9A3E-F0154C8B4790}"/>
          </ac:picMkLst>
        </pc:picChg>
        <pc:picChg chg="add mod">
          <ac:chgData name="Andrew Ming Ho Wu" userId="620d876fccae6a25" providerId="LiveId" clId="{4CAC8269-6B0F-4198-B261-2CBCFD6E8737}" dt="2020-10-21T09:27:16.625" v="1744" actId="1076"/>
          <ac:picMkLst>
            <pc:docMk/>
            <pc:sldMk cId="42490295" sldId="361"/>
            <ac:picMk id="7" creationId="{F55CC0A0-F568-4CA4-AE9C-C1ACF5C4E7A8}"/>
          </ac:picMkLst>
        </pc:picChg>
        <pc:picChg chg="add mod">
          <ac:chgData name="Andrew Ming Ho Wu" userId="620d876fccae6a25" providerId="LiveId" clId="{4CAC8269-6B0F-4198-B261-2CBCFD6E8737}" dt="2020-10-28T16:01:17.819" v="3181" actId="1076"/>
          <ac:picMkLst>
            <pc:docMk/>
            <pc:sldMk cId="42490295" sldId="361"/>
            <ac:picMk id="11" creationId="{505416E5-2E32-478D-BF04-546DC0BB8B61}"/>
          </ac:picMkLst>
        </pc:picChg>
        <pc:picChg chg="del">
          <ac:chgData name="Andrew Ming Ho Wu" userId="620d876fccae6a25" providerId="LiveId" clId="{4CAC8269-6B0F-4198-B261-2CBCFD6E8737}" dt="2020-10-19T14:56:38.959" v="1300" actId="478"/>
          <ac:picMkLst>
            <pc:docMk/>
            <pc:sldMk cId="42490295" sldId="361"/>
            <ac:picMk id="11" creationId="{B5C4819E-1ED9-4642-B5A8-D9078A53B518}"/>
          </ac:picMkLst>
        </pc:picChg>
        <pc:picChg chg="add mod">
          <ac:chgData name="Andrew Ming Ho Wu" userId="620d876fccae6a25" providerId="LiveId" clId="{4CAC8269-6B0F-4198-B261-2CBCFD6E8737}" dt="2020-10-28T16:01:20.377" v="3182" actId="1076"/>
          <ac:picMkLst>
            <pc:docMk/>
            <pc:sldMk cId="42490295" sldId="361"/>
            <ac:picMk id="12" creationId="{3AFBE70D-897D-4D24-AAF0-27C203E3D583}"/>
          </ac:picMkLst>
        </pc:picChg>
        <pc:picChg chg="add mod">
          <ac:chgData name="Andrew Ming Ho Wu" userId="620d876fccae6a25" providerId="LiveId" clId="{4CAC8269-6B0F-4198-B261-2CBCFD6E8737}" dt="2020-10-21T09:27:40.831" v="1748" actId="1076"/>
          <ac:picMkLst>
            <pc:docMk/>
            <pc:sldMk cId="42490295" sldId="361"/>
            <ac:picMk id="13" creationId="{BAB824E6-762B-4A3B-B341-751CB4232EEC}"/>
          </ac:picMkLst>
        </pc:picChg>
      </pc:sldChg>
      <pc:sldChg chg="addSp modSp add mod">
        <pc:chgData name="Andrew Ming Ho Wu" userId="620d876fccae6a25" providerId="LiveId" clId="{4CAC8269-6B0F-4198-B261-2CBCFD6E8737}" dt="2020-10-19T14:59:11.194" v="1310" actId="14100"/>
        <pc:sldMkLst>
          <pc:docMk/>
          <pc:sldMk cId="3191481217" sldId="362"/>
        </pc:sldMkLst>
        <pc:picChg chg="add mod">
          <ac:chgData name="Andrew Ming Ho Wu" userId="620d876fccae6a25" providerId="LiveId" clId="{4CAC8269-6B0F-4198-B261-2CBCFD6E8737}" dt="2020-10-19T14:59:11.194" v="1310" actId="14100"/>
          <ac:picMkLst>
            <pc:docMk/>
            <pc:sldMk cId="3191481217" sldId="362"/>
            <ac:picMk id="6" creationId="{A2C504A0-6D5E-4905-802A-E9C17AF39BA5}"/>
          </ac:picMkLst>
        </pc:picChg>
      </pc:sldChg>
      <pc:sldChg chg="addSp delSp modSp add mod">
        <pc:chgData name="Andrew Ming Ho Wu" userId="620d876fccae6a25" providerId="LiveId" clId="{4CAC8269-6B0F-4198-B261-2CBCFD6E8737}" dt="2020-10-28T16:03:45.034" v="3184"/>
        <pc:sldMkLst>
          <pc:docMk/>
          <pc:sldMk cId="1265618518" sldId="363"/>
        </pc:sldMkLst>
        <pc:spChg chg="mod">
          <ac:chgData name="Andrew Ming Ho Wu" userId="620d876fccae6a25" providerId="LiveId" clId="{4CAC8269-6B0F-4198-B261-2CBCFD6E8737}" dt="2020-10-19T15:04:48.144" v="1320" actId="1076"/>
          <ac:spMkLst>
            <pc:docMk/>
            <pc:sldMk cId="1265618518" sldId="363"/>
            <ac:spMk id="5" creationId="{00000000-0000-0000-0000-000000000000}"/>
          </ac:spMkLst>
        </pc:spChg>
        <pc:picChg chg="add">
          <ac:chgData name="Andrew Ming Ho Wu" userId="620d876fccae6a25" providerId="LiveId" clId="{4CAC8269-6B0F-4198-B261-2CBCFD6E8737}" dt="2020-10-28T16:03:45.034" v="3184"/>
          <ac:picMkLst>
            <pc:docMk/>
            <pc:sldMk cId="1265618518" sldId="363"/>
            <ac:picMk id="6" creationId="{29B5156B-DE37-4D27-9506-F27023EFBC1E}"/>
          </ac:picMkLst>
        </pc:picChg>
        <pc:picChg chg="add del mod">
          <ac:chgData name="Andrew Ming Ho Wu" userId="620d876fccae6a25" providerId="LiveId" clId="{4CAC8269-6B0F-4198-B261-2CBCFD6E8737}" dt="2020-10-19T15:01:20.051" v="1314" actId="478"/>
          <ac:picMkLst>
            <pc:docMk/>
            <pc:sldMk cId="1265618518" sldId="363"/>
            <ac:picMk id="6" creationId="{4173DB15-1289-4F08-ACD4-24F366F4C365}"/>
          </ac:picMkLst>
        </pc:picChg>
        <pc:picChg chg="add del mod">
          <ac:chgData name="Andrew Ming Ho Wu" userId="620d876fccae6a25" providerId="LiveId" clId="{4CAC8269-6B0F-4198-B261-2CBCFD6E8737}" dt="2020-10-28T16:03:44.629" v="3183" actId="478"/>
          <ac:picMkLst>
            <pc:docMk/>
            <pc:sldMk cId="1265618518" sldId="363"/>
            <ac:picMk id="7" creationId="{649F0A2E-6E68-4229-844D-40EE261E006B}"/>
          </ac:picMkLst>
        </pc:picChg>
        <pc:picChg chg="add mod">
          <ac:chgData name="Andrew Ming Ho Wu" userId="620d876fccae6a25" providerId="LiveId" clId="{4CAC8269-6B0F-4198-B261-2CBCFD6E8737}" dt="2020-10-19T15:05:24.099" v="1325" actId="1076"/>
          <ac:picMkLst>
            <pc:docMk/>
            <pc:sldMk cId="1265618518" sldId="363"/>
            <ac:picMk id="11" creationId="{84AF2E15-63EB-4D20-8803-A10FBF5595DF}"/>
          </ac:picMkLst>
        </pc:picChg>
      </pc:sldChg>
      <pc:sldChg chg="addSp modSp add mod">
        <pc:chgData name="Andrew Ming Ho Wu" userId="620d876fccae6a25" providerId="LiveId" clId="{4CAC8269-6B0F-4198-B261-2CBCFD6E8737}" dt="2020-10-19T15:05:57.350" v="1329" actId="1076"/>
        <pc:sldMkLst>
          <pc:docMk/>
          <pc:sldMk cId="1797253076" sldId="364"/>
        </pc:sldMkLst>
        <pc:picChg chg="add mod">
          <ac:chgData name="Andrew Ming Ho Wu" userId="620d876fccae6a25" providerId="LiveId" clId="{4CAC8269-6B0F-4198-B261-2CBCFD6E8737}" dt="2020-10-19T15:05:57.350" v="1329" actId="1076"/>
          <ac:picMkLst>
            <pc:docMk/>
            <pc:sldMk cId="1797253076" sldId="364"/>
            <ac:picMk id="6" creationId="{2B97FFEC-3FA9-4447-B56B-B401C6C6C071}"/>
          </ac:picMkLst>
        </pc:picChg>
      </pc:sldChg>
      <pc:sldChg chg="addSp modSp add mod">
        <pc:chgData name="Andrew Ming Ho Wu" userId="620d876fccae6a25" providerId="LiveId" clId="{4CAC8269-6B0F-4198-B261-2CBCFD6E8737}" dt="2020-10-22T14:23:15.991" v="2968" actId="20577"/>
        <pc:sldMkLst>
          <pc:docMk/>
          <pc:sldMk cId="2131485454" sldId="365"/>
        </pc:sldMkLst>
        <pc:spChg chg="mod">
          <ac:chgData name="Andrew Ming Ho Wu" userId="620d876fccae6a25" providerId="LiveId" clId="{4CAC8269-6B0F-4198-B261-2CBCFD6E8737}" dt="2020-10-22T14:23:15.991" v="2968" actId="20577"/>
          <ac:spMkLst>
            <pc:docMk/>
            <pc:sldMk cId="2131485454" sldId="365"/>
            <ac:spMk id="5" creationId="{00000000-0000-0000-0000-000000000000}"/>
          </ac:spMkLst>
        </pc:spChg>
        <pc:picChg chg="add mod">
          <ac:chgData name="Andrew Ming Ho Wu" userId="620d876fccae6a25" providerId="LiveId" clId="{4CAC8269-6B0F-4198-B261-2CBCFD6E8737}" dt="2020-10-19T15:06:55.984" v="1333" actId="14100"/>
          <ac:picMkLst>
            <pc:docMk/>
            <pc:sldMk cId="2131485454" sldId="365"/>
            <ac:picMk id="6" creationId="{415CFFE6-9AB0-4BBF-91A2-A07F9836F5D2}"/>
          </ac:picMkLst>
        </pc:picChg>
      </pc:sldChg>
      <pc:sldChg chg="modSp add mod">
        <pc:chgData name="Andrew Ming Ho Wu" userId="620d876fccae6a25" providerId="LiveId" clId="{4CAC8269-6B0F-4198-B261-2CBCFD6E8737}" dt="2020-10-19T15:07:31.790" v="1342" actId="1076"/>
        <pc:sldMkLst>
          <pc:docMk/>
          <pc:sldMk cId="3537207032" sldId="366"/>
        </pc:sldMkLst>
        <pc:spChg chg="mod">
          <ac:chgData name="Andrew Ming Ho Wu" userId="620d876fccae6a25" providerId="LiveId" clId="{4CAC8269-6B0F-4198-B261-2CBCFD6E8737}" dt="2020-10-19T15:07:31.790" v="1342" actId="1076"/>
          <ac:spMkLst>
            <pc:docMk/>
            <pc:sldMk cId="3537207032" sldId="366"/>
            <ac:spMk id="5" creationId="{00000000-0000-0000-0000-000000000000}"/>
          </ac:spMkLst>
        </pc:spChg>
        <pc:grpChg chg="mod">
          <ac:chgData name="Andrew Ming Ho Wu" userId="620d876fccae6a25" providerId="LiveId" clId="{4CAC8269-6B0F-4198-B261-2CBCFD6E8737}" dt="2020-10-19T15:07:25.422" v="1339" actId="1076"/>
          <ac:grpSpMkLst>
            <pc:docMk/>
            <pc:sldMk cId="3537207032" sldId="366"/>
            <ac:grpSpMk id="8" creationId="{00000000-0000-0000-0000-000000000000}"/>
          </ac:grpSpMkLst>
        </pc:grpChg>
      </pc:sldChg>
      <pc:sldChg chg="addSp delSp modSp add mod">
        <pc:chgData name="Andrew Ming Ho Wu" userId="620d876fccae6a25" providerId="LiveId" clId="{4CAC8269-6B0F-4198-B261-2CBCFD6E8737}" dt="2020-10-19T15:13:02.268" v="1374" actId="22"/>
        <pc:sldMkLst>
          <pc:docMk/>
          <pc:sldMk cId="1755963575" sldId="367"/>
        </pc:sldMkLst>
        <pc:spChg chg="mod">
          <ac:chgData name="Andrew Ming Ho Wu" userId="620d876fccae6a25" providerId="LiveId" clId="{4CAC8269-6B0F-4198-B261-2CBCFD6E8737}" dt="2020-10-19T15:08:03.264" v="1373" actId="14100"/>
          <ac:spMkLst>
            <pc:docMk/>
            <pc:sldMk cId="1755963575" sldId="367"/>
            <ac:spMk id="5" creationId="{00000000-0000-0000-0000-000000000000}"/>
          </ac:spMkLst>
        </pc:spChg>
        <pc:picChg chg="del">
          <ac:chgData name="Andrew Ming Ho Wu" userId="620d876fccae6a25" providerId="LiveId" clId="{4CAC8269-6B0F-4198-B261-2CBCFD6E8737}" dt="2020-10-19T15:07:45.496" v="1344" actId="478"/>
          <ac:picMkLst>
            <pc:docMk/>
            <pc:sldMk cId="1755963575" sldId="367"/>
            <ac:picMk id="6" creationId="{415CFFE6-9AB0-4BBF-91A2-A07F9836F5D2}"/>
          </ac:picMkLst>
        </pc:picChg>
        <pc:picChg chg="add">
          <ac:chgData name="Andrew Ming Ho Wu" userId="620d876fccae6a25" providerId="LiveId" clId="{4CAC8269-6B0F-4198-B261-2CBCFD6E8737}" dt="2020-10-19T15:13:02.268" v="1374" actId="22"/>
          <ac:picMkLst>
            <pc:docMk/>
            <pc:sldMk cId="1755963575" sldId="367"/>
            <ac:picMk id="7" creationId="{17480A59-FD3E-4834-8593-7D8BFDA0D9AB}"/>
          </ac:picMkLst>
        </pc:picChg>
      </pc:sldChg>
      <pc:sldChg chg="addSp delSp modSp add mod">
        <pc:chgData name="Andrew Ming Ho Wu" userId="620d876fccae6a25" providerId="LiveId" clId="{4CAC8269-6B0F-4198-B261-2CBCFD6E8737}" dt="2020-10-19T15:24:15.592" v="1435" actId="1076"/>
        <pc:sldMkLst>
          <pc:docMk/>
          <pc:sldMk cId="4172139810" sldId="368"/>
        </pc:sldMkLst>
        <pc:picChg chg="add del">
          <ac:chgData name="Andrew Ming Ho Wu" userId="620d876fccae6a25" providerId="LiveId" clId="{4CAC8269-6B0F-4198-B261-2CBCFD6E8737}" dt="2020-10-19T15:13:17.162" v="1382" actId="22"/>
          <ac:picMkLst>
            <pc:docMk/>
            <pc:sldMk cId="4172139810" sldId="368"/>
            <ac:picMk id="6" creationId="{C89F4084-841B-47F7-A6BD-A5A1F2D5FB1E}"/>
          </ac:picMkLst>
        </pc:picChg>
        <pc:picChg chg="add del">
          <ac:chgData name="Andrew Ming Ho Wu" userId="620d876fccae6a25" providerId="LiveId" clId="{4CAC8269-6B0F-4198-B261-2CBCFD6E8737}" dt="2020-10-19T15:13:19.154" v="1384" actId="478"/>
          <ac:picMkLst>
            <pc:docMk/>
            <pc:sldMk cId="4172139810" sldId="368"/>
            <ac:picMk id="7" creationId="{17480A59-FD3E-4834-8593-7D8BFDA0D9AB}"/>
          </ac:picMkLst>
        </pc:picChg>
        <pc:picChg chg="add del">
          <ac:chgData name="Andrew Ming Ho Wu" userId="620d876fccae6a25" providerId="LiveId" clId="{4CAC8269-6B0F-4198-B261-2CBCFD6E8737}" dt="2020-10-19T15:13:16.775" v="1381" actId="22"/>
          <ac:picMkLst>
            <pc:docMk/>
            <pc:sldMk cId="4172139810" sldId="368"/>
            <ac:picMk id="13" creationId="{70038BAA-F1F8-40B3-AD53-719078671AC8}"/>
          </ac:picMkLst>
        </pc:picChg>
        <pc:picChg chg="add del">
          <ac:chgData name="Andrew Ming Ho Wu" userId="620d876fccae6a25" providerId="LiveId" clId="{4CAC8269-6B0F-4198-B261-2CBCFD6E8737}" dt="2020-10-19T15:13:16.419" v="1380" actId="22"/>
          <ac:picMkLst>
            <pc:docMk/>
            <pc:sldMk cId="4172139810" sldId="368"/>
            <ac:picMk id="15" creationId="{A76E102A-17B0-4E5D-BEBF-8635190B134D}"/>
          </ac:picMkLst>
        </pc:picChg>
        <pc:picChg chg="add mod">
          <ac:chgData name="Andrew Ming Ho Wu" userId="620d876fccae6a25" providerId="LiveId" clId="{4CAC8269-6B0F-4198-B261-2CBCFD6E8737}" dt="2020-10-19T15:24:15.592" v="1435" actId="1076"/>
          <ac:picMkLst>
            <pc:docMk/>
            <pc:sldMk cId="4172139810" sldId="368"/>
            <ac:picMk id="16" creationId="{26724C7D-2C62-45AD-A4C1-04D4B92DD60A}"/>
          </ac:picMkLst>
        </pc:picChg>
      </pc:sldChg>
      <pc:sldChg chg="addSp modSp add mod">
        <pc:chgData name="Andrew Ming Ho Wu" userId="620d876fccae6a25" providerId="LiveId" clId="{4CAC8269-6B0F-4198-B261-2CBCFD6E8737}" dt="2020-11-05T09:41:25.534" v="3365" actId="1076"/>
        <pc:sldMkLst>
          <pc:docMk/>
          <pc:sldMk cId="1995578139" sldId="369"/>
        </pc:sldMkLst>
        <pc:spChg chg="mod">
          <ac:chgData name="Andrew Ming Ho Wu" userId="620d876fccae6a25" providerId="LiveId" clId="{4CAC8269-6B0F-4198-B261-2CBCFD6E8737}" dt="2020-11-05T09:41:25.534" v="3365" actId="1076"/>
          <ac:spMkLst>
            <pc:docMk/>
            <pc:sldMk cId="1995578139" sldId="369"/>
            <ac:spMk id="5" creationId="{00000000-0000-0000-0000-000000000000}"/>
          </ac:spMkLst>
        </pc:spChg>
        <pc:picChg chg="add mod">
          <ac:chgData name="Andrew Ming Ho Wu" userId="620d876fccae6a25" providerId="LiveId" clId="{4CAC8269-6B0F-4198-B261-2CBCFD6E8737}" dt="2020-10-19T15:25:13.872" v="1438" actId="14100"/>
          <ac:picMkLst>
            <pc:docMk/>
            <pc:sldMk cId="1995578139" sldId="369"/>
            <ac:picMk id="6" creationId="{AB4D15B6-6409-41E2-978A-FFEAF9E45F18}"/>
          </ac:picMkLst>
        </pc:picChg>
      </pc:sldChg>
      <pc:sldChg chg="addSp modSp add mod">
        <pc:chgData name="Andrew Ming Ho Wu" userId="620d876fccae6a25" providerId="LiveId" clId="{4CAC8269-6B0F-4198-B261-2CBCFD6E8737}" dt="2020-11-05T09:46:39.909" v="3448" actId="1076"/>
        <pc:sldMkLst>
          <pc:docMk/>
          <pc:sldMk cId="468947406" sldId="370"/>
        </pc:sldMkLst>
        <pc:spChg chg="mod">
          <ac:chgData name="Andrew Ming Ho Wu" userId="620d876fccae6a25" providerId="LiveId" clId="{4CAC8269-6B0F-4198-B261-2CBCFD6E8737}" dt="2020-11-05T09:46:39.909" v="3448" actId="1076"/>
          <ac:spMkLst>
            <pc:docMk/>
            <pc:sldMk cId="468947406" sldId="370"/>
            <ac:spMk id="5" creationId="{00000000-0000-0000-0000-000000000000}"/>
          </ac:spMkLst>
        </pc:spChg>
        <pc:picChg chg="add mod">
          <ac:chgData name="Andrew Ming Ho Wu" userId="620d876fccae6a25" providerId="LiveId" clId="{4CAC8269-6B0F-4198-B261-2CBCFD6E8737}" dt="2020-10-19T15:26:03.038" v="1443" actId="14100"/>
          <ac:picMkLst>
            <pc:docMk/>
            <pc:sldMk cId="468947406" sldId="370"/>
            <ac:picMk id="6" creationId="{95FB4971-914D-4944-9002-3CB5EF6A9F72}"/>
          </ac:picMkLst>
        </pc:picChg>
      </pc:sldChg>
      <pc:sldChg chg="addSp modSp add del mod">
        <pc:chgData name="Andrew Ming Ho Wu" userId="620d876fccae6a25" providerId="LiveId" clId="{4CAC8269-6B0F-4198-B261-2CBCFD6E8737}" dt="2020-10-22T08:26:33.387" v="1793" actId="47"/>
        <pc:sldMkLst>
          <pc:docMk/>
          <pc:sldMk cId="2166264056" sldId="371"/>
        </pc:sldMkLst>
        <pc:picChg chg="add mod">
          <ac:chgData name="Andrew Ming Ho Wu" userId="620d876fccae6a25" providerId="LiveId" clId="{4CAC8269-6B0F-4198-B261-2CBCFD6E8737}" dt="2020-10-19T15:14:38.947" v="1393" actId="14100"/>
          <ac:picMkLst>
            <pc:docMk/>
            <pc:sldMk cId="2166264056" sldId="371"/>
            <ac:picMk id="6" creationId="{868C981F-A923-41DE-8785-EA77E3C93171}"/>
          </ac:picMkLst>
        </pc:picChg>
      </pc:sldChg>
      <pc:sldChg chg="modSp add del mod">
        <pc:chgData name="Andrew Ming Ho Wu" userId="620d876fccae6a25" providerId="LiveId" clId="{4CAC8269-6B0F-4198-B261-2CBCFD6E8737}" dt="2020-10-22T08:26:00.695" v="1781" actId="47"/>
        <pc:sldMkLst>
          <pc:docMk/>
          <pc:sldMk cId="850098357" sldId="372"/>
        </pc:sldMkLst>
        <pc:spChg chg="mod">
          <ac:chgData name="Andrew Ming Ho Wu" userId="620d876fccae6a25" providerId="LiveId" clId="{4CAC8269-6B0F-4198-B261-2CBCFD6E8737}" dt="2020-10-22T08:25:55.037" v="1780" actId="20577"/>
          <ac:spMkLst>
            <pc:docMk/>
            <pc:sldMk cId="850098357" sldId="372"/>
            <ac:spMk id="5" creationId="{00000000-0000-0000-0000-000000000000}"/>
          </ac:spMkLst>
        </pc:spChg>
      </pc:sldChg>
      <pc:sldChg chg="add del">
        <pc:chgData name="Andrew Ming Ho Wu" userId="620d876fccae6a25" providerId="LiveId" clId="{4CAC8269-6B0F-4198-B261-2CBCFD6E8737}" dt="2020-10-19T15:15:28.373" v="1416" actId="47"/>
        <pc:sldMkLst>
          <pc:docMk/>
          <pc:sldMk cId="793248920" sldId="373"/>
        </pc:sldMkLst>
      </pc:sldChg>
      <pc:sldChg chg="modSp add del mod">
        <pc:chgData name="Andrew Ming Ho Wu" userId="620d876fccae6a25" providerId="LiveId" clId="{4CAC8269-6B0F-4198-B261-2CBCFD6E8737}" dt="2020-10-22T08:25:28.987" v="1757" actId="2696"/>
        <pc:sldMkLst>
          <pc:docMk/>
          <pc:sldMk cId="3724886872" sldId="374"/>
        </pc:sldMkLst>
        <pc:spChg chg="mod">
          <ac:chgData name="Andrew Ming Ho Wu" userId="620d876fccae6a25" providerId="LiveId" clId="{4CAC8269-6B0F-4198-B261-2CBCFD6E8737}" dt="2020-10-19T15:15:35.639" v="1431" actId="20577"/>
          <ac:spMkLst>
            <pc:docMk/>
            <pc:sldMk cId="3724886872" sldId="374"/>
            <ac:spMk id="5" creationId="{00000000-0000-0000-0000-000000000000}"/>
          </ac:spMkLst>
        </pc:spChg>
        <pc:picChg chg="mod">
          <ac:chgData name="Andrew Ming Ho Wu" userId="620d876fccae6a25" providerId="LiveId" clId="{4CAC8269-6B0F-4198-B261-2CBCFD6E8737}" dt="2020-10-19T15:30:31.433" v="1460" actId="1036"/>
          <ac:picMkLst>
            <pc:docMk/>
            <pc:sldMk cId="3724886872" sldId="374"/>
            <ac:picMk id="6" creationId="{868C981F-A923-41DE-8785-EA77E3C93171}"/>
          </ac:picMkLst>
        </pc:picChg>
      </pc:sldChg>
      <pc:sldChg chg="modSp add mod">
        <pc:chgData name="Andrew Ming Ho Wu" userId="620d876fccae6a25" providerId="LiveId" clId="{4CAC8269-6B0F-4198-B261-2CBCFD6E8737}" dt="2020-10-19T15:26:45.682" v="1450" actId="1076"/>
        <pc:sldMkLst>
          <pc:docMk/>
          <pc:sldMk cId="4103762814" sldId="375"/>
        </pc:sldMkLst>
        <pc:spChg chg="mod">
          <ac:chgData name="Andrew Ming Ho Wu" userId="620d876fccae6a25" providerId="LiveId" clId="{4CAC8269-6B0F-4198-B261-2CBCFD6E8737}" dt="2020-10-19T15:26:45.682" v="1450" actId="1076"/>
          <ac:spMkLst>
            <pc:docMk/>
            <pc:sldMk cId="4103762814" sldId="375"/>
            <ac:spMk id="5" creationId="{00000000-0000-0000-0000-000000000000}"/>
          </ac:spMkLst>
        </pc:spChg>
      </pc:sldChg>
      <pc:sldChg chg="addSp modSp add del mod">
        <pc:chgData name="Andrew Ming Ho Wu" userId="620d876fccae6a25" providerId="LiveId" clId="{4CAC8269-6B0F-4198-B261-2CBCFD6E8737}" dt="2020-10-22T08:26:28.018" v="1792" actId="47"/>
        <pc:sldMkLst>
          <pc:docMk/>
          <pc:sldMk cId="3073871855" sldId="376"/>
        </pc:sldMkLst>
        <pc:spChg chg="mod">
          <ac:chgData name="Andrew Ming Ho Wu" userId="620d876fccae6a25" providerId="LiveId" clId="{4CAC8269-6B0F-4198-B261-2CBCFD6E8737}" dt="2020-10-19T15:26:52.284" v="1456" actId="14100"/>
          <ac:spMkLst>
            <pc:docMk/>
            <pc:sldMk cId="3073871855" sldId="376"/>
            <ac:spMk id="5" creationId="{00000000-0000-0000-0000-000000000000}"/>
          </ac:spMkLst>
        </pc:spChg>
        <pc:picChg chg="add mod">
          <ac:chgData name="Andrew Ming Ho Wu" userId="620d876fccae6a25" providerId="LiveId" clId="{4CAC8269-6B0F-4198-B261-2CBCFD6E8737}" dt="2020-10-19T15:30:39.924" v="1462" actId="1076"/>
          <ac:picMkLst>
            <pc:docMk/>
            <pc:sldMk cId="3073871855" sldId="376"/>
            <ac:picMk id="6" creationId="{28831D84-C1E7-47BE-9145-5147F56A0318}"/>
          </ac:picMkLst>
        </pc:picChg>
      </pc:sldChg>
      <pc:sldChg chg="addSp delSp modSp add mod">
        <pc:chgData name="Andrew Ming Ho Wu" userId="620d876fccae6a25" providerId="LiveId" clId="{4CAC8269-6B0F-4198-B261-2CBCFD6E8737}" dt="2020-10-19T15:36:08.729" v="1483" actId="14100"/>
        <pc:sldMkLst>
          <pc:docMk/>
          <pc:sldMk cId="3538366509" sldId="377"/>
        </pc:sldMkLst>
        <pc:picChg chg="add del mod">
          <ac:chgData name="Andrew Ming Ho Wu" userId="620d876fccae6a25" providerId="LiveId" clId="{4CAC8269-6B0F-4198-B261-2CBCFD6E8737}" dt="2020-10-19T15:34:52.090" v="1480" actId="478"/>
          <ac:picMkLst>
            <pc:docMk/>
            <pc:sldMk cId="3538366509" sldId="377"/>
            <ac:picMk id="6" creationId="{153A80CB-BBCA-4002-BB1E-2C7FEF55A0BA}"/>
          </ac:picMkLst>
        </pc:picChg>
        <pc:picChg chg="add mod">
          <ac:chgData name="Andrew Ming Ho Wu" userId="620d876fccae6a25" providerId="LiveId" clId="{4CAC8269-6B0F-4198-B261-2CBCFD6E8737}" dt="2020-10-19T15:36:08.729" v="1483" actId="14100"/>
          <ac:picMkLst>
            <pc:docMk/>
            <pc:sldMk cId="3538366509" sldId="377"/>
            <ac:picMk id="7" creationId="{46E5D944-E07A-47ED-9FAF-B79837A03153}"/>
          </ac:picMkLst>
        </pc:picChg>
      </pc:sldChg>
      <pc:sldChg chg="addSp modSp add mod">
        <pc:chgData name="Andrew Ming Ho Wu" userId="620d876fccae6a25" providerId="LiveId" clId="{4CAC8269-6B0F-4198-B261-2CBCFD6E8737}" dt="2020-11-05T09:48:59.971" v="3494" actId="20577"/>
        <pc:sldMkLst>
          <pc:docMk/>
          <pc:sldMk cId="1067099155" sldId="378"/>
        </pc:sldMkLst>
        <pc:spChg chg="mod">
          <ac:chgData name="Andrew Ming Ho Wu" userId="620d876fccae6a25" providerId="LiveId" clId="{4CAC8269-6B0F-4198-B261-2CBCFD6E8737}" dt="2020-11-05T09:48:59.971" v="3494" actId="20577"/>
          <ac:spMkLst>
            <pc:docMk/>
            <pc:sldMk cId="1067099155" sldId="378"/>
            <ac:spMk id="5" creationId="{00000000-0000-0000-0000-000000000000}"/>
          </ac:spMkLst>
        </pc:spChg>
        <pc:grpChg chg="mod">
          <ac:chgData name="Andrew Ming Ho Wu" userId="620d876fccae6a25" providerId="LiveId" clId="{4CAC8269-6B0F-4198-B261-2CBCFD6E8737}" dt="2020-10-22T10:13:26.555" v="2677" actId="1076"/>
          <ac:grpSpMkLst>
            <pc:docMk/>
            <pc:sldMk cId="1067099155" sldId="378"/>
            <ac:grpSpMk id="8" creationId="{00000000-0000-0000-0000-000000000000}"/>
          </ac:grpSpMkLst>
        </pc:grpChg>
        <pc:picChg chg="add mod">
          <ac:chgData name="Andrew Ming Ho Wu" userId="620d876fccae6a25" providerId="LiveId" clId="{4CAC8269-6B0F-4198-B261-2CBCFD6E8737}" dt="2020-10-22T10:12:36.518" v="2618" actId="14100"/>
          <ac:picMkLst>
            <pc:docMk/>
            <pc:sldMk cId="1067099155" sldId="378"/>
            <ac:picMk id="6" creationId="{0E22905D-4624-43CD-897C-B77CAED2BC4F}"/>
          </ac:picMkLst>
        </pc:picChg>
        <pc:picChg chg="add mod">
          <ac:chgData name="Andrew Ming Ho Wu" userId="620d876fccae6a25" providerId="LiveId" clId="{4CAC8269-6B0F-4198-B261-2CBCFD6E8737}" dt="2020-10-19T15:33:05.536" v="1475" actId="1076"/>
          <ac:picMkLst>
            <pc:docMk/>
            <pc:sldMk cId="1067099155" sldId="378"/>
            <ac:picMk id="7" creationId="{0565CF25-2DA5-43AF-8F18-A9D3B12CF2B1}"/>
          </ac:picMkLst>
        </pc:picChg>
      </pc:sldChg>
      <pc:sldChg chg="addSp add mod">
        <pc:chgData name="Andrew Ming Ho Wu" userId="620d876fccae6a25" providerId="LiveId" clId="{4CAC8269-6B0F-4198-B261-2CBCFD6E8737}" dt="2020-10-19T15:30:51.119" v="1463" actId="22"/>
        <pc:sldMkLst>
          <pc:docMk/>
          <pc:sldMk cId="3298633428" sldId="379"/>
        </pc:sldMkLst>
        <pc:picChg chg="add">
          <ac:chgData name="Andrew Ming Ho Wu" userId="620d876fccae6a25" providerId="LiveId" clId="{4CAC8269-6B0F-4198-B261-2CBCFD6E8737}" dt="2020-10-19T15:30:51.119" v="1463" actId="22"/>
          <ac:picMkLst>
            <pc:docMk/>
            <pc:sldMk cId="3298633428" sldId="379"/>
            <ac:picMk id="6" creationId="{1C5D1E68-97BE-4E96-9328-4CFACC6297F4}"/>
          </ac:picMkLst>
        </pc:picChg>
      </pc:sldChg>
      <pc:sldChg chg="addSp modSp add mod">
        <pc:chgData name="Andrew Ming Ho Wu" userId="620d876fccae6a25" providerId="LiveId" clId="{4CAC8269-6B0F-4198-B261-2CBCFD6E8737}" dt="2020-10-22T10:14:16.301" v="2712" actId="20577"/>
        <pc:sldMkLst>
          <pc:docMk/>
          <pc:sldMk cId="1187736813" sldId="380"/>
        </pc:sldMkLst>
        <pc:spChg chg="mod">
          <ac:chgData name="Andrew Ming Ho Wu" userId="620d876fccae6a25" providerId="LiveId" clId="{4CAC8269-6B0F-4198-B261-2CBCFD6E8737}" dt="2020-10-22T10:14:16.301" v="2712" actId="20577"/>
          <ac:spMkLst>
            <pc:docMk/>
            <pc:sldMk cId="1187736813" sldId="380"/>
            <ac:spMk id="5" creationId="{00000000-0000-0000-0000-000000000000}"/>
          </ac:spMkLst>
        </pc:spChg>
        <pc:picChg chg="add mod">
          <ac:chgData name="Andrew Ming Ho Wu" userId="620d876fccae6a25" providerId="LiveId" clId="{4CAC8269-6B0F-4198-B261-2CBCFD6E8737}" dt="2020-10-19T15:33:50.651" v="1479" actId="1076"/>
          <ac:picMkLst>
            <pc:docMk/>
            <pc:sldMk cId="1187736813" sldId="380"/>
            <ac:picMk id="6" creationId="{C7A56DA1-81BF-4FD4-8F6F-DF595235A990}"/>
          </ac:picMkLst>
        </pc:picChg>
      </pc:sldChg>
      <pc:sldChg chg="addSp delSp modSp add mod">
        <pc:chgData name="Andrew Ming Ho Wu" userId="620d876fccae6a25" providerId="LiveId" clId="{4CAC8269-6B0F-4198-B261-2CBCFD6E8737}" dt="2020-10-21T09:28:27.764" v="1752" actId="1076"/>
        <pc:sldMkLst>
          <pc:docMk/>
          <pc:sldMk cId="2757193750" sldId="381"/>
        </pc:sldMkLst>
        <pc:spChg chg="mod">
          <ac:chgData name="Andrew Ming Ho Wu" userId="620d876fccae6a25" providerId="LiveId" clId="{4CAC8269-6B0F-4198-B261-2CBCFD6E8737}" dt="2020-10-19T18:44:07.840" v="1640" actId="14100"/>
          <ac:spMkLst>
            <pc:docMk/>
            <pc:sldMk cId="2757193750" sldId="381"/>
            <ac:spMk id="5" creationId="{00000000-0000-0000-0000-000000000000}"/>
          </ac:spMkLst>
        </pc:spChg>
        <pc:picChg chg="add mod">
          <ac:chgData name="Andrew Ming Ho Wu" userId="620d876fccae6a25" providerId="LiveId" clId="{4CAC8269-6B0F-4198-B261-2CBCFD6E8737}" dt="2020-10-21T09:28:27.764" v="1752" actId="1076"/>
          <ac:picMkLst>
            <pc:docMk/>
            <pc:sldMk cId="2757193750" sldId="381"/>
            <ac:picMk id="6" creationId="{8BBE9799-AF03-4013-B120-FB86513092E9}"/>
          </ac:picMkLst>
        </pc:picChg>
        <pc:picChg chg="del">
          <ac:chgData name="Andrew Ming Ho Wu" userId="620d876fccae6a25" providerId="LiveId" clId="{4CAC8269-6B0F-4198-B261-2CBCFD6E8737}" dt="2020-10-19T18:43:24.671" v="1633" actId="478"/>
          <ac:picMkLst>
            <pc:docMk/>
            <pc:sldMk cId="2757193750" sldId="381"/>
            <ac:picMk id="6" creationId="{C60CC148-6B92-42AB-9A3E-F0154C8B4790}"/>
          </ac:picMkLst>
        </pc:picChg>
        <pc:picChg chg="del">
          <ac:chgData name="Andrew Ming Ho Wu" userId="620d876fccae6a25" providerId="LiveId" clId="{4CAC8269-6B0F-4198-B261-2CBCFD6E8737}" dt="2020-10-19T18:43:26.006" v="1634" actId="478"/>
          <ac:picMkLst>
            <pc:docMk/>
            <pc:sldMk cId="2757193750" sldId="381"/>
            <ac:picMk id="7" creationId="{F55CC0A0-F568-4CA4-AE9C-C1ACF5C4E7A8}"/>
          </ac:picMkLst>
        </pc:picChg>
        <pc:picChg chg="add del mod">
          <ac:chgData name="Andrew Ming Ho Wu" userId="620d876fccae6a25" providerId="LiveId" clId="{4CAC8269-6B0F-4198-B261-2CBCFD6E8737}" dt="2020-10-21T09:28:12.247" v="1749" actId="478"/>
          <ac:picMkLst>
            <pc:docMk/>
            <pc:sldMk cId="2757193750" sldId="381"/>
            <ac:picMk id="11" creationId="{5CC09388-A159-4322-81BE-A72B0857B6C6}"/>
          </ac:picMkLst>
        </pc:picChg>
      </pc:sldChg>
      <pc:sldChg chg="addSp delSp modSp add mod">
        <pc:chgData name="Andrew Ming Ho Wu" userId="620d876fccae6a25" providerId="LiveId" clId="{4CAC8269-6B0F-4198-B261-2CBCFD6E8737}" dt="2020-10-28T16:06:56.832" v="3289" actId="20577"/>
        <pc:sldMkLst>
          <pc:docMk/>
          <pc:sldMk cId="701886588" sldId="382"/>
        </pc:sldMkLst>
        <pc:spChg chg="mod">
          <ac:chgData name="Andrew Ming Ho Wu" userId="620d876fccae6a25" providerId="LiveId" clId="{4CAC8269-6B0F-4198-B261-2CBCFD6E8737}" dt="2020-10-28T16:06:56.832" v="3289" actId="20577"/>
          <ac:spMkLst>
            <pc:docMk/>
            <pc:sldMk cId="701886588" sldId="382"/>
            <ac:spMk id="5" creationId="{00000000-0000-0000-0000-000000000000}"/>
          </ac:spMkLst>
        </pc:spChg>
        <pc:picChg chg="add del mod">
          <ac:chgData name="Andrew Ming Ho Wu" userId="620d876fccae6a25" providerId="LiveId" clId="{4CAC8269-6B0F-4198-B261-2CBCFD6E8737}" dt="2020-10-21T09:30:00.376" v="1753" actId="478"/>
          <ac:picMkLst>
            <pc:docMk/>
            <pc:sldMk cId="701886588" sldId="382"/>
            <ac:picMk id="6" creationId="{0ADF6946-7284-4384-B26C-5AE8140B7840}"/>
          </ac:picMkLst>
        </pc:picChg>
        <pc:picChg chg="add mod">
          <ac:chgData name="Andrew Ming Ho Wu" userId="620d876fccae6a25" providerId="LiveId" clId="{4CAC8269-6B0F-4198-B261-2CBCFD6E8737}" dt="2020-10-21T09:30:04.389" v="1756" actId="1076"/>
          <ac:picMkLst>
            <pc:docMk/>
            <pc:sldMk cId="701886588" sldId="382"/>
            <ac:picMk id="7" creationId="{A4707FC9-2AE1-42CF-AED6-4C9938460F81}"/>
          </ac:picMkLst>
        </pc:picChg>
        <pc:picChg chg="del">
          <ac:chgData name="Andrew Ming Ho Wu" userId="620d876fccae6a25" providerId="LiveId" clId="{4CAC8269-6B0F-4198-B261-2CBCFD6E8737}" dt="2020-10-19T18:46:16.787" v="1644" actId="478"/>
          <ac:picMkLst>
            <pc:docMk/>
            <pc:sldMk cId="701886588" sldId="382"/>
            <ac:picMk id="11" creationId="{5CC09388-A159-4322-81BE-A72B0857B6C6}"/>
          </ac:picMkLst>
        </pc:picChg>
      </pc:sldChg>
      <pc:sldChg chg="addSp delSp modSp add del mod">
        <pc:chgData name="Andrew Ming Ho Wu" userId="620d876fccae6a25" providerId="LiveId" clId="{4CAC8269-6B0F-4198-B261-2CBCFD6E8737}" dt="2020-10-22T08:25:31.117" v="1758" actId="47"/>
        <pc:sldMkLst>
          <pc:docMk/>
          <pc:sldMk cId="2627286893" sldId="383"/>
        </pc:sldMkLst>
        <pc:picChg chg="del">
          <ac:chgData name="Andrew Ming Ho Wu" userId="620d876fccae6a25" providerId="LiveId" clId="{4CAC8269-6B0F-4198-B261-2CBCFD6E8737}" dt="2020-10-19T18:47:38.997" v="1651" actId="478"/>
          <ac:picMkLst>
            <pc:docMk/>
            <pc:sldMk cId="2627286893" sldId="383"/>
            <ac:picMk id="6" creationId="{868C981F-A923-41DE-8785-EA77E3C93171}"/>
          </ac:picMkLst>
        </pc:picChg>
        <pc:picChg chg="add mod">
          <ac:chgData name="Andrew Ming Ho Wu" userId="620d876fccae6a25" providerId="LiveId" clId="{4CAC8269-6B0F-4198-B261-2CBCFD6E8737}" dt="2020-10-19T18:47:42.784" v="1654" actId="1076"/>
          <ac:picMkLst>
            <pc:docMk/>
            <pc:sldMk cId="2627286893" sldId="383"/>
            <ac:picMk id="7" creationId="{19A9657B-40A7-402A-9D08-6F2872113F44}"/>
          </ac:picMkLst>
        </pc:picChg>
      </pc:sldChg>
      <pc:sldChg chg="addSp delSp modSp add del mod">
        <pc:chgData name="Andrew Ming Ho Wu" userId="620d876fccae6a25" providerId="LiveId" clId="{4CAC8269-6B0F-4198-B261-2CBCFD6E8737}" dt="2020-10-21T09:19:01.737" v="1704" actId="2696"/>
        <pc:sldMkLst>
          <pc:docMk/>
          <pc:sldMk cId="3628343718" sldId="384"/>
        </pc:sldMkLst>
        <pc:picChg chg="del">
          <ac:chgData name="Andrew Ming Ho Wu" userId="620d876fccae6a25" providerId="LiveId" clId="{4CAC8269-6B0F-4198-B261-2CBCFD6E8737}" dt="2020-10-21T09:08:04.128" v="1656" actId="478"/>
          <ac:picMkLst>
            <pc:docMk/>
            <pc:sldMk cId="3628343718" sldId="384"/>
            <ac:picMk id="6" creationId="{B1387976-93C9-49F6-8464-062C2D30C8E6}"/>
          </ac:picMkLst>
        </pc:picChg>
        <pc:picChg chg="add mod">
          <ac:chgData name="Andrew Ming Ho Wu" userId="620d876fccae6a25" providerId="LiveId" clId="{4CAC8269-6B0F-4198-B261-2CBCFD6E8737}" dt="2020-10-21T09:11:17.452" v="1676" actId="14100"/>
          <ac:picMkLst>
            <pc:docMk/>
            <pc:sldMk cId="3628343718" sldId="384"/>
            <ac:picMk id="7" creationId="{A82125E8-661A-4E56-82A0-B6C92889D52F}"/>
          </ac:picMkLst>
        </pc:picChg>
      </pc:sldChg>
      <pc:sldChg chg="add">
        <pc:chgData name="Andrew Ming Ho Wu" userId="620d876fccae6a25" providerId="LiveId" clId="{4CAC8269-6B0F-4198-B261-2CBCFD6E8737}" dt="2020-10-21T09:23:00.207" v="1726"/>
        <pc:sldMkLst>
          <pc:docMk/>
          <pc:sldMk cId="708503969" sldId="385"/>
        </pc:sldMkLst>
      </pc:sldChg>
      <pc:sldChg chg="addSp delSp modSp add del mod">
        <pc:chgData name="Andrew Ming Ho Wu" userId="620d876fccae6a25" providerId="LiveId" clId="{4CAC8269-6B0F-4198-B261-2CBCFD6E8737}" dt="2020-10-21T09:22:58.285" v="1725" actId="47"/>
        <pc:sldMkLst>
          <pc:docMk/>
          <pc:sldMk cId="3688252027" sldId="385"/>
        </pc:sldMkLst>
        <pc:picChg chg="del">
          <ac:chgData name="Andrew Ming Ho Wu" userId="620d876fccae6a25" providerId="LiveId" clId="{4CAC8269-6B0F-4198-B261-2CBCFD6E8737}" dt="2020-10-21T09:13:17.860" v="1678" actId="478"/>
          <ac:picMkLst>
            <pc:docMk/>
            <pc:sldMk cId="3688252027" sldId="385"/>
            <ac:picMk id="6" creationId="{75BE811B-389A-4E78-9417-15D80C595A04}"/>
          </ac:picMkLst>
        </pc:picChg>
        <pc:picChg chg="add mod">
          <ac:chgData name="Andrew Ming Ho Wu" userId="620d876fccae6a25" providerId="LiveId" clId="{4CAC8269-6B0F-4198-B261-2CBCFD6E8737}" dt="2020-10-21T09:14:19.306" v="1682" actId="14100"/>
          <ac:picMkLst>
            <pc:docMk/>
            <pc:sldMk cId="3688252027" sldId="385"/>
            <ac:picMk id="7" creationId="{F4EA5A8B-8C65-4373-8FE9-1B71186CBBE2}"/>
          </ac:picMkLst>
        </pc:picChg>
        <pc:picChg chg="add mod">
          <ac:chgData name="Andrew Ming Ho Wu" userId="620d876fccae6a25" providerId="LiveId" clId="{4CAC8269-6B0F-4198-B261-2CBCFD6E8737}" dt="2020-10-21T09:14:26.290" v="1686" actId="1076"/>
          <ac:picMkLst>
            <pc:docMk/>
            <pc:sldMk cId="3688252027" sldId="385"/>
            <ac:picMk id="11" creationId="{4735A8E2-49AE-4734-AFD5-801F363B33FC}"/>
          </ac:picMkLst>
        </pc:picChg>
      </pc:sldChg>
      <pc:sldChg chg="modSp add mod">
        <pc:chgData name="Andrew Ming Ho Wu" userId="620d876fccae6a25" providerId="LiveId" clId="{4CAC8269-6B0F-4198-B261-2CBCFD6E8737}" dt="2020-10-22T15:17:42.694" v="3079" actId="20577"/>
        <pc:sldMkLst>
          <pc:docMk/>
          <pc:sldMk cId="1734700085" sldId="386"/>
        </pc:sldMkLst>
        <pc:spChg chg="mod">
          <ac:chgData name="Andrew Ming Ho Wu" userId="620d876fccae6a25" providerId="LiveId" clId="{4CAC8269-6B0F-4198-B261-2CBCFD6E8737}" dt="2020-10-22T15:17:42.694" v="3079" actId="20577"/>
          <ac:spMkLst>
            <pc:docMk/>
            <pc:sldMk cId="1734700085" sldId="386"/>
            <ac:spMk id="12" creationId="{7E70BACB-1CF0-4DEE-923B-205A7D88BC2B}"/>
          </ac:spMkLst>
        </pc:spChg>
      </pc:sldChg>
    </pc:docChg>
  </pc:docChgLst>
  <pc:docChgLst>
    <pc:chgData name="Andrew Ming Ho Wu" userId="620d876fccae6a25" providerId="LiveId" clId="{22012E1F-4A87-4B9C-8D82-647E20DED6D9}"/>
    <pc:docChg chg="custSel addSld delSld modSld">
      <pc:chgData name="Andrew Ming Ho Wu" userId="620d876fccae6a25" providerId="LiveId" clId="{22012E1F-4A87-4B9C-8D82-647E20DED6D9}" dt="2020-11-27T09:57:46.188" v="540" actId="20577"/>
      <pc:docMkLst>
        <pc:docMk/>
      </pc:docMkLst>
      <pc:sldChg chg="modSp mod">
        <pc:chgData name="Andrew Ming Ho Wu" userId="620d876fccae6a25" providerId="LiveId" clId="{22012E1F-4A87-4B9C-8D82-647E20DED6D9}" dt="2020-11-27T09:30:13.652" v="329" actId="20577"/>
        <pc:sldMkLst>
          <pc:docMk/>
          <pc:sldMk cId="0" sldId="256"/>
        </pc:sldMkLst>
        <pc:spChg chg="mod">
          <ac:chgData name="Andrew Ming Ho Wu" userId="620d876fccae6a25" providerId="LiveId" clId="{22012E1F-4A87-4B9C-8D82-647E20DED6D9}" dt="2020-11-27T09:30:13.652" v="329" actId="20577"/>
          <ac:spMkLst>
            <pc:docMk/>
            <pc:sldMk cId="0" sldId="256"/>
            <ac:spMk id="7" creationId="{00000000-0000-0000-0000-000000000000}"/>
          </ac:spMkLst>
        </pc:spChg>
        <pc:spChg chg="mod">
          <ac:chgData name="Andrew Ming Ho Wu" userId="620d876fccae6a25" providerId="LiveId" clId="{22012E1F-4A87-4B9C-8D82-647E20DED6D9}" dt="2020-11-27T09:24:41.989" v="24" actId="20577"/>
          <ac:spMkLst>
            <pc:docMk/>
            <pc:sldMk cId="0" sldId="256"/>
            <ac:spMk id="12" creationId="{9A5C5996-C506-42D4-8B45-0190C0F5159A}"/>
          </ac:spMkLst>
        </pc:spChg>
      </pc:sldChg>
      <pc:sldChg chg="del">
        <pc:chgData name="Andrew Ming Ho Wu" userId="620d876fccae6a25" providerId="LiveId" clId="{22012E1F-4A87-4B9C-8D82-647E20DED6D9}" dt="2020-11-27T09:25:55.657" v="183" actId="47"/>
        <pc:sldMkLst>
          <pc:docMk/>
          <pc:sldMk cId="428898620" sldId="329"/>
        </pc:sldMkLst>
      </pc:sldChg>
      <pc:sldChg chg="addSp modSp mod">
        <pc:chgData name="Andrew Ming Ho Wu" userId="620d876fccae6a25" providerId="LiveId" clId="{22012E1F-4A87-4B9C-8D82-647E20DED6D9}" dt="2020-11-27T09:31:28.976" v="432" actId="20577"/>
        <pc:sldMkLst>
          <pc:docMk/>
          <pc:sldMk cId="3627176467" sldId="330"/>
        </pc:sldMkLst>
        <pc:spChg chg="mod">
          <ac:chgData name="Andrew Ming Ho Wu" userId="620d876fccae6a25" providerId="LiveId" clId="{22012E1F-4A87-4B9C-8D82-647E20DED6D9}" dt="2020-11-27T09:31:00.027" v="330" actId="1076"/>
          <ac:spMkLst>
            <pc:docMk/>
            <pc:sldMk cId="3627176467" sldId="330"/>
            <ac:spMk id="5" creationId="{00000000-0000-0000-0000-000000000000}"/>
          </ac:spMkLst>
        </pc:spChg>
        <pc:spChg chg="add mod">
          <ac:chgData name="Andrew Ming Ho Wu" userId="620d876fccae6a25" providerId="LiveId" clId="{22012E1F-4A87-4B9C-8D82-647E20DED6D9}" dt="2020-11-27T09:31:28.976" v="432" actId="20577"/>
          <ac:spMkLst>
            <pc:docMk/>
            <pc:sldMk cId="3627176467" sldId="330"/>
            <ac:spMk id="11" creationId="{51D20990-98D9-4852-A91C-AEF4EC3755F8}"/>
          </ac:spMkLst>
        </pc:spChg>
      </pc:sldChg>
      <pc:sldChg chg="delSp modSp mod">
        <pc:chgData name="Andrew Ming Ho Wu" userId="620d876fccae6a25" providerId="LiveId" clId="{22012E1F-4A87-4B9C-8D82-647E20DED6D9}" dt="2020-11-27T09:25:46.119" v="182" actId="20577"/>
        <pc:sldMkLst>
          <pc:docMk/>
          <pc:sldMk cId="2206058006" sldId="333"/>
        </pc:sldMkLst>
        <pc:spChg chg="mod">
          <ac:chgData name="Andrew Ming Ho Wu" userId="620d876fccae6a25" providerId="LiveId" clId="{22012E1F-4A87-4B9C-8D82-647E20DED6D9}" dt="2020-11-27T09:25:46.119" v="182" actId="20577"/>
          <ac:spMkLst>
            <pc:docMk/>
            <pc:sldMk cId="2206058006" sldId="333"/>
            <ac:spMk id="5" creationId="{00000000-0000-0000-0000-000000000000}"/>
          </ac:spMkLst>
        </pc:spChg>
        <pc:spChg chg="del mod">
          <ac:chgData name="Andrew Ming Ho Wu" userId="620d876fccae6a25" providerId="LiveId" clId="{22012E1F-4A87-4B9C-8D82-647E20DED6D9}" dt="2020-11-27T09:25:33.462" v="158"/>
          <ac:spMkLst>
            <pc:docMk/>
            <pc:sldMk cId="2206058006" sldId="333"/>
            <ac:spMk id="12" creationId="{7E70BACB-1CF0-4DEE-923B-205A7D88BC2B}"/>
          </ac:spMkLst>
        </pc:spChg>
      </pc:sldChg>
      <pc:sldChg chg="delSp modSp mod">
        <pc:chgData name="Andrew Ming Ho Wu" userId="620d876fccae6a25" providerId="LiveId" clId="{22012E1F-4A87-4B9C-8D82-647E20DED6D9}" dt="2020-11-27T09:25:17.647" v="125"/>
        <pc:sldMkLst>
          <pc:docMk/>
          <pc:sldMk cId="2818220858" sldId="343"/>
        </pc:sldMkLst>
        <pc:spChg chg="mod">
          <ac:chgData name="Andrew Ming Ho Wu" userId="620d876fccae6a25" providerId="LiveId" clId="{22012E1F-4A87-4B9C-8D82-647E20DED6D9}" dt="2020-11-27T09:25:07.450" v="119" actId="20577"/>
          <ac:spMkLst>
            <pc:docMk/>
            <pc:sldMk cId="2818220858" sldId="343"/>
            <ac:spMk id="5" creationId="{81D7F47C-B22C-46A9-BD87-E2FA064EC20F}"/>
          </ac:spMkLst>
        </pc:spChg>
        <pc:spChg chg="del mod">
          <ac:chgData name="Andrew Ming Ho Wu" userId="620d876fccae6a25" providerId="LiveId" clId="{22012E1F-4A87-4B9C-8D82-647E20DED6D9}" dt="2020-11-27T09:25:17.647" v="125"/>
          <ac:spMkLst>
            <pc:docMk/>
            <pc:sldMk cId="2818220858" sldId="343"/>
            <ac:spMk id="7" creationId="{1392A199-A877-423D-866C-20FBCD6607E5}"/>
          </ac:spMkLst>
        </pc:spChg>
        <pc:spChg chg="mod">
          <ac:chgData name="Andrew Ming Ho Wu" userId="620d876fccae6a25" providerId="LiveId" clId="{22012E1F-4A87-4B9C-8D82-647E20DED6D9}" dt="2020-11-27T09:25:16.858" v="123" actId="1076"/>
          <ac:spMkLst>
            <pc:docMk/>
            <pc:sldMk cId="2818220858" sldId="343"/>
            <ac:spMk id="8" creationId="{9D42ABF8-029E-4F29-B608-8C118D28ABA1}"/>
          </ac:spMkLst>
        </pc:spChg>
        <pc:spChg chg="mod">
          <ac:chgData name="Andrew Ming Ho Wu" userId="620d876fccae6a25" providerId="LiveId" clId="{22012E1F-4A87-4B9C-8D82-647E20DED6D9}" dt="2020-11-27T09:24:59.994" v="116" actId="20577"/>
          <ac:spMkLst>
            <pc:docMk/>
            <pc:sldMk cId="2818220858" sldId="343"/>
            <ac:spMk id="15" creationId="{5FC8DCBF-4CCE-4C22-8B9F-CC50B4D8446D}"/>
          </ac:spMkLst>
        </pc:spChg>
        <pc:grpChg chg="mod">
          <ac:chgData name="Andrew Ming Ho Wu" userId="620d876fccae6a25" providerId="LiveId" clId="{22012E1F-4A87-4B9C-8D82-647E20DED6D9}" dt="2020-11-27T09:25:13.862" v="122" actId="1076"/>
          <ac:grpSpMkLst>
            <pc:docMk/>
            <pc:sldMk cId="2818220858" sldId="343"/>
            <ac:grpSpMk id="2" creationId="{00000000-0000-0000-0000-000000000000}"/>
          </ac:grpSpMkLst>
        </pc:grpChg>
      </pc:sldChg>
      <pc:sldChg chg="del">
        <pc:chgData name="Andrew Ming Ho Wu" userId="620d876fccae6a25" providerId="LiveId" clId="{22012E1F-4A87-4B9C-8D82-647E20DED6D9}" dt="2020-11-27T09:25:55.657" v="183" actId="47"/>
        <pc:sldMkLst>
          <pc:docMk/>
          <pc:sldMk cId="3427335621" sldId="344"/>
        </pc:sldMkLst>
      </pc:sldChg>
      <pc:sldChg chg="del">
        <pc:chgData name="Andrew Ming Ho Wu" userId="620d876fccae6a25" providerId="LiveId" clId="{22012E1F-4A87-4B9C-8D82-647E20DED6D9}" dt="2020-11-27T09:25:55.657" v="183" actId="47"/>
        <pc:sldMkLst>
          <pc:docMk/>
          <pc:sldMk cId="2393119807" sldId="345"/>
        </pc:sldMkLst>
      </pc:sldChg>
      <pc:sldChg chg="del">
        <pc:chgData name="Andrew Ming Ho Wu" userId="620d876fccae6a25" providerId="LiveId" clId="{22012E1F-4A87-4B9C-8D82-647E20DED6D9}" dt="2020-11-27T09:25:55.657" v="183" actId="47"/>
        <pc:sldMkLst>
          <pc:docMk/>
          <pc:sldMk cId="1457112152" sldId="348"/>
        </pc:sldMkLst>
      </pc:sldChg>
      <pc:sldChg chg="del">
        <pc:chgData name="Andrew Ming Ho Wu" userId="620d876fccae6a25" providerId="LiveId" clId="{22012E1F-4A87-4B9C-8D82-647E20DED6D9}" dt="2020-11-27T09:25:55.657" v="183" actId="47"/>
        <pc:sldMkLst>
          <pc:docMk/>
          <pc:sldMk cId="2475226665" sldId="349"/>
        </pc:sldMkLst>
      </pc:sldChg>
      <pc:sldChg chg="del">
        <pc:chgData name="Andrew Ming Ho Wu" userId="620d876fccae6a25" providerId="LiveId" clId="{22012E1F-4A87-4B9C-8D82-647E20DED6D9}" dt="2020-11-27T09:25:55.657" v="183" actId="47"/>
        <pc:sldMkLst>
          <pc:docMk/>
          <pc:sldMk cId="126395121" sldId="350"/>
        </pc:sldMkLst>
      </pc:sldChg>
      <pc:sldChg chg="del">
        <pc:chgData name="Andrew Ming Ho Wu" userId="620d876fccae6a25" providerId="LiveId" clId="{22012E1F-4A87-4B9C-8D82-647E20DED6D9}" dt="2020-11-27T09:25:55.657" v="183" actId="47"/>
        <pc:sldMkLst>
          <pc:docMk/>
          <pc:sldMk cId="4112571006" sldId="351"/>
        </pc:sldMkLst>
      </pc:sldChg>
      <pc:sldChg chg="del">
        <pc:chgData name="Andrew Ming Ho Wu" userId="620d876fccae6a25" providerId="LiveId" clId="{22012E1F-4A87-4B9C-8D82-647E20DED6D9}" dt="2020-11-27T09:25:55.657" v="183" actId="47"/>
        <pc:sldMkLst>
          <pc:docMk/>
          <pc:sldMk cId="2959613205" sldId="352"/>
        </pc:sldMkLst>
      </pc:sldChg>
      <pc:sldChg chg="del">
        <pc:chgData name="Andrew Ming Ho Wu" userId="620d876fccae6a25" providerId="LiveId" clId="{22012E1F-4A87-4B9C-8D82-647E20DED6D9}" dt="2020-11-27T09:25:55.657" v="183" actId="47"/>
        <pc:sldMkLst>
          <pc:docMk/>
          <pc:sldMk cId="2263284210" sldId="353"/>
        </pc:sldMkLst>
      </pc:sldChg>
      <pc:sldChg chg="del">
        <pc:chgData name="Andrew Ming Ho Wu" userId="620d876fccae6a25" providerId="LiveId" clId="{22012E1F-4A87-4B9C-8D82-647E20DED6D9}" dt="2020-11-27T09:25:55.657" v="183" actId="47"/>
        <pc:sldMkLst>
          <pc:docMk/>
          <pc:sldMk cId="2629061103" sldId="354"/>
        </pc:sldMkLst>
      </pc:sldChg>
      <pc:sldChg chg="del">
        <pc:chgData name="Andrew Ming Ho Wu" userId="620d876fccae6a25" providerId="LiveId" clId="{22012E1F-4A87-4B9C-8D82-647E20DED6D9}" dt="2020-11-27T09:25:55.657" v="183" actId="47"/>
        <pc:sldMkLst>
          <pc:docMk/>
          <pc:sldMk cId="142687052" sldId="355"/>
        </pc:sldMkLst>
      </pc:sldChg>
      <pc:sldChg chg="del">
        <pc:chgData name="Andrew Ming Ho Wu" userId="620d876fccae6a25" providerId="LiveId" clId="{22012E1F-4A87-4B9C-8D82-647E20DED6D9}" dt="2020-11-27T09:25:55.657" v="183" actId="47"/>
        <pc:sldMkLst>
          <pc:docMk/>
          <pc:sldMk cId="660464257" sldId="356"/>
        </pc:sldMkLst>
      </pc:sldChg>
      <pc:sldChg chg="del">
        <pc:chgData name="Andrew Ming Ho Wu" userId="620d876fccae6a25" providerId="LiveId" clId="{22012E1F-4A87-4B9C-8D82-647E20DED6D9}" dt="2020-11-27T09:25:55.657" v="183" actId="47"/>
        <pc:sldMkLst>
          <pc:docMk/>
          <pc:sldMk cId="1230828163" sldId="357"/>
        </pc:sldMkLst>
      </pc:sldChg>
      <pc:sldChg chg="del">
        <pc:chgData name="Andrew Ming Ho Wu" userId="620d876fccae6a25" providerId="LiveId" clId="{22012E1F-4A87-4B9C-8D82-647E20DED6D9}" dt="2020-11-27T09:25:55.657" v="183" actId="47"/>
        <pc:sldMkLst>
          <pc:docMk/>
          <pc:sldMk cId="2366273326" sldId="358"/>
        </pc:sldMkLst>
      </pc:sldChg>
      <pc:sldChg chg="del">
        <pc:chgData name="Andrew Ming Ho Wu" userId="620d876fccae6a25" providerId="LiveId" clId="{22012E1F-4A87-4B9C-8D82-647E20DED6D9}" dt="2020-11-27T09:25:55.657" v="183" actId="47"/>
        <pc:sldMkLst>
          <pc:docMk/>
          <pc:sldMk cId="3719398558" sldId="359"/>
        </pc:sldMkLst>
      </pc:sldChg>
      <pc:sldChg chg="del">
        <pc:chgData name="Andrew Ming Ho Wu" userId="620d876fccae6a25" providerId="LiveId" clId="{22012E1F-4A87-4B9C-8D82-647E20DED6D9}" dt="2020-11-27T09:25:55.657" v="183" actId="47"/>
        <pc:sldMkLst>
          <pc:docMk/>
          <pc:sldMk cId="2564581656" sldId="360"/>
        </pc:sldMkLst>
      </pc:sldChg>
      <pc:sldChg chg="del">
        <pc:chgData name="Andrew Ming Ho Wu" userId="620d876fccae6a25" providerId="LiveId" clId="{22012E1F-4A87-4B9C-8D82-647E20DED6D9}" dt="2020-11-27T09:25:55.657" v="183" actId="47"/>
        <pc:sldMkLst>
          <pc:docMk/>
          <pc:sldMk cId="42490295" sldId="361"/>
        </pc:sldMkLst>
      </pc:sldChg>
      <pc:sldChg chg="del">
        <pc:chgData name="Andrew Ming Ho Wu" userId="620d876fccae6a25" providerId="LiveId" clId="{22012E1F-4A87-4B9C-8D82-647E20DED6D9}" dt="2020-11-27T09:25:55.657" v="183" actId="47"/>
        <pc:sldMkLst>
          <pc:docMk/>
          <pc:sldMk cId="3191481217" sldId="362"/>
        </pc:sldMkLst>
      </pc:sldChg>
      <pc:sldChg chg="del">
        <pc:chgData name="Andrew Ming Ho Wu" userId="620d876fccae6a25" providerId="LiveId" clId="{22012E1F-4A87-4B9C-8D82-647E20DED6D9}" dt="2020-11-27T09:25:55.657" v="183" actId="47"/>
        <pc:sldMkLst>
          <pc:docMk/>
          <pc:sldMk cId="1265618518" sldId="363"/>
        </pc:sldMkLst>
      </pc:sldChg>
      <pc:sldChg chg="del">
        <pc:chgData name="Andrew Ming Ho Wu" userId="620d876fccae6a25" providerId="LiveId" clId="{22012E1F-4A87-4B9C-8D82-647E20DED6D9}" dt="2020-11-27T09:25:55.657" v="183" actId="47"/>
        <pc:sldMkLst>
          <pc:docMk/>
          <pc:sldMk cId="1797253076" sldId="364"/>
        </pc:sldMkLst>
      </pc:sldChg>
      <pc:sldChg chg="del">
        <pc:chgData name="Andrew Ming Ho Wu" userId="620d876fccae6a25" providerId="LiveId" clId="{22012E1F-4A87-4B9C-8D82-647E20DED6D9}" dt="2020-11-27T09:25:55.657" v="183" actId="47"/>
        <pc:sldMkLst>
          <pc:docMk/>
          <pc:sldMk cId="2131485454" sldId="365"/>
        </pc:sldMkLst>
      </pc:sldChg>
      <pc:sldChg chg="del">
        <pc:chgData name="Andrew Ming Ho Wu" userId="620d876fccae6a25" providerId="LiveId" clId="{22012E1F-4A87-4B9C-8D82-647E20DED6D9}" dt="2020-11-27T09:25:55.657" v="183" actId="47"/>
        <pc:sldMkLst>
          <pc:docMk/>
          <pc:sldMk cId="3537207032" sldId="366"/>
        </pc:sldMkLst>
      </pc:sldChg>
      <pc:sldChg chg="del">
        <pc:chgData name="Andrew Ming Ho Wu" userId="620d876fccae6a25" providerId="LiveId" clId="{22012E1F-4A87-4B9C-8D82-647E20DED6D9}" dt="2020-11-27T09:25:55.657" v="183" actId="47"/>
        <pc:sldMkLst>
          <pc:docMk/>
          <pc:sldMk cId="1755963575" sldId="367"/>
        </pc:sldMkLst>
      </pc:sldChg>
      <pc:sldChg chg="del">
        <pc:chgData name="Andrew Ming Ho Wu" userId="620d876fccae6a25" providerId="LiveId" clId="{22012E1F-4A87-4B9C-8D82-647E20DED6D9}" dt="2020-11-27T09:25:55.657" v="183" actId="47"/>
        <pc:sldMkLst>
          <pc:docMk/>
          <pc:sldMk cId="4172139810" sldId="368"/>
        </pc:sldMkLst>
      </pc:sldChg>
      <pc:sldChg chg="del">
        <pc:chgData name="Andrew Ming Ho Wu" userId="620d876fccae6a25" providerId="LiveId" clId="{22012E1F-4A87-4B9C-8D82-647E20DED6D9}" dt="2020-11-27T09:25:55.657" v="183" actId="47"/>
        <pc:sldMkLst>
          <pc:docMk/>
          <pc:sldMk cId="1995578139" sldId="369"/>
        </pc:sldMkLst>
      </pc:sldChg>
      <pc:sldChg chg="del">
        <pc:chgData name="Andrew Ming Ho Wu" userId="620d876fccae6a25" providerId="LiveId" clId="{22012E1F-4A87-4B9C-8D82-647E20DED6D9}" dt="2020-11-27T09:25:55.657" v="183" actId="47"/>
        <pc:sldMkLst>
          <pc:docMk/>
          <pc:sldMk cId="468947406" sldId="370"/>
        </pc:sldMkLst>
      </pc:sldChg>
      <pc:sldChg chg="del">
        <pc:chgData name="Andrew Ming Ho Wu" userId="620d876fccae6a25" providerId="LiveId" clId="{22012E1F-4A87-4B9C-8D82-647E20DED6D9}" dt="2020-11-27T09:25:55.657" v="183" actId="47"/>
        <pc:sldMkLst>
          <pc:docMk/>
          <pc:sldMk cId="4103762814" sldId="375"/>
        </pc:sldMkLst>
      </pc:sldChg>
      <pc:sldChg chg="del">
        <pc:chgData name="Andrew Ming Ho Wu" userId="620d876fccae6a25" providerId="LiveId" clId="{22012E1F-4A87-4B9C-8D82-647E20DED6D9}" dt="2020-11-27T09:25:55.657" v="183" actId="47"/>
        <pc:sldMkLst>
          <pc:docMk/>
          <pc:sldMk cId="3538366509" sldId="377"/>
        </pc:sldMkLst>
      </pc:sldChg>
      <pc:sldChg chg="del">
        <pc:chgData name="Andrew Ming Ho Wu" userId="620d876fccae6a25" providerId="LiveId" clId="{22012E1F-4A87-4B9C-8D82-647E20DED6D9}" dt="2020-11-27T09:25:55.657" v="183" actId="47"/>
        <pc:sldMkLst>
          <pc:docMk/>
          <pc:sldMk cId="1067099155" sldId="378"/>
        </pc:sldMkLst>
      </pc:sldChg>
      <pc:sldChg chg="del">
        <pc:chgData name="Andrew Ming Ho Wu" userId="620d876fccae6a25" providerId="LiveId" clId="{22012E1F-4A87-4B9C-8D82-647E20DED6D9}" dt="2020-11-27T09:25:55.657" v="183" actId="47"/>
        <pc:sldMkLst>
          <pc:docMk/>
          <pc:sldMk cId="3298633428" sldId="379"/>
        </pc:sldMkLst>
      </pc:sldChg>
      <pc:sldChg chg="del">
        <pc:chgData name="Andrew Ming Ho Wu" userId="620d876fccae6a25" providerId="LiveId" clId="{22012E1F-4A87-4B9C-8D82-647E20DED6D9}" dt="2020-11-27T09:25:55.657" v="183" actId="47"/>
        <pc:sldMkLst>
          <pc:docMk/>
          <pc:sldMk cId="1187736813" sldId="380"/>
        </pc:sldMkLst>
      </pc:sldChg>
      <pc:sldChg chg="del">
        <pc:chgData name="Andrew Ming Ho Wu" userId="620d876fccae6a25" providerId="LiveId" clId="{22012E1F-4A87-4B9C-8D82-647E20DED6D9}" dt="2020-11-27T09:25:55.657" v="183" actId="47"/>
        <pc:sldMkLst>
          <pc:docMk/>
          <pc:sldMk cId="2757193750" sldId="381"/>
        </pc:sldMkLst>
      </pc:sldChg>
      <pc:sldChg chg="del">
        <pc:chgData name="Andrew Ming Ho Wu" userId="620d876fccae6a25" providerId="LiveId" clId="{22012E1F-4A87-4B9C-8D82-647E20DED6D9}" dt="2020-11-27T09:25:55.657" v="183" actId="47"/>
        <pc:sldMkLst>
          <pc:docMk/>
          <pc:sldMk cId="701886588" sldId="382"/>
        </pc:sldMkLst>
      </pc:sldChg>
      <pc:sldChg chg="del">
        <pc:chgData name="Andrew Ming Ho Wu" userId="620d876fccae6a25" providerId="LiveId" clId="{22012E1F-4A87-4B9C-8D82-647E20DED6D9}" dt="2020-11-27T09:25:55.657" v="183" actId="47"/>
        <pc:sldMkLst>
          <pc:docMk/>
          <pc:sldMk cId="708503969" sldId="385"/>
        </pc:sldMkLst>
      </pc:sldChg>
      <pc:sldChg chg="modSp mod">
        <pc:chgData name="Andrew Ming Ho Wu" userId="620d876fccae6a25" providerId="LiveId" clId="{22012E1F-4A87-4B9C-8D82-647E20DED6D9}" dt="2020-11-27T09:26:39.193" v="316" actId="1076"/>
        <pc:sldMkLst>
          <pc:docMk/>
          <pc:sldMk cId="1734700085" sldId="386"/>
        </pc:sldMkLst>
        <pc:spChg chg="mod">
          <ac:chgData name="Andrew Ming Ho Wu" userId="620d876fccae6a25" providerId="LiveId" clId="{22012E1F-4A87-4B9C-8D82-647E20DED6D9}" dt="2020-11-27T09:26:39.193" v="316" actId="1076"/>
          <ac:spMkLst>
            <pc:docMk/>
            <pc:sldMk cId="1734700085" sldId="386"/>
            <ac:spMk id="12" creationId="{7E70BACB-1CF0-4DEE-923B-205A7D88BC2B}"/>
          </ac:spMkLst>
        </pc:spChg>
      </pc:sldChg>
      <pc:sldChg chg="addSp modSp add mod">
        <pc:chgData name="Andrew Ming Ho Wu" userId="620d876fccae6a25" providerId="LiveId" clId="{22012E1F-4A87-4B9C-8D82-647E20DED6D9}" dt="2020-11-27T09:57:46.188" v="540" actId="20577"/>
        <pc:sldMkLst>
          <pc:docMk/>
          <pc:sldMk cId="1002563172" sldId="387"/>
        </pc:sldMkLst>
        <pc:spChg chg="add mod">
          <ac:chgData name="Andrew Ming Ho Wu" userId="620d876fccae6a25" providerId="LiveId" clId="{22012E1F-4A87-4B9C-8D82-647E20DED6D9}" dt="2020-11-27T09:57:46.188" v="540" actId="20577"/>
          <ac:spMkLst>
            <pc:docMk/>
            <pc:sldMk cId="1002563172" sldId="387"/>
            <ac:spMk id="11" creationId="{BA618F6F-1997-4079-B11E-BC24229FBCC5}"/>
          </ac:spMkLst>
        </pc:spChg>
      </pc:sldChg>
    </pc:docChg>
  </pc:docChgLst>
  <pc:docChgLst>
    <pc:chgData name="Andrew Ming Ho Wu" userId="620d876fccae6a25" providerId="LiveId" clId="{301D553B-ED1B-4DD0-8B60-0326FA0FE40D}"/>
    <pc:docChg chg="undo custSel modSld sldOrd">
      <pc:chgData name="Andrew Ming Ho Wu" userId="620d876fccae6a25" providerId="LiveId" clId="{301D553B-ED1B-4DD0-8B60-0326FA0FE40D}" dt="2020-12-04T09:57:29.774" v="2192" actId="20577"/>
      <pc:docMkLst>
        <pc:docMk/>
      </pc:docMkLst>
      <pc:sldChg chg="modSp mod">
        <pc:chgData name="Andrew Ming Ho Wu" userId="620d876fccae6a25" providerId="LiveId" clId="{301D553B-ED1B-4DD0-8B60-0326FA0FE40D}" dt="2020-12-04T09:23:30.694" v="1648" actId="20577"/>
        <pc:sldMkLst>
          <pc:docMk/>
          <pc:sldMk cId="0" sldId="256"/>
        </pc:sldMkLst>
        <pc:spChg chg="mod">
          <ac:chgData name="Andrew Ming Ho Wu" userId="620d876fccae6a25" providerId="LiveId" clId="{301D553B-ED1B-4DD0-8B60-0326FA0FE40D}" dt="2020-12-04T09:23:30.694" v="1648" actId="20577"/>
          <ac:spMkLst>
            <pc:docMk/>
            <pc:sldMk cId="0" sldId="256"/>
            <ac:spMk id="12" creationId="{9A5C5996-C506-42D4-8B45-0190C0F5159A}"/>
          </ac:spMkLst>
        </pc:spChg>
      </pc:sldChg>
      <pc:sldChg chg="modSp mod ord">
        <pc:chgData name="Andrew Ming Ho Wu" userId="620d876fccae6a25" providerId="LiveId" clId="{301D553B-ED1B-4DD0-8B60-0326FA0FE40D}" dt="2020-12-04T09:37:15.202" v="1818" actId="1076"/>
        <pc:sldMkLst>
          <pc:docMk/>
          <pc:sldMk cId="3627176467" sldId="330"/>
        </pc:sldMkLst>
        <pc:spChg chg="mod">
          <ac:chgData name="Andrew Ming Ho Wu" userId="620d876fccae6a25" providerId="LiveId" clId="{301D553B-ED1B-4DD0-8B60-0326FA0FE40D}" dt="2020-12-04T09:37:15.202" v="1818" actId="1076"/>
          <ac:spMkLst>
            <pc:docMk/>
            <pc:sldMk cId="3627176467" sldId="330"/>
            <ac:spMk id="11" creationId="{51D20990-98D9-4852-A91C-AEF4EC3755F8}"/>
          </ac:spMkLst>
        </pc:spChg>
      </pc:sldChg>
      <pc:sldChg chg="addSp delSp modSp mod">
        <pc:chgData name="Andrew Ming Ho Wu" userId="620d876fccae6a25" providerId="LiveId" clId="{301D553B-ED1B-4DD0-8B60-0326FA0FE40D}" dt="2020-12-04T09:57:29.774" v="2192" actId="20577"/>
        <pc:sldMkLst>
          <pc:docMk/>
          <pc:sldMk cId="2206058006" sldId="333"/>
        </pc:sldMkLst>
        <pc:spChg chg="mod">
          <ac:chgData name="Andrew Ming Ho Wu" userId="620d876fccae6a25" providerId="LiveId" clId="{301D553B-ED1B-4DD0-8B60-0326FA0FE40D}" dt="2020-12-04T09:54:08.146" v="2088" actId="1076"/>
          <ac:spMkLst>
            <pc:docMk/>
            <pc:sldMk cId="2206058006" sldId="333"/>
            <ac:spMk id="5" creationId="{00000000-0000-0000-0000-000000000000}"/>
          </ac:spMkLst>
        </pc:spChg>
        <pc:spChg chg="add del mod">
          <ac:chgData name="Andrew Ming Ho Wu" userId="620d876fccae6a25" providerId="LiveId" clId="{301D553B-ED1B-4DD0-8B60-0326FA0FE40D}" dt="2020-12-04T09:57:29.774" v="2192" actId="20577"/>
          <ac:spMkLst>
            <pc:docMk/>
            <pc:sldMk cId="2206058006" sldId="333"/>
            <ac:spMk id="11" creationId="{3E2506E2-B67A-4B0D-BA61-6B13AC56BACF}"/>
          </ac:spMkLst>
        </pc:spChg>
      </pc:sldChg>
      <pc:sldChg chg="modSp mod">
        <pc:chgData name="Andrew Ming Ho Wu" userId="620d876fccae6a25" providerId="LiveId" clId="{301D553B-ED1B-4DD0-8B60-0326FA0FE40D}" dt="2020-12-03T19:29:39.167" v="656" actId="20577"/>
        <pc:sldMkLst>
          <pc:docMk/>
          <pc:sldMk cId="2818220858" sldId="343"/>
        </pc:sldMkLst>
        <pc:spChg chg="mod">
          <ac:chgData name="Andrew Ming Ho Wu" userId="620d876fccae6a25" providerId="LiveId" clId="{301D553B-ED1B-4DD0-8B60-0326FA0FE40D}" dt="2020-12-03T19:29:34.248" v="655" actId="20577"/>
          <ac:spMkLst>
            <pc:docMk/>
            <pc:sldMk cId="2818220858" sldId="343"/>
            <ac:spMk id="8" creationId="{9D42ABF8-029E-4F29-B608-8C118D28ABA1}"/>
          </ac:spMkLst>
        </pc:spChg>
        <pc:spChg chg="mod">
          <ac:chgData name="Andrew Ming Ho Wu" userId="620d876fccae6a25" providerId="LiveId" clId="{301D553B-ED1B-4DD0-8B60-0326FA0FE40D}" dt="2020-12-03T19:29:39.167" v="656" actId="20577"/>
          <ac:spMkLst>
            <pc:docMk/>
            <pc:sldMk cId="2818220858" sldId="343"/>
            <ac:spMk id="15" creationId="{5FC8DCBF-4CCE-4C22-8B9F-CC50B4D8446D}"/>
          </ac:spMkLst>
        </pc:spChg>
      </pc:sldChg>
      <pc:sldChg chg="addSp delSp modSp mod">
        <pc:chgData name="Andrew Ming Ho Wu" userId="620d876fccae6a25" providerId="LiveId" clId="{301D553B-ED1B-4DD0-8B60-0326FA0FE40D}" dt="2020-12-03T19:23:50.731" v="4"/>
        <pc:sldMkLst>
          <pc:docMk/>
          <pc:sldMk cId="1002563172" sldId="387"/>
        </pc:sldMkLst>
        <pc:spChg chg="add del mod">
          <ac:chgData name="Andrew Ming Ho Wu" userId="620d876fccae6a25" providerId="LiveId" clId="{301D553B-ED1B-4DD0-8B60-0326FA0FE40D}" dt="2020-12-03T19:23:50.731" v="4"/>
          <ac:spMkLst>
            <pc:docMk/>
            <pc:sldMk cId="1002563172" sldId="387"/>
            <ac:spMk id="11" creationId="{BA618F6F-1997-4079-B11E-BC24229FBCC5}"/>
          </ac:spMkLst>
        </pc:spChg>
      </pc:sldChg>
    </pc:docChg>
  </pc:docChgLst>
  <pc:docChgLst>
    <pc:chgData name="Andrew Ming Ho Wu" userId="620d876fccae6a25" providerId="LiveId" clId="{70051DB0-1E4A-4F76-B9FF-8FCA6C4B0B08}"/>
    <pc:docChg chg="undo custSel addSld delSld modSld">
      <pc:chgData name="Andrew Ming Ho Wu" userId="620d876fccae6a25" providerId="LiveId" clId="{70051DB0-1E4A-4F76-B9FF-8FCA6C4B0B08}" dt="2020-10-16T08:50:56.802" v="1997" actId="5793"/>
      <pc:docMkLst>
        <pc:docMk/>
      </pc:docMkLst>
      <pc:sldChg chg="modSp mod">
        <pc:chgData name="Andrew Ming Ho Wu" userId="620d876fccae6a25" providerId="LiveId" clId="{70051DB0-1E4A-4F76-B9FF-8FCA6C4B0B08}" dt="2020-10-16T08:13:04.374" v="1601" actId="255"/>
        <pc:sldMkLst>
          <pc:docMk/>
          <pc:sldMk cId="0" sldId="256"/>
        </pc:sldMkLst>
        <pc:spChg chg="mod">
          <ac:chgData name="Andrew Ming Ho Wu" userId="620d876fccae6a25" providerId="LiveId" clId="{70051DB0-1E4A-4F76-B9FF-8FCA6C4B0B08}" dt="2020-10-16T08:13:04.374" v="1601" actId="255"/>
          <ac:spMkLst>
            <pc:docMk/>
            <pc:sldMk cId="0" sldId="256"/>
            <ac:spMk id="7" creationId="{00000000-0000-0000-0000-000000000000}"/>
          </ac:spMkLst>
        </pc:spChg>
        <pc:spChg chg="mod">
          <ac:chgData name="Andrew Ming Ho Wu" userId="620d876fccae6a25" providerId="LiveId" clId="{70051DB0-1E4A-4F76-B9FF-8FCA6C4B0B08}" dt="2020-10-14T11:03:10.696" v="1511" actId="20577"/>
          <ac:spMkLst>
            <pc:docMk/>
            <pc:sldMk cId="0" sldId="256"/>
            <ac:spMk id="12" creationId="{9A5C5996-C506-42D4-8B45-0190C0F5159A}"/>
          </ac:spMkLst>
        </pc:spChg>
      </pc:sldChg>
      <pc:sldChg chg="addSp delSp modSp mod">
        <pc:chgData name="Andrew Ming Ho Wu" userId="620d876fccae6a25" providerId="LiveId" clId="{70051DB0-1E4A-4F76-B9FF-8FCA6C4B0B08}" dt="2020-10-16T08:14:10.986" v="1623" actId="1076"/>
        <pc:sldMkLst>
          <pc:docMk/>
          <pc:sldMk cId="0" sldId="259"/>
        </pc:sldMkLst>
        <pc:spChg chg="mod">
          <ac:chgData name="Andrew Ming Ho Wu" userId="620d876fccae6a25" providerId="LiveId" clId="{70051DB0-1E4A-4F76-B9FF-8FCA6C4B0B08}" dt="2020-10-16T08:14:10.986" v="1623" actId="1076"/>
          <ac:spMkLst>
            <pc:docMk/>
            <pc:sldMk cId="0" sldId="259"/>
            <ac:spMk id="5" creationId="{00000000-0000-0000-0000-000000000000}"/>
          </ac:spMkLst>
        </pc:spChg>
        <pc:spChg chg="del mod">
          <ac:chgData name="Andrew Ming Ho Wu" userId="620d876fccae6a25" providerId="LiveId" clId="{70051DB0-1E4A-4F76-B9FF-8FCA6C4B0B08}" dt="2020-10-14T10:56:16.263" v="803"/>
          <ac:spMkLst>
            <pc:docMk/>
            <pc:sldMk cId="0" sldId="259"/>
            <ac:spMk id="12" creationId="{7E70BACB-1CF0-4DEE-923B-205A7D88BC2B}"/>
          </ac:spMkLst>
        </pc:spChg>
        <pc:graphicFrameChg chg="add del mod modGraphic">
          <ac:chgData name="Andrew Ming Ho Wu" userId="620d876fccae6a25" providerId="LiveId" clId="{70051DB0-1E4A-4F76-B9FF-8FCA6C4B0B08}" dt="2020-10-16T08:13:58.412" v="1603" actId="478"/>
          <ac:graphicFrameMkLst>
            <pc:docMk/>
            <pc:sldMk cId="0" sldId="259"/>
            <ac:graphicFrameMk id="6" creationId="{F9FF6ED5-1599-4BAE-B1B8-E9E0AA0B54BA}"/>
          </ac:graphicFrameMkLst>
        </pc:graphicFrameChg>
      </pc:sldChg>
      <pc:sldChg chg="modSp del mod">
        <pc:chgData name="Andrew Ming Ho Wu" userId="620d876fccae6a25" providerId="LiveId" clId="{70051DB0-1E4A-4F76-B9FF-8FCA6C4B0B08}" dt="2020-10-16T08:14:23.170" v="1624" actId="2696"/>
        <pc:sldMkLst>
          <pc:docMk/>
          <pc:sldMk cId="4141595128" sldId="301"/>
        </pc:sldMkLst>
        <pc:spChg chg="mod">
          <ac:chgData name="Andrew Ming Ho Wu" userId="620d876fccae6a25" providerId="LiveId" clId="{70051DB0-1E4A-4F76-B9FF-8FCA6C4B0B08}" dt="2020-10-14T10:57:15.205" v="832" actId="20577"/>
          <ac:spMkLst>
            <pc:docMk/>
            <pc:sldMk cId="4141595128" sldId="301"/>
            <ac:spMk id="5" creationId="{00000000-0000-0000-0000-000000000000}"/>
          </ac:spMkLst>
        </pc:spChg>
        <pc:spChg chg="mod">
          <ac:chgData name="Andrew Ming Ho Wu" userId="620d876fccae6a25" providerId="LiveId" clId="{70051DB0-1E4A-4F76-B9FF-8FCA6C4B0B08}" dt="2020-10-14T10:57:56.133" v="1014" actId="1076"/>
          <ac:spMkLst>
            <pc:docMk/>
            <pc:sldMk cId="4141595128" sldId="301"/>
            <ac:spMk id="12" creationId="{7E70BACB-1CF0-4DEE-923B-205A7D88BC2B}"/>
          </ac:spMkLst>
        </pc:spChg>
      </pc:sldChg>
      <pc:sldChg chg="modSp mod">
        <pc:chgData name="Andrew Ming Ho Wu" userId="620d876fccae6a25" providerId="LiveId" clId="{70051DB0-1E4A-4F76-B9FF-8FCA6C4B0B08}" dt="2020-10-16T08:50:56.802" v="1997" actId="5793"/>
        <pc:sldMkLst>
          <pc:docMk/>
          <pc:sldMk cId="428898620" sldId="329"/>
        </pc:sldMkLst>
        <pc:spChg chg="mod">
          <ac:chgData name="Andrew Ming Ho Wu" userId="620d876fccae6a25" providerId="LiveId" clId="{70051DB0-1E4A-4F76-B9FF-8FCA6C4B0B08}" dt="2020-10-14T10:58:08.788" v="1025" actId="20577"/>
          <ac:spMkLst>
            <pc:docMk/>
            <pc:sldMk cId="428898620" sldId="329"/>
            <ac:spMk id="5" creationId="{00000000-0000-0000-0000-000000000000}"/>
          </ac:spMkLst>
        </pc:spChg>
        <pc:spChg chg="mod">
          <ac:chgData name="Andrew Ming Ho Wu" userId="620d876fccae6a25" providerId="LiveId" clId="{70051DB0-1E4A-4F76-B9FF-8FCA6C4B0B08}" dt="2020-10-16T08:50:56.802" v="1997" actId="5793"/>
          <ac:spMkLst>
            <pc:docMk/>
            <pc:sldMk cId="428898620" sldId="329"/>
            <ac:spMk id="12" creationId="{7E70BACB-1CF0-4DEE-923B-205A7D88BC2B}"/>
          </ac:spMkLst>
        </pc:spChg>
      </pc:sldChg>
      <pc:sldChg chg="addSp delSp modSp mod">
        <pc:chgData name="Andrew Ming Ho Wu" userId="620d876fccae6a25" providerId="LiveId" clId="{70051DB0-1E4A-4F76-B9FF-8FCA6C4B0B08}" dt="2020-10-14T11:04:43.468" v="1595" actId="1076"/>
        <pc:sldMkLst>
          <pc:docMk/>
          <pc:sldMk cId="3627176467" sldId="330"/>
        </pc:sldMkLst>
        <pc:spChg chg="mod">
          <ac:chgData name="Andrew Ming Ho Wu" userId="620d876fccae6a25" providerId="LiveId" clId="{70051DB0-1E4A-4F76-B9FF-8FCA6C4B0B08}" dt="2020-10-14T11:04:43.468" v="1595" actId="1076"/>
          <ac:spMkLst>
            <pc:docMk/>
            <pc:sldMk cId="3627176467" sldId="330"/>
            <ac:spMk id="5" creationId="{00000000-0000-0000-0000-000000000000}"/>
          </ac:spMkLst>
        </pc:spChg>
        <pc:spChg chg="add del mod">
          <ac:chgData name="Andrew Ming Ho Wu" userId="620d876fccae6a25" providerId="LiveId" clId="{70051DB0-1E4A-4F76-B9FF-8FCA6C4B0B08}" dt="2020-10-14T11:02:05.801" v="1498" actId="20577"/>
          <ac:spMkLst>
            <pc:docMk/>
            <pc:sldMk cId="3627176467" sldId="330"/>
            <ac:spMk id="12" creationId="{7E70BACB-1CF0-4DEE-923B-205A7D88BC2B}"/>
          </ac:spMkLst>
        </pc:spChg>
      </pc:sldChg>
      <pc:sldChg chg="delSp modSp mod">
        <pc:chgData name="Andrew Ming Ho Wu" userId="620d876fccae6a25" providerId="LiveId" clId="{70051DB0-1E4A-4F76-B9FF-8FCA6C4B0B08}" dt="2020-10-14T11:02:51.398" v="1506" actId="1076"/>
        <pc:sldMkLst>
          <pc:docMk/>
          <pc:sldMk cId="311588258" sldId="331"/>
        </pc:sldMkLst>
        <pc:spChg chg="mod">
          <ac:chgData name="Andrew Ming Ho Wu" userId="620d876fccae6a25" providerId="LiveId" clId="{70051DB0-1E4A-4F76-B9FF-8FCA6C4B0B08}" dt="2020-10-14T11:02:51.398" v="1506" actId="1076"/>
          <ac:spMkLst>
            <pc:docMk/>
            <pc:sldMk cId="311588258" sldId="331"/>
            <ac:spMk id="5" creationId="{00000000-0000-0000-0000-000000000000}"/>
          </ac:spMkLst>
        </pc:spChg>
        <pc:spChg chg="del">
          <ac:chgData name="Andrew Ming Ho Wu" userId="620d876fccae6a25" providerId="LiveId" clId="{70051DB0-1E4A-4F76-B9FF-8FCA6C4B0B08}" dt="2020-10-14T11:02:34.036" v="1502" actId="478"/>
          <ac:spMkLst>
            <pc:docMk/>
            <pc:sldMk cId="311588258" sldId="331"/>
            <ac:spMk id="12" creationId="{7E70BACB-1CF0-4DEE-923B-205A7D88BC2B}"/>
          </ac:spMkLst>
        </pc:spChg>
        <pc:grpChg chg="mod">
          <ac:chgData name="Andrew Ming Ho Wu" userId="620d876fccae6a25" providerId="LiveId" clId="{70051DB0-1E4A-4F76-B9FF-8FCA6C4B0B08}" dt="2020-10-14T11:02:46.399" v="1505" actId="1076"/>
          <ac:grpSpMkLst>
            <pc:docMk/>
            <pc:sldMk cId="311588258" sldId="331"/>
            <ac:grpSpMk id="2" creationId="{00000000-0000-0000-0000-000000000000}"/>
          </ac:grpSpMkLst>
        </pc:grpChg>
      </pc:sldChg>
      <pc:sldChg chg="del">
        <pc:chgData name="Andrew Ming Ho Wu" userId="620d876fccae6a25" providerId="LiveId" clId="{70051DB0-1E4A-4F76-B9FF-8FCA6C4B0B08}" dt="2020-10-14T11:02:58.709" v="1507" actId="2696"/>
        <pc:sldMkLst>
          <pc:docMk/>
          <pc:sldMk cId="1678336179" sldId="332"/>
        </pc:sldMkLst>
      </pc:sldChg>
      <pc:sldChg chg="modSp mod">
        <pc:chgData name="Andrew Ming Ho Wu" userId="620d876fccae6a25" providerId="LiveId" clId="{70051DB0-1E4A-4F76-B9FF-8FCA6C4B0B08}" dt="2020-10-16T08:31:21.227" v="1924" actId="20577"/>
        <pc:sldMkLst>
          <pc:docMk/>
          <pc:sldMk cId="2206058006" sldId="333"/>
        </pc:sldMkLst>
        <pc:spChg chg="mod">
          <ac:chgData name="Andrew Ming Ho Wu" userId="620d876fccae6a25" providerId="LiveId" clId="{70051DB0-1E4A-4F76-B9FF-8FCA6C4B0B08}" dt="2020-10-16T08:17:59.360" v="1712" actId="20577"/>
          <ac:spMkLst>
            <pc:docMk/>
            <pc:sldMk cId="2206058006" sldId="333"/>
            <ac:spMk id="5" creationId="{00000000-0000-0000-0000-000000000000}"/>
          </ac:spMkLst>
        </pc:spChg>
        <pc:spChg chg="mod">
          <ac:chgData name="Andrew Ming Ho Wu" userId="620d876fccae6a25" providerId="LiveId" clId="{70051DB0-1E4A-4F76-B9FF-8FCA6C4B0B08}" dt="2020-10-16T08:31:21.227" v="1924" actId="20577"/>
          <ac:spMkLst>
            <pc:docMk/>
            <pc:sldMk cId="2206058006" sldId="333"/>
            <ac:spMk id="12" creationId="{7E70BACB-1CF0-4DEE-923B-205A7D88BC2B}"/>
          </ac:spMkLst>
        </pc:spChg>
      </pc:sldChg>
      <pc:sldChg chg="del">
        <pc:chgData name="Andrew Ming Ho Wu" userId="620d876fccae6a25" providerId="LiveId" clId="{70051DB0-1E4A-4F76-B9FF-8FCA6C4B0B08}" dt="2020-10-14T10:49:02.566" v="132" actId="2696"/>
        <pc:sldMkLst>
          <pc:docMk/>
          <pc:sldMk cId="1994449026" sldId="335"/>
        </pc:sldMkLst>
      </pc:sldChg>
      <pc:sldChg chg="del">
        <pc:chgData name="Andrew Ming Ho Wu" userId="620d876fccae6a25" providerId="LiveId" clId="{70051DB0-1E4A-4F76-B9FF-8FCA6C4B0B08}" dt="2020-10-14T11:02:58.709" v="1507" actId="2696"/>
        <pc:sldMkLst>
          <pc:docMk/>
          <pc:sldMk cId="491446009" sldId="336"/>
        </pc:sldMkLst>
      </pc:sldChg>
      <pc:sldChg chg="del">
        <pc:chgData name="Andrew Ming Ho Wu" userId="620d876fccae6a25" providerId="LiveId" clId="{70051DB0-1E4A-4F76-B9FF-8FCA6C4B0B08}" dt="2020-10-14T11:02:58.709" v="1507" actId="2696"/>
        <pc:sldMkLst>
          <pc:docMk/>
          <pc:sldMk cId="3153837584" sldId="337"/>
        </pc:sldMkLst>
      </pc:sldChg>
      <pc:sldChg chg="del">
        <pc:chgData name="Andrew Ming Ho Wu" userId="620d876fccae6a25" providerId="LiveId" clId="{70051DB0-1E4A-4F76-B9FF-8FCA6C4B0B08}" dt="2020-10-14T11:02:58.709" v="1507" actId="2696"/>
        <pc:sldMkLst>
          <pc:docMk/>
          <pc:sldMk cId="1064973513" sldId="338"/>
        </pc:sldMkLst>
      </pc:sldChg>
      <pc:sldChg chg="del">
        <pc:chgData name="Andrew Ming Ho Wu" userId="620d876fccae6a25" providerId="LiveId" clId="{70051DB0-1E4A-4F76-B9FF-8FCA6C4B0B08}" dt="2020-10-14T11:02:58.709" v="1507" actId="2696"/>
        <pc:sldMkLst>
          <pc:docMk/>
          <pc:sldMk cId="3865668538" sldId="339"/>
        </pc:sldMkLst>
      </pc:sldChg>
      <pc:sldChg chg="del">
        <pc:chgData name="Andrew Ming Ho Wu" userId="620d876fccae6a25" providerId="LiveId" clId="{70051DB0-1E4A-4F76-B9FF-8FCA6C4B0B08}" dt="2020-10-14T11:02:58.709" v="1507" actId="2696"/>
        <pc:sldMkLst>
          <pc:docMk/>
          <pc:sldMk cId="1140042678" sldId="340"/>
        </pc:sldMkLst>
      </pc:sldChg>
      <pc:sldChg chg="del">
        <pc:chgData name="Andrew Ming Ho Wu" userId="620d876fccae6a25" providerId="LiveId" clId="{70051DB0-1E4A-4F76-B9FF-8FCA6C4B0B08}" dt="2020-10-14T11:02:58.709" v="1507" actId="2696"/>
        <pc:sldMkLst>
          <pc:docMk/>
          <pc:sldMk cId="2792681432" sldId="341"/>
        </pc:sldMkLst>
      </pc:sldChg>
      <pc:sldChg chg="del">
        <pc:chgData name="Andrew Ming Ho Wu" userId="620d876fccae6a25" providerId="LiveId" clId="{70051DB0-1E4A-4F76-B9FF-8FCA6C4B0B08}" dt="2020-10-14T11:02:58.709" v="1507" actId="2696"/>
        <pc:sldMkLst>
          <pc:docMk/>
          <pc:sldMk cId="3458398597" sldId="342"/>
        </pc:sldMkLst>
      </pc:sldChg>
      <pc:sldChg chg="delSp modSp mod">
        <pc:chgData name="Andrew Ming Ho Wu" userId="620d876fccae6a25" providerId="LiveId" clId="{70051DB0-1E4A-4F76-B9FF-8FCA6C4B0B08}" dt="2020-10-16T08:17:39.434" v="1697" actId="20577"/>
        <pc:sldMkLst>
          <pc:docMk/>
          <pc:sldMk cId="2818220858" sldId="343"/>
        </pc:sldMkLst>
        <pc:spChg chg="mod">
          <ac:chgData name="Andrew Ming Ho Wu" userId="620d876fccae6a25" providerId="LiveId" clId="{70051DB0-1E4A-4F76-B9FF-8FCA6C4B0B08}" dt="2020-10-16T08:17:39.434" v="1697" actId="20577"/>
          <ac:spMkLst>
            <pc:docMk/>
            <pc:sldMk cId="2818220858" sldId="343"/>
            <ac:spMk id="5" creationId="{81D7F47C-B22C-46A9-BD87-E2FA064EC20F}"/>
          </ac:spMkLst>
        </pc:spChg>
        <pc:spChg chg="del">
          <ac:chgData name="Andrew Ming Ho Wu" userId="620d876fccae6a25" providerId="LiveId" clId="{70051DB0-1E4A-4F76-B9FF-8FCA6C4B0B08}" dt="2020-10-14T10:48:34.682" v="129" actId="478"/>
          <ac:spMkLst>
            <pc:docMk/>
            <pc:sldMk cId="2818220858" sldId="343"/>
            <ac:spMk id="7" creationId="{8F1A7018-DAB3-4DD6-9851-CCE349574926}"/>
          </ac:spMkLst>
        </pc:spChg>
        <pc:spChg chg="mod">
          <ac:chgData name="Andrew Ming Ho Wu" userId="620d876fccae6a25" providerId="LiveId" clId="{70051DB0-1E4A-4F76-B9FF-8FCA6C4B0B08}" dt="2020-10-16T08:17:36.046" v="1691" actId="20577"/>
          <ac:spMkLst>
            <pc:docMk/>
            <pc:sldMk cId="2818220858" sldId="343"/>
            <ac:spMk id="15" creationId="{5FC8DCBF-4CCE-4C22-8B9F-CC50B4D8446D}"/>
          </ac:spMkLst>
        </pc:spChg>
        <pc:spChg chg="del">
          <ac:chgData name="Andrew Ming Ho Wu" userId="620d876fccae6a25" providerId="LiveId" clId="{70051DB0-1E4A-4F76-B9FF-8FCA6C4B0B08}" dt="2020-10-14T10:48:41.238" v="130" actId="478"/>
          <ac:spMkLst>
            <pc:docMk/>
            <pc:sldMk cId="2818220858" sldId="343"/>
            <ac:spMk id="20" creationId="{A6F76399-04DE-46A8-BF2C-99ED8D141BD3}"/>
          </ac:spMkLst>
        </pc:spChg>
        <pc:grpChg chg="mod">
          <ac:chgData name="Andrew Ming Ho Wu" userId="620d876fccae6a25" providerId="LiveId" clId="{70051DB0-1E4A-4F76-B9FF-8FCA6C4B0B08}" dt="2020-10-14T11:03:31.434" v="1538" actId="1076"/>
          <ac:grpSpMkLst>
            <pc:docMk/>
            <pc:sldMk cId="2818220858" sldId="343"/>
            <ac:grpSpMk id="2" creationId="{00000000-0000-0000-0000-000000000000}"/>
          </ac:grpSpMkLst>
        </pc:grpChg>
      </pc:sldChg>
      <pc:sldChg chg="add del">
        <pc:chgData name="Andrew Ming Ho Wu" userId="620d876fccae6a25" providerId="LiveId" clId="{70051DB0-1E4A-4F76-B9FF-8FCA6C4B0B08}" dt="2020-10-16T08:17:51.506" v="1699" actId="2890"/>
        <pc:sldMkLst>
          <pc:docMk/>
          <pc:sldMk cId="882795893" sldId="344"/>
        </pc:sldMkLst>
      </pc:sldChg>
      <pc:sldChg chg="add">
        <pc:chgData name="Andrew Ming Ho Wu" userId="620d876fccae6a25" providerId="LiveId" clId="{70051DB0-1E4A-4F76-B9FF-8FCA6C4B0B08}" dt="2020-10-16T08:17:54.089" v="1700" actId="2890"/>
        <pc:sldMkLst>
          <pc:docMk/>
          <pc:sldMk cId="3427335621" sldId="344"/>
        </pc:sldMkLst>
      </pc:sldChg>
    </pc:docChg>
  </pc:docChgLst>
  <pc:docChgLst>
    <pc:chgData name="Andrew Ming Ho Wu" userId="620d876fccae6a25" providerId="LiveId" clId="{EF3BC0AB-AB59-4C81-97A5-1FDA4EE47D87}"/>
    <pc:docChg chg="undo redo custSel addSld delSld modSld">
      <pc:chgData name="Andrew Ming Ho Wu" userId="620d876fccae6a25" providerId="LiveId" clId="{EF3BC0AB-AB59-4C81-97A5-1FDA4EE47D87}" dt="2020-09-27T18:57:17.757" v="14458" actId="20577"/>
      <pc:docMkLst>
        <pc:docMk/>
      </pc:docMkLst>
      <pc:sldChg chg="delSp modSp mod modNotesTx">
        <pc:chgData name="Andrew Ming Ho Wu" userId="620d876fccae6a25" providerId="LiveId" clId="{EF3BC0AB-AB59-4C81-97A5-1FDA4EE47D87}" dt="2020-09-27T09:55:20.712" v="4391" actId="255"/>
        <pc:sldMkLst>
          <pc:docMk/>
          <pc:sldMk cId="0" sldId="256"/>
        </pc:sldMkLst>
        <pc:spChg chg="mod">
          <ac:chgData name="Andrew Ming Ho Wu" userId="620d876fccae6a25" providerId="LiveId" clId="{EF3BC0AB-AB59-4C81-97A5-1FDA4EE47D87}" dt="2020-09-27T09:55:20.712" v="4391" actId="255"/>
          <ac:spMkLst>
            <pc:docMk/>
            <pc:sldMk cId="0" sldId="256"/>
            <ac:spMk id="7" creationId="{00000000-0000-0000-0000-000000000000}"/>
          </ac:spMkLst>
        </pc:spChg>
        <pc:spChg chg="del mod">
          <ac:chgData name="Andrew Ming Ho Wu" userId="620d876fccae6a25" providerId="LiveId" clId="{EF3BC0AB-AB59-4C81-97A5-1FDA4EE47D87}" dt="2020-09-23T13:10:09.932" v="29"/>
          <ac:spMkLst>
            <pc:docMk/>
            <pc:sldMk cId="0" sldId="256"/>
            <ac:spMk id="8" creationId="{00000000-0000-0000-0000-000000000000}"/>
          </ac:spMkLst>
        </pc:spChg>
        <pc:spChg chg="mod">
          <ac:chgData name="Andrew Ming Ho Wu" userId="620d876fccae6a25" providerId="LiveId" clId="{EF3BC0AB-AB59-4C81-97A5-1FDA4EE47D87}" dt="2020-09-26T17:04:55.185" v="4379" actId="20577"/>
          <ac:spMkLst>
            <pc:docMk/>
            <pc:sldMk cId="0" sldId="256"/>
            <ac:spMk id="13" creationId="{0477D28A-3F44-4405-BD2B-4F00158DB1B3}"/>
          </ac:spMkLst>
        </pc:spChg>
      </pc:sldChg>
      <pc:sldChg chg="addSp delSp modSp mod">
        <pc:chgData name="Andrew Ming Ho Wu" userId="620d876fccae6a25" providerId="LiveId" clId="{EF3BC0AB-AB59-4C81-97A5-1FDA4EE47D87}" dt="2020-09-26T16:12:34.168" v="949" actId="1076"/>
        <pc:sldMkLst>
          <pc:docMk/>
          <pc:sldMk cId="0" sldId="257"/>
        </pc:sldMkLst>
        <pc:spChg chg="add mod">
          <ac:chgData name="Andrew Ming Ho Wu" userId="620d876fccae6a25" providerId="LiveId" clId="{EF3BC0AB-AB59-4C81-97A5-1FDA4EE47D87}" dt="2020-09-26T16:12:00.026" v="902" actId="1076"/>
          <ac:spMkLst>
            <pc:docMk/>
            <pc:sldMk cId="0" sldId="257"/>
            <ac:spMk id="5" creationId="{81D7F47C-B22C-46A9-BD87-E2FA064EC20F}"/>
          </ac:spMkLst>
        </pc:spChg>
        <pc:spChg chg="mod">
          <ac:chgData name="Andrew Ming Ho Wu" userId="620d876fccae6a25" providerId="LiveId" clId="{EF3BC0AB-AB59-4C81-97A5-1FDA4EE47D87}" dt="2020-09-26T16:11:40.182" v="900" actId="1076"/>
          <ac:spMkLst>
            <pc:docMk/>
            <pc:sldMk cId="0" sldId="257"/>
            <ac:spMk id="6" creationId="{00000000-0000-0000-0000-000000000000}"/>
          </ac:spMkLst>
        </pc:spChg>
        <pc:spChg chg="add mod">
          <ac:chgData name="Andrew Ming Ho Wu" userId="620d876fccae6a25" providerId="LiveId" clId="{EF3BC0AB-AB59-4C81-97A5-1FDA4EE47D87}" dt="2020-09-26T16:12:34.168" v="949" actId="1076"/>
          <ac:spMkLst>
            <pc:docMk/>
            <pc:sldMk cId="0" sldId="257"/>
            <ac:spMk id="7" creationId="{8F1A7018-DAB3-4DD6-9851-CCE349574926}"/>
          </ac:spMkLst>
        </pc:spChg>
        <pc:spChg chg="add del">
          <ac:chgData name="Andrew Ming Ho Wu" userId="620d876fccae6a25" providerId="LiveId" clId="{EF3BC0AB-AB59-4C81-97A5-1FDA4EE47D87}" dt="2020-09-26T16:11:21.009" v="894" actId="22"/>
          <ac:spMkLst>
            <pc:docMk/>
            <pc:sldMk cId="0" sldId="257"/>
            <ac:spMk id="8" creationId="{C924EF3F-006C-4216-A9A0-B8029D39A876}"/>
          </ac:spMkLst>
        </pc:spChg>
        <pc:spChg chg="mod">
          <ac:chgData name="Andrew Ming Ho Wu" userId="620d876fccae6a25" providerId="LiveId" clId="{EF3BC0AB-AB59-4C81-97A5-1FDA4EE47D87}" dt="2020-09-23T13:19:33.930" v="281" actId="20577"/>
          <ac:spMkLst>
            <pc:docMk/>
            <pc:sldMk cId="0" sldId="257"/>
            <ac:spMk id="13" creationId="{CFB9566F-DF02-46E3-A7DE-30A3DA2B0123}"/>
          </ac:spMkLst>
        </pc:spChg>
        <pc:spChg chg="mod">
          <ac:chgData name="Andrew Ming Ho Wu" userId="620d876fccae6a25" providerId="LiveId" clId="{EF3BC0AB-AB59-4C81-97A5-1FDA4EE47D87}" dt="2020-09-26T16:11:44.480" v="901" actId="1076"/>
          <ac:spMkLst>
            <pc:docMk/>
            <pc:sldMk cId="0" sldId="257"/>
            <ac:spMk id="15" creationId="{5FC8DCBF-4CCE-4C22-8B9F-CC50B4D8446D}"/>
          </ac:spMkLst>
        </pc:spChg>
        <pc:spChg chg="del mod">
          <ac:chgData name="Andrew Ming Ho Wu" userId="620d876fccae6a25" providerId="LiveId" clId="{EF3BC0AB-AB59-4C81-97A5-1FDA4EE47D87}" dt="2020-09-23T13:11:18.490" v="148" actId="478"/>
          <ac:spMkLst>
            <pc:docMk/>
            <pc:sldMk cId="0" sldId="257"/>
            <ac:spMk id="17" creationId="{F1986DA0-A256-4DC4-89BA-D9AF3A5992F1}"/>
          </ac:spMkLst>
        </pc:spChg>
        <pc:spChg chg="add mod">
          <ac:chgData name="Andrew Ming Ho Wu" userId="620d876fccae6a25" providerId="LiveId" clId="{EF3BC0AB-AB59-4C81-97A5-1FDA4EE47D87}" dt="2020-09-26T16:12:07.600" v="903" actId="1076"/>
          <ac:spMkLst>
            <pc:docMk/>
            <pc:sldMk cId="0" sldId="257"/>
            <ac:spMk id="20" creationId="{A6F76399-04DE-46A8-BF2C-99ED8D141BD3}"/>
          </ac:spMkLst>
        </pc:spChg>
        <pc:grpChg chg="mod">
          <ac:chgData name="Andrew Ming Ho Wu" userId="620d876fccae6a25" providerId="LiveId" clId="{EF3BC0AB-AB59-4C81-97A5-1FDA4EE47D87}" dt="2020-09-26T16:12:28.721" v="948" actId="1076"/>
          <ac:grpSpMkLst>
            <pc:docMk/>
            <pc:sldMk cId="0" sldId="257"/>
            <ac:grpSpMk id="2" creationId="{00000000-0000-0000-0000-000000000000}"/>
          </ac:grpSpMkLst>
        </pc:grpChg>
        <pc:grpChg chg="add mod">
          <ac:chgData name="Andrew Ming Ho Wu" userId="620d876fccae6a25" providerId="LiveId" clId="{EF3BC0AB-AB59-4C81-97A5-1FDA4EE47D87}" dt="2020-09-26T16:11:22.051" v="895" actId="571"/>
          <ac:grpSpMkLst>
            <pc:docMk/>
            <pc:sldMk cId="0" sldId="257"/>
            <ac:grpSpMk id="14" creationId="{830FE23F-E1B8-42CA-8569-E15547258E1C}"/>
          </ac:grpSpMkLst>
        </pc:grpChg>
        <pc:picChg chg="mod">
          <ac:chgData name="Andrew Ming Ho Wu" userId="620d876fccae6a25" providerId="LiveId" clId="{EF3BC0AB-AB59-4C81-97A5-1FDA4EE47D87}" dt="2020-09-26T16:11:22.051" v="895" actId="571"/>
          <ac:picMkLst>
            <pc:docMk/>
            <pc:sldMk cId="0" sldId="257"/>
            <ac:picMk id="16" creationId="{91452E8C-A457-4B32-ADCC-8B062C7B7AA2}"/>
          </ac:picMkLst>
        </pc:picChg>
        <pc:picChg chg="mod">
          <ac:chgData name="Andrew Ming Ho Wu" userId="620d876fccae6a25" providerId="LiveId" clId="{EF3BC0AB-AB59-4C81-97A5-1FDA4EE47D87}" dt="2020-09-26T16:11:22.051" v="895" actId="571"/>
          <ac:picMkLst>
            <pc:docMk/>
            <pc:sldMk cId="0" sldId="257"/>
            <ac:picMk id="17" creationId="{9914AFBE-82F5-4DA6-8856-1BD8C5F4D972}"/>
          </ac:picMkLst>
        </pc:picChg>
      </pc:sldChg>
      <pc:sldChg chg="addSp delSp modSp mod modNotesTx">
        <pc:chgData name="Andrew Ming Ho Wu" userId="620d876fccae6a25" providerId="LiveId" clId="{EF3BC0AB-AB59-4C81-97A5-1FDA4EE47D87}" dt="2020-09-27T18:42:29.401" v="12601" actId="20577"/>
        <pc:sldMkLst>
          <pc:docMk/>
          <pc:sldMk cId="0" sldId="259"/>
        </pc:sldMkLst>
        <pc:spChg chg="mod">
          <ac:chgData name="Andrew Ming Ho Wu" userId="620d876fccae6a25" providerId="LiveId" clId="{EF3BC0AB-AB59-4C81-97A5-1FDA4EE47D87}" dt="2020-09-26T16:15:18.922" v="1252" actId="20577"/>
          <ac:spMkLst>
            <pc:docMk/>
            <pc:sldMk cId="0" sldId="259"/>
            <ac:spMk id="5" creationId="{00000000-0000-0000-0000-000000000000}"/>
          </ac:spMkLst>
        </pc:spChg>
        <pc:spChg chg="add del">
          <ac:chgData name="Andrew Ming Ho Wu" userId="620d876fccae6a25" providerId="LiveId" clId="{EF3BC0AB-AB59-4C81-97A5-1FDA4EE47D87}" dt="2020-09-26T16:15:24.567" v="1254" actId="22"/>
          <ac:spMkLst>
            <pc:docMk/>
            <pc:sldMk cId="0" sldId="259"/>
            <ac:spMk id="6" creationId="{9BFBCD21-514B-426A-B032-477E3A9B1B83}"/>
          </ac:spMkLst>
        </pc:spChg>
        <pc:spChg chg="mod">
          <ac:chgData name="Andrew Ming Ho Wu" userId="620d876fccae6a25" providerId="LiveId" clId="{EF3BC0AB-AB59-4C81-97A5-1FDA4EE47D87}" dt="2020-09-27T18:42:29.401" v="12601" actId="20577"/>
          <ac:spMkLst>
            <pc:docMk/>
            <pc:sldMk cId="0" sldId="259"/>
            <ac:spMk id="12" creationId="{7E70BACB-1CF0-4DEE-923B-205A7D88BC2B}"/>
          </ac:spMkLst>
        </pc:spChg>
      </pc:sldChg>
      <pc:sldChg chg="modSp mod">
        <pc:chgData name="Andrew Ming Ho Wu" userId="620d876fccae6a25" providerId="LiveId" clId="{EF3BC0AB-AB59-4C81-97A5-1FDA4EE47D87}" dt="2020-09-27T10:13:15.975" v="5911" actId="1076"/>
        <pc:sldMkLst>
          <pc:docMk/>
          <pc:sldMk cId="0" sldId="260"/>
        </pc:sldMkLst>
        <pc:spChg chg="mod">
          <ac:chgData name="Andrew Ming Ho Wu" userId="620d876fccae6a25" providerId="LiveId" clId="{EF3BC0AB-AB59-4C81-97A5-1FDA4EE47D87}" dt="2020-09-26T16:18:11.737" v="1595" actId="14100"/>
          <ac:spMkLst>
            <pc:docMk/>
            <pc:sldMk cId="0" sldId="260"/>
            <ac:spMk id="6" creationId="{00000000-0000-0000-0000-000000000000}"/>
          </ac:spMkLst>
        </pc:spChg>
        <pc:spChg chg="mod">
          <ac:chgData name="Andrew Ming Ho Wu" userId="620d876fccae6a25" providerId="LiveId" clId="{EF3BC0AB-AB59-4C81-97A5-1FDA4EE47D87}" dt="2020-09-27T10:13:15.975" v="5911" actId="1076"/>
          <ac:spMkLst>
            <pc:docMk/>
            <pc:sldMk cId="0" sldId="260"/>
            <ac:spMk id="7" creationId="{00000000-0000-0000-0000-000000000000}"/>
          </ac:spMkLst>
        </pc:spChg>
      </pc:sldChg>
      <pc:sldChg chg="del">
        <pc:chgData name="Andrew Ming Ho Wu" userId="620d876fccae6a25" providerId="LiveId" clId="{EF3BC0AB-AB59-4C81-97A5-1FDA4EE47D87}" dt="2020-09-27T10:35:01.134" v="8520" actId="2696"/>
        <pc:sldMkLst>
          <pc:docMk/>
          <pc:sldMk cId="3477520416" sldId="281"/>
        </pc:sldMkLst>
      </pc:sldChg>
      <pc:sldChg chg="addSp delSp modSp mod modNotesTx">
        <pc:chgData name="Andrew Ming Ho Wu" userId="620d876fccae6a25" providerId="LiveId" clId="{EF3BC0AB-AB59-4C81-97A5-1FDA4EE47D87}" dt="2020-09-27T10:15:26.466" v="6060" actId="20577"/>
        <pc:sldMkLst>
          <pc:docMk/>
          <pc:sldMk cId="2614168572" sldId="282"/>
        </pc:sldMkLst>
        <pc:spChg chg="add del mod">
          <ac:chgData name="Andrew Ming Ho Wu" userId="620d876fccae6a25" providerId="LiveId" clId="{EF3BC0AB-AB59-4C81-97A5-1FDA4EE47D87}" dt="2020-09-27T10:10:20.883" v="5667" actId="1076"/>
          <ac:spMkLst>
            <pc:docMk/>
            <pc:sldMk cId="2614168572" sldId="282"/>
            <ac:spMk id="13" creationId="{69CF4EEB-ADC9-4068-B7B7-D36841F39D3C}"/>
          </ac:spMkLst>
        </pc:spChg>
        <pc:spChg chg="mod">
          <ac:chgData name="Andrew Ming Ho Wu" userId="620d876fccae6a25" providerId="LiveId" clId="{EF3BC0AB-AB59-4C81-97A5-1FDA4EE47D87}" dt="2020-09-27T10:15:26.466" v="6060" actId="20577"/>
          <ac:spMkLst>
            <pc:docMk/>
            <pc:sldMk cId="2614168572" sldId="282"/>
            <ac:spMk id="17" creationId="{48FA683B-0C92-4884-BB36-9239C11A9F11}"/>
          </ac:spMkLst>
        </pc:spChg>
        <pc:picChg chg="mod">
          <ac:chgData name="Andrew Ming Ho Wu" userId="620d876fccae6a25" providerId="LiveId" clId="{EF3BC0AB-AB59-4C81-97A5-1FDA4EE47D87}" dt="2020-09-26T16:19:38.497" v="1795" actId="1076"/>
          <ac:picMkLst>
            <pc:docMk/>
            <pc:sldMk cId="2614168572" sldId="282"/>
            <ac:picMk id="2" creationId="{00000000-0000-0000-0000-000000000000}"/>
          </ac:picMkLst>
        </pc:picChg>
      </pc:sldChg>
      <pc:sldChg chg="del">
        <pc:chgData name="Andrew Ming Ho Wu" userId="620d876fccae6a25" providerId="LiveId" clId="{EF3BC0AB-AB59-4C81-97A5-1FDA4EE47D87}" dt="2020-09-27T10:35:01.134" v="8520" actId="2696"/>
        <pc:sldMkLst>
          <pc:docMk/>
          <pc:sldMk cId="2263646774" sldId="283"/>
        </pc:sldMkLst>
      </pc:sldChg>
      <pc:sldChg chg="del">
        <pc:chgData name="Andrew Ming Ho Wu" userId="620d876fccae6a25" providerId="LiveId" clId="{EF3BC0AB-AB59-4C81-97A5-1FDA4EE47D87}" dt="2020-09-27T10:35:01.134" v="8520" actId="2696"/>
        <pc:sldMkLst>
          <pc:docMk/>
          <pc:sldMk cId="1442798169" sldId="284"/>
        </pc:sldMkLst>
      </pc:sldChg>
      <pc:sldChg chg="del">
        <pc:chgData name="Andrew Ming Ho Wu" userId="620d876fccae6a25" providerId="LiveId" clId="{EF3BC0AB-AB59-4C81-97A5-1FDA4EE47D87}" dt="2020-09-27T10:35:01.134" v="8520" actId="2696"/>
        <pc:sldMkLst>
          <pc:docMk/>
          <pc:sldMk cId="2354016084" sldId="285"/>
        </pc:sldMkLst>
      </pc:sldChg>
      <pc:sldChg chg="del">
        <pc:chgData name="Andrew Ming Ho Wu" userId="620d876fccae6a25" providerId="LiveId" clId="{EF3BC0AB-AB59-4C81-97A5-1FDA4EE47D87}" dt="2020-09-27T10:35:01.134" v="8520" actId="2696"/>
        <pc:sldMkLst>
          <pc:docMk/>
          <pc:sldMk cId="399849162" sldId="286"/>
        </pc:sldMkLst>
      </pc:sldChg>
      <pc:sldChg chg="del">
        <pc:chgData name="Andrew Ming Ho Wu" userId="620d876fccae6a25" providerId="LiveId" clId="{EF3BC0AB-AB59-4C81-97A5-1FDA4EE47D87}" dt="2020-09-27T10:35:01.134" v="8520" actId="2696"/>
        <pc:sldMkLst>
          <pc:docMk/>
          <pc:sldMk cId="2878566895" sldId="287"/>
        </pc:sldMkLst>
      </pc:sldChg>
      <pc:sldChg chg="del">
        <pc:chgData name="Andrew Ming Ho Wu" userId="620d876fccae6a25" providerId="LiveId" clId="{EF3BC0AB-AB59-4C81-97A5-1FDA4EE47D87}" dt="2020-09-27T10:35:01.134" v="8520" actId="2696"/>
        <pc:sldMkLst>
          <pc:docMk/>
          <pc:sldMk cId="2066083013" sldId="288"/>
        </pc:sldMkLst>
      </pc:sldChg>
      <pc:sldChg chg="del">
        <pc:chgData name="Andrew Ming Ho Wu" userId="620d876fccae6a25" providerId="LiveId" clId="{EF3BC0AB-AB59-4C81-97A5-1FDA4EE47D87}" dt="2020-09-27T10:35:01.134" v="8520" actId="2696"/>
        <pc:sldMkLst>
          <pc:docMk/>
          <pc:sldMk cId="229956835" sldId="289"/>
        </pc:sldMkLst>
      </pc:sldChg>
      <pc:sldChg chg="del">
        <pc:chgData name="Andrew Ming Ho Wu" userId="620d876fccae6a25" providerId="LiveId" clId="{EF3BC0AB-AB59-4C81-97A5-1FDA4EE47D87}" dt="2020-09-27T10:35:01.134" v="8520" actId="2696"/>
        <pc:sldMkLst>
          <pc:docMk/>
          <pc:sldMk cId="3410851458" sldId="290"/>
        </pc:sldMkLst>
      </pc:sldChg>
      <pc:sldChg chg="del">
        <pc:chgData name="Andrew Ming Ho Wu" userId="620d876fccae6a25" providerId="LiveId" clId="{EF3BC0AB-AB59-4C81-97A5-1FDA4EE47D87}" dt="2020-09-27T10:35:01.134" v="8520" actId="2696"/>
        <pc:sldMkLst>
          <pc:docMk/>
          <pc:sldMk cId="413486627" sldId="291"/>
        </pc:sldMkLst>
      </pc:sldChg>
      <pc:sldChg chg="del">
        <pc:chgData name="Andrew Ming Ho Wu" userId="620d876fccae6a25" providerId="LiveId" clId="{EF3BC0AB-AB59-4C81-97A5-1FDA4EE47D87}" dt="2020-09-27T10:35:01.134" v="8520" actId="2696"/>
        <pc:sldMkLst>
          <pc:docMk/>
          <pc:sldMk cId="2556687725" sldId="292"/>
        </pc:sldMkLst>
      </pc:sldChg>
      <pc:sldChg chg="del">
        <pc:chgData name="Andrew Ming Ho Wu" userId="620d876fccae6a25" providerId="LiveId" clId="{EF3BC0AB-AB59-4C81-97A5-1FDA4EE47D87}" dt="2020-09-27T10:35:01.134" v="8520" actId="2696"/>
        <pc:sldMkLst>
          <pc:docMk/>
          <pc:sldMk cId="3512316335" sldId="293"/>
        </pc:sldMkLst>
      </pc:sldChg>
      <pc:sldChg chg="del">
        <pc:chgData name="Andrew Ming Ho Wu" userId="620d876fccae6a25" providerId="LiveId" clId="{EF3BC0AB-AB59-4C81-97A5-1FDA4EE47D87}" dt="2020-09-27T10:35:01.134" v="8520" actId="2696"/>
        <pc:sldMkLst>
          <pc:docMk/>
          <pc:sldMk cId="1612569936" sldId="294"/>
        </pc:sldMkLst>
      </pc:sldChg>
      <pc:sldChg chg="del">
        <pc:chgData name="Andrew Ming Ho Wu" userId="620d876fccae6a25" providerId="LiveId" clId="{EF3BC0AB-AB59-4C81-97A5-1FDA4EE47D87}" dt="2020-09-27T10:35:01.134" v="8520" actId="2696"/>
        <pc:sldMkLst>
          <pc:docMk/>
          <pc:sldMk cId="1824351165" sldId="296"/>
        </pc:sldMkLst>
      </pc:sldChg>
      <pc:sldChg chg="del">
        <pc:chgData name="Andrew Ming Ho Wu" userId="620d876fccae6a25" providerId="LiveId" clId="{EF3BC0AB-AB59-4C81-97A5-1FDA4EE47D87}" dt="2020-09-27T10:35:01.134" v="8520" actId="2696"/>
        <pc:sldMkLst>
          <pc:docMk/>
          <pc:sldMk cId="4058345036" sldId="297"/>
        </pc:sldMkLst>
      </pc:sldChg>
      <pc:sldChg chg="del">
        <pc:chgData name="Andrew Ming Ho Wu" userId="620d876fccae6a25" providerId="LiveId" clId="{EF3BC0AB-AB59-4C81-97A5-1FDA4EE47D87}" dt="2020-09-27T10:35:01.134" v="8520" actId="2696"/>
        <pc:sldMkLst>
          <pc:docMk/>
          <pc:sldMk cId="1764176242" sldId="299"/>
        </pc:sldMkLst>
      </pc:sldChg>
      <pc:sldChg chg="del">
        <pc:chgData name="Andrew Ming Ho Wu" userId="620d876fccae6a25" providerId="LiveId" clId="{EF3BC0AB-AB59-4C81-97A5-1FDA4EE47D87}" dt="2020-09-27T10:35:01.134" v="8520" actId="2696"/>
        <pc:sldMkLst>
          <pc:docMk/>
          <pc:sldMk cId="4186544287" sldId="300"/>
        </pc:sldMkLst>
      </pc:sldChg>
      <pc:sldChg chg="modSp add mod">
        <pc:chgData name="Andrew Ming Ho Wu" userId="620d876fccae6a25" providerId="LiveId" clId="{EF3BC0AB-AB59-4C81-97A5-1FDA4EE47D87}" dt="2020-09-27T18:42:43.537" v="12616" actId="20577"/>
        <pc:sldMkLst>
          <pc:docMk/>
          <pc:sldMk cId="4141595128" sldId="301"/>
        </pc:sldMkLst>
        <pc:spChg chg="mod">
          <ac:chgData name="Andrew Ming Ho Wu" userId="620d876fccae6a25" providerId="LiveId" clId="{EF3BC0AB-AB59-4C81-97A5-1FDA4EE47D87}" dt="2020-09-26T16:15:33.446" v="1272" actId="20577"/>
          <ac:spMkLst>
            <pc:docMk/>
            <pc:sldMk cId="4141595128" sldId="301"/>
            <ac:spMk id="5" creationId="{00000000-0000-0000-0000-000000000000}"/>
          </ac:spMkLst>
        </pc:spChg>
        <pc:spChg chg="mod">
          <ac:chgData name="Andrew Ming Ho Wu" userId="620d876fccae6a25" providerId="LiveId" clId="{EF3BC0AB-AB59-4C81-97A5-1FDA4EE47D87}" dt="2020-09-27T18:42:43.537" v="12616" actId="20577"/>
          <ac:spMkLst>
            <pc:docMk/>
            <pc:sldMk cId="4141595128" sldId="301"/>
            <ac:spMk id="12" creationId="{7E70BACB-1CF0-4DEE-923B-205A7D88BC2B}"/>
          </ac:spMkLst>
        </pc:spChg>
      </pc:sldChg>
      <pc:sldChg chg="modSp add mod modNotesTx">
        <pc:chgData name="Andrew Ming Ho Wu" userId="620d876fccae6a25" providerId="LiveId" clId="{EF3BC0AB-AB59-4C81-97A5-1FDA4EE47D87}" dt="2020-09-27T10:13:25.181" v="5912" actId="255"/>
        <pc:sldMkLst>
          <pc:docMk/>
          <pc:sldMk cId="1181641107" sldId="302"/>
        </pc:sldMkLst>
        <pc:spChg chg="mod">
          <ac:chgData name="Andrew Ming Ho Wu" userId="620d876fccae6a25" providerId="LiveId" clId="{EF3BC0AB-AB59-4C81-97A5-1FDA4EE47D87}" dt="2020-09-27T10:13:25.181" v="5912" actId="255"/>
          <ac:spMkLst>
            <pc:docMk/>
            <pc:sldMk cId="1181641107" sldId="302"/>
            <ac:spMk id="17" creationId="{48FA683B-0C92-4884-BB36-9239C11A9F11}"/>
          </ac:spMkLst>
        </pc:spChg>
      </pc:sldChg>
      <pc:sldChg chg="modSp add mod modNotesTx">
        <pc:chgData name="Andrew Ming Ho Wu" userId="620d876fccae6a25" providerId="LiveId" clId="{EF3BC0AB-AB59-4C81-97A5-1FDA4EE47D87}" dt="2020-09-27T10:17:42.840" v="6267" actId="14100"/>
        <pc:sldMkLst>
          <pc:docMk/>
          <pc:sldMk cId="695323835" sldId="303"/>
        </pc:sldMkLst>
        <pc:spChg chg="mod">
          <ac:chgData name="Andrew Ming Ho Wu" userId="620d876fccae6a25" providerId="LiveId" clId="{EF3BC0AB-AB59-4C81-97A5-1FDA4EE47D87}" dt="2020-09-27T10:17:39.090" v="6265" actId="1076"/>
          <ac:spMkLst>
            <pc:docMk/>
            <pc:sldMk cId="695323835" sldId="303"/>
            <ac:spMk id="13" creationId="{69CF4EEB-ADC9-4068-B7B7-D36841F39D3C}"/>
          </ac:spMkLst>
        </pc:spChg>
        <pc:spChg chg="mod">
          <ac:chgData name="Andrew Ming Ho Wu" userId="620d876fccae6a25" providerId="LiveId" clId="{EF3BC0AB-AB59-4C81-97A5-1FDA4EE47D87}" dt="2020-09-27T10:17:42.840" v="6267" actId="14100"/>
          <ac:spMkLst>
            <pc:docMk/>
            <pc:sldMk cId="695323835" sldId="303"/>
            <ac:spMk id="17" creationId="{48FA683B-0C92-4884-BB36-9239C11A9F11}"/>
          </ac:spMkLst>
        </pc:spChg>
      </pc:sldChg>
      <pc:sldChg chg="modSp add mod modNotesTx">
        <pc:chgData name="Andrew Ming Ho Wu" userId="620d876fccae6a25" providerId="LiveId" clId="{EF3BC0AB-AB59-4C81-97A5-1FDA4EE47D87}" dt="2020-09-27T10:19:05.687" v="6412" actId="20577"/>
        <pc:sldMkLst>
          <pc:docMk/>
          <pc:sldMk cId="1731435901" sldId="304"/>
        </pc:sldMkLst>
        <pc:spChg chg="mod">
          <ac:chgData name="Andrew Ming Ho Wu" userId="620d876fccae6a25" providerId="LiveId" clId="{EF3BC0AB-AB59-4C81-97A5-1FDA4EE47D87}" dt="2020-09-27T10:18:55.844" v="6411" actId="313"/>
          <ac:spMkLst>
            <pc:docMk/>
            <pc:sldMk cId="1731435901" sldId="304"/>
            <ac:spMk id="17" creationId="{48FA683B-0C92-4884-BB36-9239C11A9F11}"/>
          </ac:spMkLst>
        </pc:spChg>
      </pc:sldChg>
      <pc:sldChg chg="modSp add mod modNotesTx">
        <pc:chgData name="Andrew Ming Ho Wu" userId="620d876fccae6a25" providerId="LiveId" clId="{EF3BC0AB-AB59-4C81-97A5-1FDA4EE47D87}" dt="2020-09-27T10:20:50.306" v="6644" actId="20577"/>
        <pc:sldMkLst>
          <pc:docMk/>
          <pc:sldMk cId="3921722384" sldId="305"/>
        </pc:sldMkLst>
        <pc:spChg chg="mod">
          <ac:chgData name="Andrew Ming Ho Wu" userId="620d876fccae6a25" providerId="LiveId" clId="{EF3BC0AB-AB59-4C81-97A5-1FDA4EE47D87}" dt="2020-09-27T10:20:34.775" v="6643" actId="20577"/>
          <ac:spMkLst>
            <pc:docMk/>
            <pc:sldMk cId="3921722384" sldId="305"/>
            <ac:spMk id="17" creationId="{48FA683B-0C92-4884-BB36-9239C11A9F11}"/>
          </ac:spMkLst>
        </pc:spChg>
      </pc:sldChg>
      <pc:sldChg chg="modSp add mod modNotesTx">
        <pc:chgData name="Andrew Ming Ho Wu" userId="620d876fccae6a25" providerId="LiveId" clId="{EF3BC0AB-AB59-4C81-97A5-1FDA4EE47D87}" dt="2020-09-27T10:21:37.258" v="6762" actId="20577"/>
        <pc:sldMkLst>
          <pc:docMk/>
          <pc:sldMk cId="393541412" sldId="306"/>
        </pc:sldMkLst>
        <pc:spChg chg="mod">
          <ac:chgData name="Andrew Ming Ho Wu" userId="620d876fccae6a25" providerId="LiveId" clId="{EF3BC0AB-AB59-4C81-97A5-1FDA4EE47D87}" dt="2020-09-27T10:21:32.006" v="6761" actId="20577"/>
          <ac:spMkLst>
            <pc:docMk/>
            <pc:sldMk cId="393541412" sldId="306"/>
            <ac:spMk id="17" creationId="{48FA683B-0C92-4884-BB36-9239C11A9F11}"/>
          </ac:spMkLst>
        </pc:spChg>
      </pc:sldChg>
      <pc:sldChg chg="modSp add mod modNotesTx">
        <pc:chgData name="Andrew Ming Ho Wu" userId="620d876fccae6a25" providerId="LiveId" clId="{EF3BC0AB-AB59-4C81-97A5-1FDA4EE47D87}" dt="2020-09-27T10:21:47.784" v="6763" actId="255"/>
        <pc:sldMkLst>
          <pc:docMk/>
          <pc:sldMk cId="696112063" sldId="307"/>
        </pc:sldMkLst>
        <pc:spChg chg="mod">
          <ac:chgData name="Andrew Ming Ho Wu" userId="620d876fccae6a25" providerId="LiveId" clId="{EF3BC0AB-AB59-4C81-97A5-1FDA4EE47D87}" dt="2020-09-27T10:21:47.784" v="6763" actId="255"/>
          <ac:spMkLst>
            <pc:docMk/>
            <pc:sldMk cId="696112063" sldId="307"/>
            <ac:spMk id="17" creationId="{48FA683B-0C92-4884-BB36-9239C11A9F11}"/>
          </ac:spMkLst>
        </pc:spChg>
      </pc:sldChg>
      <pc:sldChg chg="modSp add mod modNotesTx">
        <pc:chgData name="Andrew Ming Ho Wu" userId="620d876fccae6a25" providerId="LiveId" clId="{EF3BC0AB-AB59-4C81-97A5-1FDA4EE47D87}" dt="2020-09-27T10:22:20.056" v="6856" actId="20577"/>
        <pc:sldMkLst>
          <pc:docMk/>
          <pc:sldMk cId="2138515264" sldId="308"/>
        </pc:sldMkLst>
        <pc:spChg chg="mod">
          <ac:chgData name="Andrew Ming Ho Wu" userId="620d876fccae6a25" providerId="LiveId" clId="{EF3BC0AB-AB59-4C81-97A5-1FDA4EE47D87}" dt="2020-09-27T10:22:20.056" v="6856" actId="20577"/>
          <ac:spMkLst>
            <pc:docMk/>
            <pc:sldMk cId="2138515264" sldId="308"/>
            <ac:spMk id="17" creationId="{48FA683B-0C92-4884-BB36-9239C11A9F11}"/>
          </ac:spMkLst>
        </pc:spChg>
      </pc:sldChg>
      <pc:sldChg chg="modSp add mod modNotesTx">
        <pc:chgData name="Andrew Ming Ho Wu" userId="620d876fccae6a25" providerId="LiveId" clId="{EF3BC0AB-AB59-4C81-97A5-1FDA4EE47D87}" dt="2020-09-27T10:23:00.536" v="6930" actId="20577"/>
        <pc:sldMkLst>
          <pc:docMk/>
          <pc:sldMk cId="2113135599" sldId="309"/>
        </pc:sldMkLst>
        <pc:spChg chg="mod">
          <ac:chgData name="Andrew Ming Ho Wu" userId="620d876fccae6a25" providerId="LiveId" clId="{EF3BC0AB-AB59-4C81-97A5-1FDA4EE47D87}" dt="2020-09-27T10:23:00.536" v="6930" actId="20577"/>
          <ac:spMkLst>
            <pc:docMk/>
            <pc:sldMk cId="2113135599" sldId="309"/>
            <ac:spMk id="17" creationId="{48FA683B-0C92-4884-BB36-9239C11A9F11}"/>
          </ac:spMkLst>
        </pc:spChg>
      </pc:sldChg>
      <pc:sldChg chg="modSp add mod modNotesTx">
        <pc:chgData name="Andrew Ming Ho Wu" userId="620d876fccae6a25" providerId="LiveId" clId="{EF3BC0AB-AB59-4C81-97A5-1FDA4EE47D87}" dt="2020-09-27T10:23:44.427" v="6931" actId="255"/>
        <pc:sldMkLst>
          <pc:docMk/>
          <pc:sldMk cId="3619567919" sldId="310"/>
        </pc:sldMkLst>
        <pc:spChg chg="mod">
          <ac:chgData name="Andrew Ming Ho Wu" userId="620d876fccae6a25" providerId="LiveId" clId="{EF3BC0AB-AB59-4C81-97A5-1FDA4EE47D87}" dt="2020-09-27T10:01:03.972" v="4768" actId="1076"/>
          <ac:spMkLst>
            <pc:docMk/>
            <pc:sldMk cId="3619567919" sldId="310"/>
            <ac:spMk id="13" creationId="{69CF4EEB-ADC9-4068-B7B7-D36841F39D3C}"/>
          </ac:spMkLst>
        </pc:spChg>
        <pc:spChg chg="mod">
          <ac:chgData name="Andrew Ming Ho Wu" userId="620d876fccae6a25" providerId="LiveId" clId="{EF3BC0AB-AB59-4C81-97A5-1FDA4EE47D87}" dt="2020-09-27T10:23:44.427" v="6931" actId="255"/>
          <ac:spMkLst>
            <pc:docMk/>
            <pc:sldMk cId="3619567919" sldId="310"/>
            <ac:spMk id="17" creationId="{48FA683B-0C92-4884-BB36-9239C11A9F11}"/>
          </ac:spMkLst>
        </pc:spChg>
      </pc:sldChg>
      <pc:sldChg chg="modSp add mod modNotesTx">
        <pc:chgData name="Andrew Ming Ho Wu" userId="620d876fccae6a25" providerId="LiveId" clId="{EF3BC0AB-AB59-4C81-97A5-1FDA4EE47D87}" dt="2020-09-27T10:24:04.623" v="6933" actId="20577"/>
        <pc:sldMkLst>
          <pc:docMk/>
          <pc:sldMk cId="4241162783" sldId="311"/>
        </pc:sldMkLst>
        <pc:spChg chg="mod">
          <ac:chgData name="Andrew Ming Ho Wu" userId="620d876fccae6a25" providerId="LiveId" clId="{EF3BC0AB-AB59-4C81-97A5-1FDA4EE47D87}" dt="2020-09-27T10:23:51.587" v="6932" actId="255"/>
          <ac:spMkLst>
            <pc:docMk/>
            <pc:sldMk cId="4241162783" sldId="311"/>
            <ac:spMk id="17" creationId="{48FA683B-0C92-4884-BB36-9239C11A9F11}"/>
          </ac:spMkLst>
        </pc:spChg>
      </pc:sldChg>
      <pc:sldChg chg="modSp add mod modNotesTx">
        <pc:chgData name="Andrew Ming Ho Wu" userId="620d876fccae6a25" providerId="LiveId" clId="{EF3BC0AB-AB59-4C81-97A5-1FDA4EE47D87}" dt="2020-09-27T10:24:22.320" v="6935" actId="20577"/>
        <pc:sldMkLst>
          <pc:docMk/>
          <pc:sldMk cId="1035541448" sldId="312"/>
        </pc:sldMkLst>
        <pc:spChg chg="mod">
          <ac:chgData name="Andrew Ming Ho Wu" userId="620d876fccae6a25" providerId="LiveId" clId="{EF3BC0AB-AB59-4C81-97A5-1FDA4EE47D87}" dt="2020-09-27T10:24:10.906" v="6934" actId="255"/>
          <ac:spMkLst>
            <pc:docMk/>
            <pc:sldMk cId="1035541448" sldId="312"/>
            <ac:spMk id="17" creationId="{48FA683B-0C92-4884-BB36-9239C11A9F11}"/>
          </ac:spMkLst>
        </pc:spChg>
      </pc:sldChg>
      <pc:sldChg chg="modSp add mod">
        <pc:chgData name="Andrew Ming Ho Wu" userId="620d876fccae6a25" providerId="LiveId" clId="{EF3BC0AB-AB59-4C81-97A5-1FDA4EE47D87}" dt="2020-09-27T10:25:36.179" v="7152" actId="20577"/>
        <pc:sldMkLst>
          <pc:docMk/>
          <pc:sldMk cId="1627687639" sldId="313"/>
        </pc:sldMkLst>
        <pc:spChg chg="mod">
          <ac:chgData name="Andrew Ming Ho Wu" userId="620d876fccae6a25" providerId="LiveId" clId="{EF3BC0AB-AB59-4C81-97A5-1FDA4EE47D87}" dt="2020-09-27T10:25:36.179" v="7152" actId="20577"/>
          <ac:spMkLst>
            <pc:docMk/>
            <pc:sldMk cId="1627687639" sldId="313"/>
            <ac:spMk id="17" creationId="{48FA683B-0C92-4884-BB36-9239C11A9F11}"/>
          </ac:spMkLst>
        </pc:spChg>
      </pc:sldChg>
      <pc:sldChg chg="modSp add mod">
        <pc:chgData name="Andrew Ming Ho Wu" userId="620d876fccae6a25" providerId="LiveId" clId="{EF3BC0AB-AB59-4C81-97A5-1FDA4EE47D87}" dt="2020-09-27T10:32:13.605" v="8194" actId="20577"/>
        <pc:sldMkLst>
          <pc:docMk/>
          <pc:sldMk cId="1950776556" sldId="314"/>
        </pc:sldMkLst>
        <pc:spChg chg="mod">
          <ac:chgData name="Andrew Ming Ho Wu" userId="620d876fccae6a25" providerId="LiveId" clId="{EF3BC0AB-AB59-4C81-97A5-1FDA4EE47D87}" dt="2020-09-27T10:32:13.605" v="8194" actId="20577"/>
          <ac:spMkLst>
            <pc:docMk/>
            <pc:sldMk cId="1950776556" sldId="314"/>
            <ac:spMk id="17" creationId="{48FA683B-0C92-4884-BB36-9239C11A9F11}"/>
          </ac:spMkLst>
        </pc:spChg>
      </pc:sldChg>
      <pc:sldChg chg="modSp add mod">
        <pc:chgData name="Andrew Ming Ho Wu" userId="620d876fccae6a25" providerId="LiveId" clId="{EF3BC0AB-AB59-4C81-97A5-1FDA4EE47D87}" dt="2020-09-27T10:32:16.641" v="8196" actId="20577"/>
        <pc:sldMkLst>
          <pc:docMk/>
          <pc:sldMk cId="3899163142" sldId="315"/>
        </pc:sldMkLst>
        <pc:spChg chg="mod">
          <ac:chgData name="Andrew Ming Ho Wu" userId="620d876fccae6a25" providerId="LiveId" clId="{EF3BC0AB-AB59-4C81-97A5-1FDA4EE47D87}" dt="2020-09-27T10:32:16.641" v="8196" actId="20577"/>
          <ac:spMkLst>
            <pc:docMk/>
            <pc:sldMk cId="3899163142" sldId="315"/>
            <ac:spMk id="17" creationId="{48FA683B-0C92-4884-BB36-9239C11A9F11}"/>
          </ac:spMkLst>
        </pc:spChg>
      </pc:sldChg>
      <pc:sldChg chg="modSp add mod">
        <pc:chgData name="Andrew Ming Ho Wu" userId="620d876fccae6a25" providerId="LiveId" clId="{EF3BC0AB-AB59-4C81-97A5-1FDA4EE47D87}" dt="2020-09-27T10:32:19.922" v="8198" actId="20577"/>
        <pc:sldMkLst>
          <pc:docMk/>
          <pc:sldMk cId="2313566969" sldId="316"/>
        </pc:sldMkLst>
        <pc:spChg chg="mod">
          <ac:chgData name="Andrew Ming Ho Wu" userId="620d876fccae6a25" providerId="LiveId" clId="{EF3BC0AB-AB59-4C81-97A5-1FDA4EE47D87}" dt="2020-09-27T10:32:19.922" v="8198" actId="20577"/>
          <ac:spMkLst>
            <pc:docMk/>
            <pc:sldMk cId="2313566969" sldId="316"/>
            <ac:spMk id="17" creationId="{48FA683B-0C92-4884-BB36-9239C11A9F11}"/>
          </ac:spMkLst>
        </pc:spChg>
      </pc:sldChg>
      <pc:sldChg chg="modSp add mod">
        <pc:chgData name="Andrew Ming Ho Wu" userId="620d876fccae6a25" providerId="LiveId" clId="{EF3BC0AB-AB59-4C81-97A5-1FDA4EE47D87}" dt="2020-09-27T10:32:55.790" v="8288" actId="1076"/>
        <pc:sldMkLst>
          <pc:docMk/>
          <pc:sldMk cId="525558553" sldId="317"/>
        </pc:sldMkLst>
        <pc:spChg chg="mod">
          <ac:chgData name="Andrew Ming Ho Wu" userId="620d876fccae6a25" providerId="LiveId" clId="{EF3BC0AB-AB59-4C81-97A5-1FDA4EE47D87}" dt="2020-09-27T10:32:55.790" v="8288" actId="1076"/>
          <ac:spMkLst>
            <pc:docMk/>
            <pc:sldMk cId="525558553" sldId="317"/>
            <ac:spMk id="17" creationId="{48FA683B-0C92-4884-BB36-9239C11A9F11}"/>
          </ac:spMkLst>
        </pc:spChg>
      </pc:sldChg>
      <pc:sldChg chg="modSp add mod">
        <pc:chgData name="Andrew Ming Ho Wu" userId="620d876fccae6a25" providerId="LiveId" clId="{EF3BC0AB-AB59-4C81-97A5-1FDA4EE47D87}" dt="2020-09-27T10:33:59.156" v="8519" actId="20577"/>
        <pc:sldMkLst>
          <pc:docMk/>
          <pc:sldMk cId="2450840084" sldId="318"/>
        </pc:sldMkLst>
        <pc:spChg chg="mod">
          <ac:chgData name="Andrew Ming Ho Wu" userId="620d876fccae6a25" providerId="LiveId" clId="{EF3BC0AB-AB59-4C81-97A5-1FDA4EE47D87}" dt="2020-09-27T10:33:59.156" v="8519" actId="20577"/>
          <ac:spMkLst>
            <pc:docMk/>
            <pc:sldMk cId="2450840084" sldId="318"/>
            <ac:spMk id="17" creationId="{48FA683B-0C92-4884-BB36-9239C11A9F11}"/>
          </ac:spMkLst>
        </pc:spChg>
      </pc:sldChg>
      <pc:sldChg chg="addSp delSp modSp add mod">
        <pc:chgData name="Andrew Ming Ho Wu" userId="620d876fccae6a25" providerId="LiveId" clId="{EF3BC0AB-AB59-4C81-97A5-1FDA4EE47D87}" dt="2020-09-27T10:39:14.873" v="9058" actId="20577"/>
        <pc:sldMkLst>
          <pc:docMk/>
          <pc:sldMk cId="3241138585" sldId="319"/>
        </pc:sldMkLst>
        <pc:spChg chg="mod">
          <ac:chgData name="Andrew Ming Ho Wu" userId="620d876fccae6a25" providerId="LiveId" clId="{EF3BC0AB-AB59-4C81-97A5-1FDA4EE47D87}" dt="2020-09-27T10:35:24.156" v="8547" actId="1076"/>
          <ac:spMkLst>
            <pc:docMk/>
            <pc:sldMk cId="3241138585" sldId="319"/>
            <ac:spMk id="13" creationId="{69CF4EEB-ADC9-4068-B7B7-D36841F39D3C}"/>
          </ac:spMkLst>
        </pc:spChg>
        <pc:spChg chg="add del mod">
          <ac:chgData name="Andrew Ming Ho Wu" userId="620d876fccae6a25" providerId="LiveId" clId="{EF3BC0AB-AB59-4C81-97A5-1FDA4EE47D87}" dt="2020-09-27T10:39:14.873" v="9058" actId="20577"/>
          <ac:spMkLst>
            <pc:docMk/>
            <pc:sldMk cId="3241138585" sldId="319"/>
            <ac:spMk id="17" creationId="{48FA683B-0C92-4884-BB36-9239C11A9F11}"/>
          </ac:spMkLst>
        </pc:spChg>
      </pc:sldChg>
      <pc:sldChg chg="modSp add mod">
        <pc:chgData name="Andrew Ming Ho Wu" userId="620d876fccae6a25" providerId="LiveId" clId="{EF3BC0AB-AB59-4C81-97A5-1FDA4EE47D87}" dt="2020-09-27T10:43:27.516" v="9560" actId="20577"/>
        <pc:sldMkLst>
          <pc:docMk/>
          <pc:sldMk cId="597090878" sldId="320"/>
        </pc:sldMkLst>
        <pc:spChg chg="mod">
          <ac:chgData name="Andrew Ming Ho Wu" userId="620d876fccae6a25" providerId="LiveId" clId="{EF3BC0AB-AB59-4C81-97A5-1FDA4EE47D87}" dt="2020-09-27T10:43:27.516" v="9560" actId="20577"/>
          <ac:spMkLst>
            <pc:docMk/>
            <pc:sldMk cId="597090878" sldId="320"/>
            <ac:spMk id="17" creationId="{48FA683B-0C92-4884-BB36-9239C11A9F11}"/>
          </ac:spMkLst>
        </pc:spChg>
      </pc:sldChg>
      <pc:sldChg chg="addSp delSp modSp add mod">
        <pc:chgData name="Andrew Ming Ho Wu" userId="620d876fccae6a25" providerId="LiveId" clId="{EF3BC0AB-AB59-4C81-97A5-1FDA4EE47D87}" dt="2020-09-27T10:58:39.244" v="9567"/>
        <pc:sldMkLst>
          <pc:docMk/>
          <pc:sldMk cId="3935872265" sldId="321"/>
        </pc:sldMkLst>
        <pc:spChg chg="del mod">
          <ac:chgData name="Andrew Ming Ho Wu" userId="620d876fccae6a25" providerId="LiveId" clId="{EF3BC0AB-AB59-4C81-97A5-1FDA4EE47D87}" dt="2020-09-27T10:58:39.244" v="9567"/>
          <ac:spMkLst>
            <pc:docMk/>
            <pc:sldMk cId="3935872265" sldId="321"/>
            <ac:spMk id="17" creationId="{48FA683B-0C92-4884-BB36-9239C11A9F11}"/>
          </ac:spMkLst>
        </pc:spChg>
        <pc:picChg chg="add mod">
          <ac:chgData name="Andrew Ming Ho Wu" userId="620d876fccae6a25" providerId="LiveId" clId="{EF3BC0AB-AB59-4C81-97A5-1FDA4EE47D87}" dt="2020-09-27T10:58:38.641" v="9565" actId="14100"/>
          <ac:picMkLst>
            <pc:docMk/>
            <pc:sldMk cId="3935872265" sldId="321"/>
            <ac:picMk id="6" creationId="{9A9BF99D-7F84-4233-BC72-E8CC5BE0B067}"/>
          </ac:picMkLst>
        </pc:picChg>
      </pc:sldChg>
      <pc:sldChg chg="addSp delSp modSp add mod">
        <pc:chgData name="Andrew Ming Ho Wu" userId="620d876fccae6a25" providerId="LiveId" clId="{EF3BC0AB-AB59-4C81-97A5-1FDA4EE47D87}" dt="2020-09-27T11:03:15.071" v="9639" actId="313"/>
        <pc:sldMkLst>
          <pc:docMk/>
          <pc:sldMk cId="2428145897" sldId="322"/>
        </pc:sldMkLst>
        <pc:spChg chg="add del">
          <ac:chgData name="Andrew Ming Ho Wu" userId="620d876fccae6a25" providerId="LiveId" clId="{EF3BC0AB-AB59-4C81-97A5-1FDA4EE47D87}" dt="2020-09-27T11:02:08.216" v="9585" actId="478"/>
          <ac:spMkLst>
            <pc:docMk/>
            <pc:sldMk cId="2428145897" sldId="322"/>
            <ac:spMk id="14" creationId="{82204D47-3F7F-4F81-9F0B-B8D05A4A12AB}"/>
          </ac:spMkLst>
        </pc:spChg>
        <pc:spChg chg="add del mod">
          <ac:chgData name="Andrew Ming Ho Wu" userId="620d876fccae6a25" providerId="LiveId" clId="{EF3BC0AB-AB59-4C81-97A5-1FDA4EE47D87}" dt="2020-09-27T11:03:15.071" v="9639" actId="313"/>
          <ac:spMkLst>
            <pc:docMk/>
            <pc:sldMk cId="2428145897" sldId="322"/>
            <ac:spMk id="16" creationId="{F047BA3C-54FB-4687-843D-9C20754A8819}"/>
          </ac:spMkLst>
        </pc:spChg>
        <pc:spChg chg="add del">
          <ac:chgData name="Andrew Ming Ho Wu" userId="620d876fccae6a25" providerId="LiveId" clId="{EF3BC0AB-AB59-4C81-97A5-1FDA4EE47D87}" dt="2020-09-27T11:00:26.377" v="9575" actId="22"/>
          <ac:spMkLst>
            <pc:docMk/>
            <pc:sldMk cId="2428145897" sldId="322"/>
            <ac:spMk id="18" creationId="{BF7EA6D2-8A4A-4CBD-BC10-20FE1AFEFC61}"/>
          </ac:spMkLst>
        </pc:spChg>
        <pc:picChg chg="add del">
          <ac:chgData name="Andrew Ming Ho Wu" userId="620d876fccae6a25" providerId="LiveId" clId="{EF3BC0AB-AB59-4C81-97A5-1FDA4EE47D87}" dt="2020-09-27T11:02:07.818" v="9583" actId="478"/>
          <ac:picMkLst>
            <pc:docMk/>
            <pc:sldMk cId="2428145897" sldId="322"/>
            <ac:picMk id="6" creationId="{9A9BF99D-7F84-4233-BC72-E8CC5BE0B067}"/>
          </ac:picMkLst>
        </pc:picChg>
      </pc:sldChg>
      <pc:sldChg chg="addSp delSp modSp add mod">
        <pc:chgData name="Andrew Ming Ho Wu" userId="620d876fccae6a25" providerId="LiveId" clId="{EF3BC0AB-AB59-4C81-97A5-1FDA4EE47D87}" dt="2020-09-27T18:22:25.987" v="10124" actId="20577"/>
        <pc:sldMkLst>
          <pc:docMk/>
          <pc:sldMk cId="3584881285" sldId="323"/>
        </pc:sldMkLst>
        <pc:spChg chg="add mod">
          <ac:chgData name="Andrew Ming Ho Wu" userId="620d876fccae6a25" providerId="LiveId" clId="{EF3BC0AB-AB59-4C81-97A5-1FDA4EE47D87}" dt="2020-09-27T18:22:25.987" v="10124" actId="20577"/>
          <ac:spMkLst>
            <pc:docMk/>
            <pc:sldMk cId="3584881285" sldId="323"/>
            <ac:spMk id="7" creationId="{E4AD51E1-FCF3-4A0C-8B1A-3C58F573459E}"/>
          </ac:spMkLst>
        </pc:spChg>
        <pc:spChg chg="mod">
          <ac:chgData name="Andrew Ming Ho Wu" userId="620d876fccae6a25" providerId="LiveId" clId="{EF3BC0AB-AB59-4C81-97A5-1FDA4EE47D87}" dt="2020-09-27T11:03:33.284" v="9673" actId="1076"/>
          <ac:spMkLst>
            <pc:docMk/>
            <pc:sldMk cId="3584881285" sldId="323"/>
            <ac:spMk id="13" creationId="{69CF4EEB-ADC9-4068-B7B7-D36841F39D3C}"/>
          </ac:spMkLst>
        </pc:spChg>
        <pc:spChg chg="del mod">
          <ac:chgData name="Andrew Ming Ho Wu" userId="620d876fccae6a25" providerId="LiveId" clId="{EF3BC0AB-AB59-4C81-97A5-1FDA4EE47D87}" dt="2020-09-27T11:03:36.351" v="9676"/>
          <ac:spMkLst>
            <pc:docMk/>
            <pc:sldMk cId="3584881285" sldId="323"/>
            <ac:spMk id="16" creationId="{F047BA3C-54FB-4687-843D-9C20754A8819}"/>
          </ac:spMkLst>
        </pc:spChg>
        <pc:graphicFrameChg chg="add del mod">
          <ac:chgData name="Andrew Ming Ho Wu" userId="620d876fccae6a25" providerId="LiveId" clId="{EF3BC0AB-AB59-4C81-97A5-1FDA4EE47D87}" dt="2020-09-27T18:18:59.929" v="9678"/>
          <ac:graphicFrameMkLst>
            <pc:docMk/>
            <pc:sldMk cId="3584881285" sldId="323"/>
            <ac:graphicFrameMk id="6" creationId="{60167984-0F6D-44F1-A20D-E8267DCC0337}"/>
          </ac:graphicFrameMkLst>
        </pc:graphicFrameChg>
      </pc:sldChg>
      <pc:sldChg chg="modSp add mod">
        <pc:chgData name="Andrew Ming Ho Wu" userId="620d876fccae6a25" providerId="LiveId" clId="{EF3BC0AB-AB59-4C81-97A5-1FDA4EE47D87}" dt="2020-09-27T18:24:49.019" v="10398" actId="20577"/>
        <pc:sldMkLst>
          <pc:docMk/>
          <pc:sldMk cId="1769369266" sldId="324"/>
        </pc:sldMkLst>
        <pc:spChg chg="mod">
          <ac:chgData name="Andrew Ming Ho Wu" userId="620d876fccae6a25" providerId="LiveId" clId="{EF3BC0AB-AB59-4C81-97A5-1FDA4EE47D87}" dt="2020-09-27T18:24:49.019" v="10398" actId="20577"/>
          <ac:spMkLst>
            <pc:docMk/>
            <pc:sldMk cId="1769369266" sldId="324"/>
            <ac:spMk id="7" creationId="{E4AD51E1-FCF3-4A0C-8B1A-3C58F573459E}"/>
          </ac:spMkLst>
        </pc:spChg>
      </pc:sldChg>
      <pc:sldChg chg="modSp add mod">
        <pc:chgData name="Andrew Ming Ho Wu" userId="620d876fccae6a25" providerId="LiveId" clId="{EF3BC0AB-AB59-4C81-97A5-1FDA4EE47D87}" dt="2020-09-27T18:29:32.927" v="10814" actId="20577"/>
        <pc:sldMkLst>
          <pc:docMk/>
          <pc:sldMk cId="3774335670" sldId="325"/>
        </pc:sldMkLst>
        <pc:spChg chg="mod">
          <ac:chgData name="Andrew Ming Ho Wu" userId="620d876fccae6a25" providerId="LiveId" clId="{EF3BC0AB-AB59-4C81-97A5-1FDA4EE47D87}" dt="2020-09-27T18:29:32.927" v="10814" actId="20577"/>
          <ac:spMkLst>
            <pc:docMk/>
            <pc:sldMk cId="3774335670" sldId="325"/>
            <ac:spMk id="7" creationId="{E4AD51E1-FCF3-4A0C-8B1A-3C58F573459E}"/>
          </ac:spMkLst>
        </pc:spChg>
        <pc:spChg chg="mod">
          <ac:chgData name="Andrew Ming Ho Wu" userId="620d876fccae6a25" providerId="LiveId" clId="{EF3BC0AB-AB59-4C81-97A5-1FDA4EE47D87}" dt="2020-09-27T18:26:27.870" v="10420" actId="20577"/>
          <ac:spMkLst>
            <pc:docMk/>
            <pc:sldMk cId="3774335670" sldId="325"/>
            <ac:spMk id="13" creationId="{69CF4EEB-ADC9-4068-B7B7-D36841F39D3C}"/>
          </ac:spMkLst>
        </pc:spChg>
      </pc:sldChg>
      <pc:sldChg chg="add del">
        <pc:chgData name="Andrew Ming Ho Wu" userId="620d876fccae6a25" providerId="LiveId" clId="{EF3BC0AB-AB59-4C81-97A5-1FDA4EE47D87}" dt="2020-09-27T18:26:21.489" v="10401" actId="2696"/>
        <pc:sldMkLst>
          <pc:docMk/>
          <pc:sldMk cId="828494221" sldId="326"/>
        </pc:sldMkLst>
      </pc:sldChg>
      <pc:sldChg chg="modSp add mod">
        <pc:chgData name="Andrew Ming Ho Wu" userId="620d876fccae6a25" providerId="LiveId" clId="{EF3BC0AB-AB59-4C81-97A5-1FDA4EE47D87}" dt="2020-09-27T18:34:03.877" v="11494" actId="1076"/>
        <pc:sldMkLst>
          <pc:docMk/>
          <pc:sldMk cId="1449775771" sldId="326"/>
        </pc:sldMkLst>
        <pc:spChg chg="mod">
          <ac:chgData name="Andrew Ming Ho Wu" userId="620d876fccae6a25" providerId="LiveId" clId="{EF3BC0AB-AB59-4C81-97A5-1FDA4EE47D87}" dt="2020-09-27T18:33:51.120" v="11492" actId="1076"/>
          <ac:spMkLst>
            <pc:docMk/>
            <pc:sldMk cId="1449775771" sldId="326"/>
            <ac:spMk id="7" creationId="{E4AD51E1-FCF3-4A0C-8B1A-3C58F573459E}"/>
          </ac:spMkLst>
        </pc:spChg>
        <pc:spChg chg="mod">
          <ac:chgData name="Andrew Ming Ho Wu" userId="620d876fccae6a25" providerId="LiveId" clId="{EF3BC0AB-AB59-4C81-97A5-1FDA4EE47D87}" dt="2020-09-27T18:34:03.877" v="11494" actId="1076"/>
          <ac:spMkLst>
            <pc:docMk/>
            <pc:sldMk cId="1449775771" sldId="326"/>
            <ac:spMk id="13" creationId="{69CF4EEB-ADC9-4068-B7B7-D36841F39D3C}"/>
          </ac:spMkLst>
        </pc:spChg>
      </pc:sldChg>
      <pc:sldChg chg="addSp delSp modSp add mod">
        <pc:chgData name="Andrew Ming Ho Wu" userId="620d876fccae6a25" providerId="LiveId" clId="{EF3BC0AB-AB59-4C81-97A5-1FDA4EE47D87}" dt="2020-09-27T18:38:02.661" v="11934" actId="1076"/>
        <pc:sldMkLst>
          <pc:docMk/>
          <pc:sldMk cId="4259034908" sldId="327"/>
        </pc:sldMkLst>
        <pc:spChg chg="add">
          <ac:chgData name="Andrew Ming Ho Wu" userId="620d876fccae6a25" providerId="LiveId" clId="{EF3BC0AB-AB59-4C81-97A5-1FDA4EE47D87}" dt="2020-09-27T18:36:26.362" v="11607" actId="22"/>
          <ac:spMkLst>
            <pc:docMk/>
            <pc:sldMk cId="4259034908" sldId="327"/>
            <ac:spMk id="6" creationId="{BEC9B985-01E2-4E66-9346-091B101327B3}"/>
          </ac:spMkLst>
        </pc:spChg>
        <pc:spChg chg="mod">
          <ac:chgData name="Andrew Ming Ho Wu" userId="620d876fccae6a25" providerId="LiveId" clId="{EF3BC0AB-AB59-4C81-97A5-1FDA4EE47D87}" dt="2020-09-27T18:38:02.661" v="11934" actId="1076"/>
          <ac:spMkLst>
            <pc:docMk/>
            <pc:sldMk cId="4259034908" sldId="327"/>
            <ac:spMk id="7" creationId="{E4AD51E1-FCF3-4A0C-8B1A-3C58F573459E}"/>
          </ac:spMkLst>
        </pc:spChg>
        <pc:spChg chg="del mod">
          <ac:chgData name="Andrew Ming Ho Wu" userId="620d876fccae6a25" providerId="LiveId" clId="{EF3BC0AB-AB59-4C81-97A5-1FDA4EE47D87}" dt="2020-09-27T18:36:26.036" v="11606" actId="478"/>
          <ac:spMkLst>
            <pc:docMk/>
            <pc:sldMk cId="4259034908" sldId="327"/>
            <ac:spMk id="13" creationId="{69CF4EEB-ADC9-4068-B7B7-D36841F39D3C}"/>
          </ac:spMkLst>
        </pc:spChg>
      </pc:sldChg>
      <pc:sldChg chg="modSp add mod">
        <pc:chgData name="Andrew Ming Ho Wu" userId="620d876fccae6a25" providerId="LiveId" clId="{EF3BC0AB-AB59-4C81-97A5-1FDA4EE47D87}" dt="2020-09-27T18:41:40.924" v="12570" actId="20577"/>
        <pc:sldMkLst>
          <pc:docMk/>
          <pc:sldMk cId="2174425840" sldId="328"/>
        </pc:sldMkLst>
        <pc:spChg chg="mod">
          <ac:chgData name="Andrew Ming Ho Wu" userId="620d876fccae6a25" providerId="LiveId" clId="{EF3BC0AB-AB59-4C81-97A5-1FDA4EE47D87}" dt="2020-09-27T18:41:40.924" v="12570" actId="20577"/>
          <ac:spMkLst>
            <pc:docMk/>
            <pc:sldMk cId="2174425840" sldId="328"/>
            <ac:spMk id="7" creationId="{E4AD51E1-FCF3-4A0C-8B1A-3C58F573459E}"/>
          </ac:spMkLst>
        </pc:spChg>
      </pc:sldChg>
      <pc:sldChg chg="modSp add mod">
        <pc:chgData name="Andrew Ming Ho Wu" userId="620d876fccae6a25" providerId="LiveId" clId="{EF3BC0AB-AB59-4C81-97A5-1FDA4EE47D87}" dt="2020-09-27T18:48:04.723" v="13177" actId="20577"/>
        <pc:sldMkLst>
          <pc:docMk/>
          <pc:sldMk cId="428898620" sldId="329"/>
        </pc:sldMkLst>
        <pc:spChg chg="mod">
          <ac:chgData name="Andrew Ming Ho Wu" userId="620d876fccae6a25" providerId="LiveId" clId="{EF3BC0AB-AB59-4C81-97A5-1FDA4EE47D87}" dt="2020-09-27T18:43:02.482" v="12622" actId="20577"/>
          <ac:spMkLst>
            <pc:docMk/>
            <pc:sldMk cId="428898620" sldId="329"/>
            <ac:spMk id="5" creationId="{00000000-0000-0000-0000-000000000000}"/>
          </ac:spMkLst>
        </pc:spChg>
        <pc:spChg chg="mod">
          <ac:chgData name="Andrew Ming Ho Wu" userId="620d876fccae6a25" providerId="LiveId" clId="{EF3BC0AB-AB59-4C81-97A5-1FDA4EE47D87}" dt="2020-09-27T18:48:04.723" v="13177" actId="20577"/>
          <ac:spMkLst>
            <pc:docMk/>
            <pc:sldMk cId="428898620" sldId="329"/>
            <ac:spMk id="12" creationId="{7E70BACB-1CF0-4DEE-923B-205A7D88BC2B}"/>
          </ac:spMkLst>
        </pc:spChg>
      </pc:sldChg>
      <pc:sldChg chg="modSp add mod">
        <pc:chgData name="Andrew Ming Ho Wu" userId="620d876fccae6a25" providerId="LiveId" clId="{EF3BC0AB-AB59-4C81-97A5-1FDA4EE47D87}" dt="2020-09-27T18:53:06.406" v="14074" actId="1076"/>
        <pc:sldMkLst>
          <pc:docMk/>
          <pc:sldMk cId="3627176467" sldId="330"/>
        </pc:sldMkLst>
        <pc:spChg chg="mod">
          <ac:chgData name="Andrew Ming Ho Wu" userId="620d876fccae6a25" providerId="LiveId" clId="{EF3BC0AB-AB59-4C81-97A5-1FDA4EE47D87}" dt="2020-09-27T18:48:38.569" v="13202" actId="20577"/>
          <ac:spMkLst>
            <pc:docMk/>
            <pc:sldMk cId="3627176467" sldId="330"/>
            <ac:spMk id="5" creationId="{00000000-0000-0000-0000-000000000000}"/>
          </ac:spMkLst>
        </pc:spChg>
        <pc:spChg chg="mod">
          <ac:chgData name="Andrew Ming Ho Wu" userId="620d876fccae6a25" providerId="LiveId" clId="{EF3BC0AB-AB59-4C81-97A5-1FDA4EE47D87}" dt="2020-09-27T18:53:06.406" v="14074" actId="1076"/>
          <ac:spMkLst>
            <pc:docMk/>
            <pc:sldMk cId="3627176467" sldId="330"/>
            <ac:spMk id="12" creationId="{7E70BACB-1CF0-4DEE-923B-205A7D88BC2B}"/>
          </ac:spMkLst>
        </pc:spChg>
      </pc:sldChg>
      <pc:sldChg chg="modSp add mod">
        <pc:chgData name="Andrew Ming Ho Wu" userId="620d876fccae6a25" providerId="LiveId" clId="{EF3BC0AB-AB59-4C81-97A5-1FDA4EE47D87}" dt="2020-09-27T18:54:28.038" v="14319" actId="20577"/>
        <pc:sldMkLst>
          <pc:docMk/>
          <pc:sldMk cId="311588258" sldId="331"/>
        </pc:sldMkLst>
        <pc:spChg chg="mod">
          <ac:chgData name="Andrew Ming Ho Wu" userId="620d876fccae6a25" providerId="LiveId" clId="{EF3BC0AB-AB59-4C81-97A5-1FDA4EE47D87}" dt="2020-09-27T18:53:26.285" v="14108" actId="14100"/>
          <ac:spMkLst>
            <pc:docMk/>
            <pc:sldMk cId="311588258" sldId="331"/>
            <ac:spMk id="5" creationId="{00000000-0000-0000-0000-000000000000}"/>
          </ac:spMkLst>
        </pc:spChg>
        <pc:spChg chg="mod">
          <ac:chgData name="Andrew Ming Ho Wu" userId="620d876fccae6a25" providerId="LiveId" clId="{EF3BC0AB-AB59-4C81-97A5-1FDA4EE47D87}" dt="2020-09-27T18:54:28.038" v="14319" actId="20577"/>
          <ac:spMkLst>
            <pc:docMk/>
            <pc:sldMk cId="311588258" sldId="331"/>
            <ac:spMk id="12" creationId="{7E70BACB-1CF0-4DEE-923B-205A7D88BC2B}"/>
          </ac:spMkLst>
        </pc:spChg>
      </pc:sldChg>
      <pc:sldChg chg="modSp add mod">
        <pc:chgData name="Andrew Ming Ho Wu" userId="620d876fccae6a25" providerId="LiveId" clId="{EF3BC0AB-AB59-4C81-97A5-1FDA4EE47D87}" dt="2020-09-27T18:57:17.757" v="14458" actId="20577"/>
        <pc:sldMkLst>
          <pc:docMk/>
          <pc:sldMk cId="1678336179" sldId="332"/>
        </pc:sldMkLst>
        <pc:spChg chg="mod">
          <ac:chgData name="Andrew Ming Ho Wu" userId="620d876fccae6a25" providerId="LiveId" clId="{EF3BC0AB-AB59-4C81-97A5-1FDA4EE47D87}" dt="2020-09-27T18:54:54.107" v="14359" actId="20577"/>
          <ac:spMkLst>
            <pc:docMk/>
            <pc:sldMk cId="1678336179" sldId="332"/>
            <ac:spMk id="5" creationId="{00000000-0000-0000-0000-000000000000}"/>
          </ac:spMkLst>
        </pc:spChg>
        <pc:spChg chg="mod">
          <ac:chgData name="Andrew Ming Ho Wu" userId="620d876fccae6a25" providerId="LiveId" clId="{EF3BC0AB-AB59-4C81-97A5-1FDA4EE47D87}" dt="2020-09-27T18:57:17.757" v="14458" actId="20577"/>
          <ac:spMkLst>
            <pc:docMk/>
            <pc:sldMk cId="1678336179" sldId="332"/>
            <ac:spMk id="12" creationId="{7E70BACB-1CF0-4DEE-923B-205A7D88BC2B}"/>
          </ac:spMkLst>
        </pc:spChg>
      </pc:sldChg>
    </pc:docChg>
  </pc:docChgLst>
  <pc:docChgLst>
    <pc:chgData name="Andrew Ming Ho Wu" userId="620d876fccae6a25" providerId="LiveId" clId="{B8CC6B97-FBEB-4E84-A973-1D8D00A51797}"/>
    <pc:docChg chg="undo redo custSel addSld delSld modSld">
      <pc:chgData name="Andrew Ming Ho Wu" userId="620d876fccae6a25" providerId="LiveId" clId="{B8CC6B97-FBEB-4E84-A973-1D8D00A51797}" dt="2020-12-09T20:21:14.831" v="3322" actId="1076"/>
      <pc:docMkLst>
        <pc:docMk/>
      </pc:docMkLst>
      <pc:sldChg chg="modSp mod">
        <pc:chgData name="Andrew Ming Ho Wu" userId="620d876fccae6a25" providerId="LiveId" clId="{B8CC6B97-FBEB-4E84-A973-1D8D00A51797}" dt="2020-12-07T23:20:20.434" v="2391" actId="20577"/>
        <pc:sldMkLst>
          <pc:docMk/>
          <pc:sldMk cId="0" sldId="256"/>
        </pc:sldMkLst>
        <pc:spChg chg="mod">
          <ac:chgData name="Andrew Ming Ho Wu" userId="620d876fccae6a25" providerId="LiveId" clId="{B8CC6B97-FBEB-4E84-A973-1D8D00A51797}" dt="2020-12-07T23:20:20.434" v="2391" actId="20577"/>
          <ac:spMkLst>
            <pc:docMk/>
            <pc:sldMk cId="0" sldId="256"/>
            <ac:spMk id="7" creationId="{00000000-0000-0000-0000-000000000000}"/>
          </ac:spMkLst>
        </pc:spChg>
        <pc:spChg chg="mod">
          <ac:chgData name="Andrew Ming Ho Wu" userId="620d876fccae6a25" providerId="LiveId" clId="{B8CC6B97-FBEB-4E84-A973-1D8D00A51797}" dt="2020-12-07T11:47:32.514" v="4" actId="20577"/>
          <ac:spMkLst>
            <pc:docMk/>
            <pc:sldMk cId="0" sldId="256"/>
            <ac:spMk id="12" creationId="{9A5C5996-C506-42D4-8B45-0190C0F5159A}"/>
          </ac:spMkLst>
        </pc:spChg>
      </pc:sldChg>
      <pc:sldChg chg="modSp del mod">
        <pc:chgData name="Andrew Ming Ho Wu" userId="620d876fccae6a25" providerId="LiveId" clId="{B8CC6B97-FBEB-4E84-A973-1D8D00A51797}" dt="2020-12-07T14:43:22.840" v="2386" actId="47"/>
        <pc:sldMkLst>
          <pc:docMk/>
          <pc:sldMk cId="3627176467" sldId="330"/>
        </pc:sldMkLst>
        <pc:spChg chg="mod">
          <ac:chgData name="Andrew Ming Ho Wu" userId="620d876fccae6a25" providerId="LiveId" clId="{B8CC6B97-FBEB-4E84-A973-1D8D00A51797}" dt="2020-12-07T11:49:36.385" v="427" actId="115"/>
          <ac:spMkLst>
            <pc:docMk/>
            <pc:sldMk cId="3627176467" sldId="330"/>
            <ac:spMk id="11" creationId="{51D20990-98D9-4852-A91C-AEF4EC3755F8}"/>
          </ac:spMkLst>
        </pc:spChg>
      </pc:sldChg>
      <pc:sldChg chg="addSp delSp modSp mod">
        <pc:chgData name="Andrew Ming Ho Wu" userId="620d876fccae6a25" providerId="LiveId" clId="{B8CC6B97-FBEB-4E84-A973-1D8D00A51797}" dt="2020-12-09T20:19:32.434" v="3257" actId="20577"/>
        <pc:sldMkLst>
          <pc:docMk/>
          <pc:sldMk cId="2206058006" sldId="333"/>
        </pc:sldMkLst>
        <pc:spChg chg="mod">
          <ac:chgData name="Andrew Ming Ho Wu" userId="620d876fccae6a25" providerId="LiveId" clId="{B8CC6B97-FBEB-4E84-A973-1D8D00A51797}" dt="2020-12-08T20:51:48.995" v="2411" actId="20577"/>
          <ac:spMkLst>
            <pc:docMk/>
            <pc:sldMk cId="2206058006" sldId="333"/>
            <ac:spMk id="5" creationId="{00000000-0000-0000-0000-000000000000}"/>
          </ac:spMkLst>
        </pc:spChg>
        <pc:spChg chg="del">
          <ac:chgData name="Andrew Ming Ho Wu" userId="620d876fccae6a25" providerId="LiveId" clId="{B8CC6B97-FBEB-4E84-A973-1D8D00A51797}" dt="2020-12-07T11:49:40.438" v="428" actId="478"/>
          <ac:spMkLst>
            <pc:docMk/>
            <pc:sldMk cId="2206058006" sldId="333"/>
            <ac:spMk id="11" creationId="{3E2506E2-B67A-4B0D-BA61-6B13AC56BACF}"/>
          </ac:spMkLst>
        </pc:spChg>
        <pc:spChg chg="add del mod">
          <ac:chgData name="Andrew Ming Ho Wu" userId="620d876fccae6a25" providerId="LiveId" clId="{B8CC6B97-FBEB-4E84-A973-1D8D00A51797}" dt="2020-12-09T20:19:32.434" v="3257" actId="20577"/>
          <ac:spMkLst>
            <pc:docMk/>
            <pc:sldMk cId="2206058006" sldId="333"/>
            <ac:spMk id="12" creationId="{11F2B6B6-0466-4FF3-9677-694F0F61AE7C}"/>
          </ac:spMkLst>
        </pc:spChg>
        <pc:grpChg chg="mod">
          <ac:chgData name="Andrew Ming Ho Wu" userId="620d876fccae6a25" providerId="LiveId" clId="{B8CC6B97-FBEB-4E84-A973-1D8D00A51797}" dt="2020-12-07T11:50:20.258" v="465" actId="1076"/>
          <ac:grpSpMkLst>
            <pc:docMk/>
            <pc:sldMk cId="2206058006" sldId="333"/>
            <ac:grpSpMk id="2" creationId="{00000000-0000-0000-0000-000000000000}"/>
          </ac:grpSpMkLst>
        </pc:grpChg>
        <pc:grpChg chg="mod">
          <ac:chgData name="Andrew Ming Ho Wu" userId="620d876fccae6a25" providerId="LiveId" clId="{B8CC6B97-FBEB-4E84-A973-1D8D00A51797}" dt="2020-12-07T11:50:22.733" v="466" actId="1076"/>
          <ac:grpSpMkLst>
            <pc:docMk/>
            <pc:sldMk cId="2206058006" sldId="333"/>
            <ac:grpSpMk id="8" creationId="{00000000-0000-0000-0000-000000000000}"/>
          </ac:grpSpMkLst>
        </pc:grpChg>
      </pc:sldChg>
      <pc:sldChg chg="addSp delSp modSp mod">
        <pc:chgData name="Andrew Ming Ho Wu" userId="620d876fccae6a25" providerId="LiveId" clId="{B8CC6B97-FBEB-4E84-A973-1D8D00A51797}" dt="2020-12-07T12:17:11.563" v="2385" actId="20577"/>
        <pc:sldMkLst>
          <pc:docMk/>
          <pc:sldMk cId="2818220858" sldId="343"/>
        </pc:sldMkLst>
        <pc:spChg chg="mod">
          <ac:chgData name="Andrew Ming Ho Wu" userId="620d876fccae6a25" providerId="LiveId" clId="{B8CC6B97-FBEB-4E84-A973-1D8D00A51797}" dt="2020-12-07T12:16:53.205" v="2364" actId="1076"/>
          <ac:spMkLst>
            <pc:docMk/>
            <pc:sldMk cId="2818220858" sldId="343"/>
            <ac:spMk id="5" creationId="{81D7F47C-B22C-46A9-BD87-E2FA064EC20F}"/>
          </ac:spMkLst>
        </pc:spChg>
        <pc:spChg chg="mod">
          <ac:chgData name="Andrew Ming Ho Wu" userId="620d876fccae6a25" providerId="LiveId" clId="{B8CC6B97-FBEB-4E84-A973-1D8D00A51797}" dt="2020-12-07T12:16:25.853" v="2338" actId="20577"/>
          <ac:spMkLst>
            <pc:docMk/>
            <pc:sldMk cId="2818220858" sldId="343"/>
            <ac:spMk id="8" creationId="{9D42ABF8-029E-4F29-B608-8C118D28ABA1}"/>
          </ac:spMkLst>
        </pc:spChg>
        <pc:spChg chg="add del mod">
          <ac:chgData name="Andrew Ming Ho Wu" userId="620d876fccae6a25" providerId="LiveId" clId="{B8CC6B97-FBEB-4E84-A973-1D8D00A51797}" dt="2020-12-07T12:17:00.094" v="2366"/>
          <ac:spMkLst>
            <pc:docMk/>
            <pc:sldMk cId="2818220858" sldId="343"/>
            <ac:spMk id="14" creationId="{4008C9F8-7034-4640-926C-69C20356432C}"/>
          </ac:spMkLst>
        </pc:spChg>
        <pc:spChg chg="mod">
          <ac:chgData name="Andrew Ming Ho Wu" userId="620d876fccae6a25" providerId="LiveId" clId="{B8CC6B97-FBEB-4E84-A973-1D8D00A51797}" dt="2020-12-07T11:47:46.566" v="35" actId="20577"/>
          <ac:spMkLst>
            <pc:docMk/>
            <pc:sldMk cId="2818220858" sldId="343"/>
            <ac:spMk id="15" creationId="{5FC8DCBF-4CCE-4C22-8B9F-CC50B4D8446D}"/>
          </ac:spMkLst>
        </pc:spChg>
        <pc:spChg chg="add mod">
          <ac:chgData name="Andrew Ming Ho Wu" userId="620d876fccae6a25" providerId="LiveId" clId="{B8CC6B97-FBEB-4E84-A973-1D8D00A51797}" dt="2020-12-07T12:17:11.563" v="2385" actId="20577"/>
          <ac:spMkLst>
            <pc:docMk/>
            <pc:sldMk cId="2818220858" sldId="343"/>
            <ac:spMk id="16" creationId="{9776CE46-BCD9-4FBA-A83A-BE5C5D29A965}"/>
          </ac:spMkLst>
        </pc:spChg>
        <pc:grpChg chg="mod">
          <ac:chgData name="Andrew Ming Ho Wu" userId="620d876fccae6a25" providerId="LiveId" clId="{B8CC6B97-FBEB-4E84-A973-1D8D00A51797}" dt="2020-12-07T12:16:48.563" v="2363" actId="1076"/>
          <ac:grpSpMkLst>
            <pc:docMk/>
            <pc:sldMk cId="2818220858" sldId="343"/>
            <ac:grpSpMk id="2" creationId="{00000000-0000-0000-0000-000000000000}"/>
          </ac:grpSpMkLst>
        </pc:grpChg>
      </pc:sldChg>
      <pc:sldChg chg="modSp mod">
        <pc:chgData name="Andrew Ming Ho Wu" userId="620d876fccae6a25" providerId="LiveId" clId="{B8CC6B97-FBEB-4E84-A973-1D8D00A51797}" dt="2020-12-07T12:12:01.475" v="2130" actId="20577"/>
        <pc:sldMkLst>
          <pc:docMk/>
          <pc:sldMk cId="1002563172" sldId="387"/>
        </pc:sldMkLst>
        <pc:spChg chg="mod">
          <ac:chgData name="Andrew Ming Ho Wu" userId="620d876fccae6a25" providerId="LiveId" clId="{B8CC6B97-FBEB-4E84-A973-1D8D00A51797}" dt="2020-12-07T12:12:01.475" v="2130" actId="20577"/>
          <ac:spMkLst>
            <pc:docMk/>
            <pc:sldMk cId="1002563172" sldId="387"/>
            <ac:spMk id="5" creationId="{00000000-0000-0000-0000-000000000000}"/>
          </ac:spMkLst>
        </pc:spChg>
      </pc:sldChg>
      <pc:sldChg chg="modSp add mod">
        <pc:chgData name="Andrew Ming Ho Wu" userId="620d876fccae6a25" providerId="LiveId" clId="{B8CC6B97-FBEB-4E84-A973-1D8D00A51797}" dt="2020-12-09T20:21:14.831" v="3322" actId="1076"/>
        <pc:sldMkLst>
          <pc:docMk/>
          <pc:sldMk cId="2049264590" sldId="388"/>
        </pc:sldMkLst>
        <pc:spChg chg="mod">
          <ac:chgData name="Andrew Ming Ho Wu" userId="620d876fccae6a25" providerId="LiveId" clId="{B8CC6B97-FBEB-4E84-A973-1D8D00A51797}" dt="2020-12-09T20:21:14.831" v="3322" actId="1076"/>
          <ac:spMkLst>
            <pc:docMk/>
            <pc:sldMk cId="2049264590" sldId="388"/>
            <ac:spMk id="12" creationId="{11F2B6B6-0466-4FF3-9677-694F0F61AE7C}"/>
          </ac:spMkLst>
        </pc:spChg>
      </pc:sldChg>
      <pc:sldChg chg="add">
        <pc:chgData name="Andrew Ming Ho Wu" userId="620d876fccae6a25" providerId="LiveId" clId="{B8CC6B97-FBEB-4E84-A973-1D8D00A51797}" dt="2020-12-07T12:11:57.600" v="2129" actId="2890"/>
        <pc:sldMkLst>
          <pc:docMk/>
          <pc:sldMk cId="1012779811" sldId="389"/>
        </pc:sldMkLst>
      </pc:sldChg>
      <pc:sldChg chg="modSp add mod">
        <pc:chgData name="Andrew Ming Ho Wu" userId="620d876fccae6a25" providerId="LiveId" clId="{B8CC6B97-FBEB-4E84-A973-1D8D00A51797}" dt="2020-12-07T12:13:16.646" v="2234" actId="255"/>
        <pc:sldMkLst>
          <pc:docMk/>
          <pc:sldMk cId="2782934202" sldId="390"/>
        </pc:sldMkLst>
        <pc:spChg chg="mod">
          <ac:chgData name="Andrew Ming Ho Wu" userId="620d876fccae6a25" providerId="LiveId" clId="{B8CC6B97-FBEB-4E84-A973-1D8D00A51797}" dt="2020-12-07T12:12:22.476" v="2139" actId="20577"/>
          <ac:spMkLst>
            <pc:docMk/>
            <pc:sldMk cId="2782934202" sldId="390"/>
            <ac:spMk id="5" creationId="{00000000-0000-0000-0000-000000000000}"/>
          </ac:spMkLst>
        </pc:spChg>
        <pc:spChg chg="mod">
          <ac:chgData name="Andrew Ming Ho Wu" userId="620d876fccae6a25" providerId="LiveId" clId="{B8CC6B97-FBEB-4E84-A973-1D8D00A51797}" dt="2020-12-07T12:13:16.646" v="2234" actId="255"/>
          <ac:spMkLst>
            <pc:docMk/>
            <pc:sldMk cId="2782934202" sldId="390"/>
            <ac:spMk id="12" creationId="{11F2B6B6-0466-4FF3-9677-694F0F61AE7C}"/>
          </ac:spMkLst>
        </pc:spChg>
      </pc:sldChg>
      <pc:sldChg chg="modSp add mod">
        <pc:chgData name="Andrew Ming Ho Wu" userId="620d876fccae6a25" providerId="LiveId" clId="{B8CC6B97-FBEB-4E84-A973-1D8D00A51797}" dt="2020-12-07T12:14:09.189" v="2268" actId="20577"/>
        <pc:sldMkLst>
          <pc:docMk/>
          <pc:sldMk cId="2582986712" sldId="391"/>
        </pc:sldMkLst>
        <pc:spChg chg="mod">
          <ac:chgData name="Andrew Ming Ho Wu" userId="620d876fccae6a25" providerId="LiveId" clId="{B8CC6B97-FBEB-4E84-A973-1D8D00A51797}" dt="2020-12-07T12:14:09.189" v="2268" actId="20577"/>
          <ac:spMkLst>
            <pc:docMk/>
            <pc:sldMk cId="2582986712" sldId="391"/>
            <ac:spMk id="12" creationId="{11F2B6B6-0466-4FF3-9677-694F0F61AE7C}"/>
          </ac:spMkLst>
        </pc:spChg>
      </pc:sldChg>
      <pc:sldChg chg="modSp add mod">
        <pc:chgData name="Andrew Ming Ho Wu" userId="620d876fccae6a25" providerId="LiveId" clId="{B8CC6B97-FBEB-4E84-A973-1D8D00A51797}" dt="2020-12-07T12:15:51.208" v="2307" actId="255"/>
        <pc:sldMkLst>
          <pc:docMk/>
          <pc:sldMk cId="161672857" sldId="392"/>
        </pc:sldMkLst>
        <pc:spChg chg="mod">
          <ac:chgData name="Andrew Ming Ho Wu" userId="620d876fccae6a25" providerId="LiveId" clId="{B8CC6B97-FBEB-4E84-A973-1D8D00A51797}" dt="2020-12-07T12:15:14.773" v="2298" actId="20577"/>
          <ac:spMkLst>
            <pc:docMk/>
            <pc:sldMk cId="161672857" sldId="392"/>
            <ac:spMk id="5" creationId="{00000000-0000-0000-0000-000000000000}"/>
          </ac:spMkLst>
        </pc:spChg>
        <pc:spChg chg="mod">
          <ac:chgData name="Andrew Ming Ho Wu" userId="620d876fccae6a25" providerId="LiveId" clId="{B8CC6B97-FBEB-4E84-A973-1D8D00A51797}" dt="2020-12-07T12:15:51.208" v="2307" actId="255"/>
          <ac:spMkLst>
            <pc:docMk/>
            <pc:sldMk cId="161672857" sldId="392"/>
            <ac:spMk id="12" creationId="{11F2B6B6-0466-4FF3-9677-694F0F61AE7C}"/>
          </ac:spMkLst>
        </pc:spChg>
      </pc:sldChg>
      <pc:sldChg chg="modSp add mod">
        <pc:chgData name="Andrew Ming Ho Wu" userId="620d876fccae6a25" providerId="LiveId" clId="{B8CC6B97-FBEB-4E84-A973-1D8D00A51797}" dt="2020-12-09T20:20:31.079" v="3296" actId="20577"/>
        <pc:sldMkLst>
          <pc:docMk/>
          <pc:sldMk cId="226674003" sldId="393"/>
        </pc:sldMkLst>
        <pc:spChg chg="mod">
          <ac:chgData name="Andrew Ming Ho Wu" userId="620d876fccae6a25" providerId="LiveId" clId="{B8CC6B97-FBEB-4E84-A973-1D8D00A51797}" dt="2020-12-09T20:20:31.079" v="3296" actId="20577"/>
          <ac:spMkLst>
            <pc:docMk/>
            <pc:sldMk cId="226674003" sldId="393"/>
            <ac:spMk id="12" creationId="{11F2B6B6-0466-4FF3-9677-694F0F61AE7C}"/>
          </ac:spMkLst>
        </pc:spChg>
      </pc:sldChg>
      <pc:sldChg chg="add del">
        <pc:chgData name="Andrew Ming Ho Wu" userId="620d876fccae6a25" providerId="LiveId" clId="{B8CC6B97-FBEB-4E84-A973-1D8D00A51797}" dt="2020-12-08T20:51:41.486" v="2393"/>
        <pc:sldMkLst>
          <pc:docMk/>
          <pc:sldMk cId="1879883029" sldId="393"/>
        </pc:sldMkLst>
      </pc:sldChg>
    </pc:docChg>
  </pc:docChgLst>
  <pc:docChgLst>
    <pc:chgData name="Andrew Ming Ho Wu" userId="620d876fccae6a25" providerId="LiveId" clId="{2D916FAC-B1FC-47D0-8616-DC79851E2824}"/>
    <pc:docChg chg="undo custSel addSld delSld modSld sldOrd">
      <pc:chgData name="Andrew Ming Ho Wu" userId="620d876fccae6a25" providerId="LiveId" clId="{2D916FAC-B1FC-47D0-8616-DC79851E2824}" dt="2020-09-04T19:40:22.801" v="2472" actId="20577"/>
      <pc:docMkLst>
        <pc:docMk/>
      </pc:docMkLst>
      <pc:sldChg chg="modSp mod modNotesTx">
        <pc:chgData name="Andrew Ming Ho Wu" userId="620d876fccae6a25" providerId="LiveId" clId="{2D916FAC-B1FC-47D0-8616-DC79851E2824}" dt="2020-09-04T19:40:22.801" v="2472" actId="20577"/>
        <pc:sldMkLst>
          <pc:docMk/>
          <pc:sldMk cId="0" sldId="256"/>
        </pc:sldMkLst>
        <pc:spChg chg="mod">
          <ac:chgData name="Andrew Ming Ho Wu" userId="620d876fccae6a25" providerId="LiveId" clId="{2D916FAC-B1FC-47D0-8616-DC79851E2824}" dt="2020-09-04T19:40:22.801" v="2472" actId="20577"/>
          <ac:spMkLst>
            <pc:docMk/>
            <pc:sldMk cId="0" sldId="256"/>
            <ac:spMk id="7" creationId="{00000000-0000-0000-0000-000000000000}"/>
          </ac:spMkLst>
        </pc:spChg>
        <pc:spChg chg="mod">
          <ac:chgData name="Andrew Ming Ho Wu" userId="620d876fccae6a25" providerId="LiveId" clId="{2D916FAC-B1FC-47D0-8616-DC79851E2824}" dt="2020-09-02T12:31:26.090" v="1805" actId="1076"/>
          <ac:spMkLst>
            <pc:docMk/>
            <pc:sldMk cId="0" sldId="256"/>
            <ac:spMk id="13" creationId="{0477D28A-3F44-4405-BD2B-4F00158DB1B3}"/>
          </ac:spMkLst>
        </pc:spChg>
      </pc:sldChg>
      <pc:sldChg chg="modSp mod modNotesTx">
        <pc:chgData name="Andrew Ming Ho Wu" userId="620d876fccae6a25" providerId="LiveId" clId="{2D916FAC-B1FC-47D0-8616-DC79851E2824}" dt="2020-09-02T13:30:38.769" v="2049" actId="20577"/>
        <pc:sldMkLst>
          <pc:docMk/>
          <pc:sldMk cId="0" sldId="259"/>
        </pc:sldMkLst>
        <pc:spChg chg="mod">
          <ac:chgData name="Andrew Ming Ho Wu" userId="620d876fccae6a25" providerId="LiveId" clId="{2D916FAC-B1FC-47D0-8616-DC79851E2824}" dt="2020-09-02T13:27:42.979" v="2010" actId="20577"/>
          <ac:spMkLst>
            <pc:docMk/>
            <pc:sldMk cId="0" sldId="259"/>
            <ac:spMk id="12" creationId="{7E70BACB-1CF0-4DEE-923B-205A7D88BC2B}"/>
          </ac:spMkLst>
        </pc:spChg>
      </pc:sldChg>
      <pc:sldChg chg="modSp mod">
        <pc:chgData name="Andrew Ming Ho Wu" userId="620d876fccae6a25" providerId="LiveId" clId="{2D916FAC-B1FC-47D0-8616-DC79851E2824}" dt="2020-09-02T04:48:27.669" v="717" actId="20577"/>
        <pc:sldMkLst>
          <pc:docMk/>
          <pc:sldMk cId="0" sldId="260"/>
        </pc:sldMkLst>
        <pc:spChg chg="mod">
          <ac:chgData name="Andrew Ming Ho Wu" userId="620d876fccae6a25" providerId="LiveId" clId="{2D916FAC-B1FC-47D0-8616-DC79851E2824}" dt="2020-09-02T04:48:27.669" v="717" actId="20577"/>
          <ac:spMkLst>
            <pc:docMk/>
            <pc:sldMk cId="0" sldId="260"/>
            <ac:spMk id="7" creationId="{00000000-0000-0000-0000-000000000000}"/>
          </ac:spMkLst>
        </pc:spChg>
      </pc:sldChg>
      <pc:sldChg chg="modSp mod">
        <pc:chgData name="Andrew Ming Ho Wu" userId="620d876fccae6a25" providerId="LiveId" clId="{2D916FAC-B1FC-47D0-8616-DC79851E2824}" dt="2020-09-02T04:52:49.630" v="1019" actId="20577"/>
        <pc:sldMkLst>
          <pc:docMk/>
          <pc:sldMk cId="3477520416" sldId="281"/>
        </pc:sldMkLst>
        <pc:spChg chg="mod">
          <ac:chgData name="Andrew Ming Ho Wu" userId="620d876fccae6a25" providerId="LiveId" clId="{2D916FAC-B1FC-47D0-8616-DC79851E2824}" dt="2020-09-02T04:52:49.630" v="1019" actId="20577"/>
          <ac:spMkLst>
            <pc:docMk/>
            <pc:sldMk cId="3477520416" sldId="281"/>
            <ac:spMk id="7" creationId="{00000000-0000-0000-0000-000000000000}"/>
          </ac:spMkLst>
        </pc:spChg>
      </pc:sldChg>
      <pc:sldChg chg="modSp mod">
        <pc:chgData name="Andrew Ming Ho Wu" userId="620d876fccae6a25" providerId="LiveId" clId="{2D916FAC-B1FC-47D0-8616-DC79851E2824}" dt="2020-09-02T04:52:27.337" v="1000" actId="20577"/>
        <pc:sldMkLst>
          <pc:docMk/>
          <pc:sldMk cId="2614168572" sldId="282"/>
        </pc:sldMkLst>
        <pc:spChg chg="mod">
          <ac:chgData name="Andrew Ming Ho Wu" userId="620d876fccae6a25" providerId="LiveId" clId="{2D916FAC-B1FC-47D0-8616-DC79851E2824}" dt="2020-09-02T04:52:27.337" v="1000" actId="20577"/>
          <ac:spMkLst>
            <pc:docMk/>
            <pc:sldMk cId="2614168572" sldId="282"/>
            <ac:spMk id="17" creationId="{48FA683B-0C92-4884-BB36-9239C11A9F11}"/>
          </ac:spMkLst>
        </pc:spChg>
      </pc:sldChg>
      <pc:sldChg chg="modSp mod">
        <pc:chgData name="Andrew Ming Ho Wu" userId="620d876fccae6a25" providerId="LiveId" clId="{2D916FAC-B1FC-47D0-8616-DC79851E2824}" dt="2020-09-02T13:03:22.278" v="1980" actId="20577"/>
        <pc:sldMkLst>
          <pc:docMk/>
          <pc:sldMk cId="2263646774" sldId="283"/>
        </pc:sldMkLst>
        <pc:spChg chg="mod">
          <ac:chgData name="Andrew Ming Ho Wu" userId="620d876fccae6a25" providerId="LiveId" clId="{2D916FAC-B1FC-47D0-8616-DC79851E2824}" dt="2020-09-02T04:53:41.491" v="1044" actId="20577"/>
          <ac:spMkLst>
            <pc:docMk/>
            <pc:sldMk cId="2263646774" sldId="283"/>
            <ac:spMk id="6" creationId="{00000000-0000-0000-0000-000000000000}"/>
          </ac:spMkLst>
        </pc:spChg>
        <pc:spChg chg="mod">
          <ac:chgData name="Andrew Ming Ho Wu" userId="620d876fccae6a25" providerId="LiveId" clId="{2D916FAC-B1FC-47D0-8616-DC79851E2824}" dt="2020-09-02T13:03:22.278" v="1980" actId="20577"/>
          <ac:spMkLst>
            <pc:docMk/>
            <pc:sldMk cId="2263646774" sldId="283"/>
            <ac:spMk id="7" creationId="{00000000-0000-0000-0000-000000000000}"/>
          </ac:spMkLst>
        </pc:spChg>
      </pc:sldChg>
      <pc:sldChg chg="modSp mod">
        <pc:chgData name="Andrew Ming Ho Wu" userId="620d876fccae6a25" providerId="LiveId" clId="{2D916FAC-B1FC-47D0-8616-DC79851E2824}" dt="2020-09-02T04:54:48.221" v="1096" actId="20577"/>
        <pc:sldMkLst>
          <pc:docMk/>
          <pc:sldMk cId="1442798169" sldId="284"/>
        </pc:sldMkLst>
        <pc:spChg chg="mod">
          <ac:chgData name="Andrew Ming Ho Wu" userId="620d876fccae6a25" providerId="LiveId" clId="{2D916FAC-B1FC-47D0-8616-DC79851E2824}" dt="2020-09-02T04:54:48.221" v="1096" actId="20577"/>
          <ac:spMkLst>
            <pc:docMk/>
            <pc:sldMk cId="1442798169" sldId="284"/>
            <ac:spMk id="7" creationId="{00000000-0000-0000-0000-000000000000}"/>
          </ac:spMkLst>
        </pc:spChg>
      </pc:sldChg>
      <pc:sldChg chg="modSp mod">
        <pc:chgData name="Andrew Ming Ho Wu" userId="620d876fccae6a25" providerId="LiveId" clId="{2D916FAC-B1FC-47D0-8616-DC79851E2824}" dt="2020-09-02T12:50:18.298" v="1978" actId="14100"/>
        <pc:sldMkLst>
          <pc:docMk/>
          <pc:sldMk cId="2354016084" sldId="285"/>
        </pc:sldMkLst>
        <pc:spChg chg="mod">
          <ac:chgData name="Andrew Ming Ho Wu" userId="620d876fccae6a25" providerId="LiveId" clId="{2D916FAC-B1FC-47D0-8616-DC79851E2824}" dt="2020-09-02T12:50:18.298" v="1978" actId="14100"/>
          <ac:spMkLst>
            <pc:docMk/>
            <pc:sldMk cId="2354016084" sldId="285"/>
            <ac:spMk id="12" creationId="{7E70BACB-1CF0-4DEE-923B-205A7D88BC2B}"/>
          </ac:spMkLst>
        </pc:spChg>
      </pc:sldChg>
      <pc:sldChg chg="modSp mod">
        <pc:chgData name="Andrew Ming Ho Wu" userId="620d876fccae6a25" providerId="LiveId" clId="{2D916FAC-B1FC-47D0-8616-DC79851E2824}" dt="2020-09-02T04:57:38.719" v="1168" actId="20577"/>
        <pc:sldMkLst>
          <pc:docMk/>
          <pc:sldMk cId="399849162" sldId="286"/>
        </pc:sldMkLst>
        <pc:spChg chg="mod">
          <ac:chgData name="Andrew Ming Ho Wu" userId="620d876fccae6a25" providerId="LiveId" clId="{2D916FAC-B1FC-47D0-8616-DC79851E2824}" dt="2020-09-02T04:57:38.719" v="1168" actId="20577"/>
          <ac:spMkLst>
            <pc:docMk/>
            <pc:sldMk cId="399849162" sldId="286"/>
            <ac:spMk id="7" creationId="{00000000-0000-0000-0000-000000000000}"/>
          </ac:spMkLst>
        </pc:spChg>
      </pc:sldChg>
      <pc:sldChg chg="modSp mod">
        <pc:chgData name="Andrew Ming Ho Wu" userId="620d876fccae6a25" providerId="LiveId" clId="{2D916FAC-B1FC-47D0-8616-DC79851E2824}" dt="2020-09-02T05:34:54.858" v="1202" actId="20577"/>
        <pc:sldMkLst>
          <pc:docMk/>
          <pc:sldMk cId="2878566895" sldId="287"/>
        </pc:sldMkLst>
        <pc:spChg chg="mod">
          <ac:chgData name="Andrew Ming Ho Wu" userId="620d876fccae6a25" providerId="LiveId" clId="{2D916FAC-B1FC-47D0-8616-DC79851E2824}" dt="2020-09-02T05:34:54.858" v="1202" actId="20577"/>
          <ac:spMkLst>
            <pc:docMk/>
            <pc:sldMk cId="2878566895" sldId="287"/>
            <ac:spMk id="7" creationId="{00000000-0000-0000-0000-000000000000}"/>
          </ac:spMkLst>
        </pc:spChg>
      </pc:sldChg>
      <pc:sldChg chg="modSp mod">
        <pc:chgData name="Andrew Ming Ho Wu" userId="620d876fccae6a25" providerId="LiveId" clId="{2D916FAC-B1FC-47D0-8616-DC79851E2824}" dt="2020-09-02T12:32:54.296" v="1842" actId="20577"/>
        <pc:sldMkLst>
          <pc:docMk/>
          <pc:sldMk cId="3512316335" sldId="293"/>
        </pc:sldMkLst>
        <pc:spChg chg="mod">
          <ac:chgData name="Andrew Ming Ho Wu" userId="620d876fccae6a25" providerId="LiveId" clId="{2D916FAC-B1FC-47D0-8616-DC79851E2824}" dt="2020-09-02T12:32:54.296" v="1842" actId="20577"/>
          <ac:spMkLst>
            <pc:docMk/>
            <pc:sldMk cId="3512316335" sldId="293"/>
            <ac:spMk id="12" creationId="{7E70BACB-1CF0-4DEE-923B-205A7D88BC2B}"/>
          </ac:spMkLst>
        </pc:spChg>
      </pc:sldChg>
      <pc:sldChg chg="modSp mod">
        <pc:chgData name="Andrew Ming Ho Wu" userId="620d876fccae6a25" providerId="LiveId" clId="{2D916FAC-B1FC-47D0-8616-DC79851E2824}" dt="2020-09-02T05:41:39.912" v="1269" actId="14100"/>
        <pc:sldMkLst>
          <pc:docMk/>
          <pc:sldMk cId="1612569936" sldId="294"/>
        </pc:sldMkLst>
        <pc:spChg chg="mod">
          <ac:chgData name="Andrew Ming Ho Wu" userId="620d876fccae6a25" providerId="LiveId" clId="{2D916FAC-B1FC-47D0-8616-DC79851E2824}" dt="2020-09-02T05:41:39.912" v="1269" actId="14100"/>
          <ac:spMkLst>
            <pc:docMk/>
            <pc:sldMk cId="1612569936" sldId="294"/>
            <ac:spMk id="12" creationId="{7E70BACB-1CF0-4DEE-923B-205A7D88BC2B}"/>
          </ac:spMkLst>
        </pc:spChg>
      </pc:sldChg>
      <pc:sldChg chg="del">
        <pc:chgData name="Andrew Ming Ho Wu" userId="620d876fccae6a25" providerId="LiveId" clId="{2D916FAC-B1FC-47D0-8616-DC79851E2824}" dt="2020-09-02T14:17:34.154" v="2386" actId="47"/>
        <pc:sldMkLst>
          <pc:docMk/>
          <pc:sldMk cId="3959471124" sldId="295"/>
        </pc:sldMkLst>
      </pc:sldChg>
      <pc:sldChg chg="modSp mod modNotesTx">
        <pc:chgData name="Andrew Ming Ho Wu" userId="620d876fccae6a25" providerId="LiveId" clId="{2D916FAC-B1FC-47D0-8616-DC79851E2824}" dt="2020-09-02T13:13:25.514" v="2004" actId="20577"/>
        <pc:sldMkLst>
          <pc:docMk/>
          <pc:sldMk cId="1824351165" sldId="296"/>
        </pc:sldMkLst>
        <pc:spChg chg="mod">
          <ac:chgData name="Andrew Ming Ho Wu" userId="620d876fccae6a25" providerId="LiveId" clId="{2D916FAC-B1FC-47D0-8616-DC79851E2824}" dt="2020-09-02T13:13:25.514" v="2004" actId="20577"/>
          <ac:spMkLst>
            <pc:docMk/>
            <pc:sldMk cId="1824351165" sldId="296"/>
            <ac:spMk id="12" creationId="{7E70BACB-1CF0-4DEE-923B-205A7D88BC2B}"/>
          </ac:spMkLst>
        </pc:spChg>
      </pc:sldChg>
      <pc:sldChg chg="addSp delSp modSp add del mod">
        <pc:chgData name="Andrew Ming Ho Wu" userId="620d876fccae6a25" providerId="LiveId" clId="{2D916FAC-B1FC-47D0-8616-DC79851E2824}" dt="2020-09-02T12:59:54.241" v="1979" actId="2696"/>
        <pc:sldMkLst>
          <pc:docMk/>
          <pc:sldMk cId="2677318383" sldId="298"/>
        </pc:sldMkLst>
        <pc:spChg chg="mod">
          <ac:chgData name="Andrew Ming Ho Wu" userId="620d876fccae6a25" providerId="LiveId" clId="{2D916FAC-B1FC-47D0-8616-DC79851E2824}" dt="2020-08-27T12:21:45.051" v="535" actId="5793"/>
          <ac:spMkLst>
            <pc:docMk/>
            <pc:sldMk cId="2677318383" sldId="298"/>
            <ac:spMk id="5" creationId="{00000000-0000-0000-0000-000000000000}"/>
          </ac:spMkLst>
        </pc:spChg>
        <pc:spChg chg="add del mod">
          <ac:chgData name="Andrew Ming Ho Wu" userId="620d876fccae6a25" providerId="LiveId" clId="{2D916FAC-B1FC-47D0-8616-DC79851E2824}" dt="2020-08-27T12:21:42.298" v="531" actId="478"/>
          <ac:spMkLst>
            <pc:docMk/>
            <pc:sldMk cId="2677318383" sldId="298"/>
            <ac:spMk id="6" creationId="{06576C0F-0542-4F5F-9FAC-0720A27F96C0}"/>
          </ac:spMkLst>
        </pc:spChg>
        <pc:spChg chg="mod">
          <ac:chgData name="Andrew Ming Ho Wu" userId="620d876fccae6a25" providerId="LiveId" clId="{2D916FAC-B1FC-47D0-8616-DC79851E2824}" dt="2020-08-27T12:13:25.672" v="320" actId="20577"/>
          <ac:spMkLst>
            <pc:docMk/>
            <pc:sldMk cId="2677318383" sldId="298"/>
            <ac:spMk id="12" creationId="{7E70BACB-1CF0-4DEE-923B-205A7D88BC2B}"/>
          </ac:spMkLst>
        </pc:spChg>
      </pc:sldChg>
      <pc:sldChg chg="delSp modSp add mod">
        <pc:chgData name="Andrew Ming Ho Wu" userId="620d876fccae6a25" providerId="LiveId" clId="{2D916FAC-B1FC-47D0-8616-DC79851E2824}" dt="2020-09-02T04:57:54.764" v="1186" actId="478"/>
        <pc:sldMkLst>
          <pc:docMk/>
          <pc:sldMk cId="1764176242" sldId="299"/>
        </pc:sldMkLst>
        <pc:spChg chg="mod">
          <ac:chgData name="Andrew Ming Ho Wu" userId="620d876fccae6a25" providerId="LiveId" clId="{2D916FAC-B1FC-47D0-8616-DC79851E2824}" dt="2020-09-02T04:57:49.134" v="1184" actId="20577"/>
          <ac:spMkLst>
            <pc:docMk/>
            <pc:sldMk cId="1764176242" sldId="299"/>
            <ac:spMk id="6" creationId="{00000000-0000-0000-0000-000000000000}"/>
          </ac:spMkLst>
        </pc:spChg>
        <pc:spChg chg="del mod">
          <ac:chgData name="Andrew Ming Ho Wu" userId="620d876fccae6a25" providerId="LiveId" clId="{2D916FAC-B1FC-47D0-8616-DC79851E2824}" dt="2020-09-02T04:57:54.764" v="1186" actId="478"/>
          <ac:spMkLst>
            <pc:docMk/>
            <pc:sldMk cId="1764176242" sldId="299"/>
            <ac:spMk id="7" creationId="{00000000-0000-0000-0000-000000000000}"/>
          </ac:spMkLst>
        </pc:spChg>
      </pc:sldChg>
      <pc:sldChg chg="del">
        <pc:chgData name="Andrew Ming Ho Wu" userId="620d876fccae6a25" providerId="LiveId" clId="{2D916FAC-B1FC-47D0-8616-DC79851E2824}" dt="2020-09-02T13:13:45.596" v="2005" actId="2696"/>
        <pc:sldMkLst>
          <pc:docMk/>
          <pc:sldMk cId="75849361" sldId="300"/>
        </pc:sldMkLst>
      </pc:sldChg>
      <pc:sldChg chg="addSp modSp add mod ord">
        <pc:chgData name="Andrew Ming Ho Wu" userId="620d876fccae6a25" providerId="LiveId" clId="{2D916FAC-B1FC-47D0-8616-DC79851E2824}" dt="2020-09-02T14:17:54.406" v="2416" actId="1076"/>
        <pc:sldMkLst>
          <pc:docMk/>
          <pc:sldMk cId="4186544287" sldId="300"/>
        </pc:sldMkLst>
        <pc:spChg chg="mod">
          <ac:chgData name="Andrew Ming Ho Wu" userId="620d876fccae6a25" providerId="LiveId" clId="{2D916FAC-B1FC-47D0-8616-DC79851E2824}" dt="2020-09-02T14:15:07.477" v="2090" actId="14100"/>
          <ac:spMkLst>
            <pc:docMk/>
            <pc:sldMk cId="4186544287" sldId="300"/>
            <ac:spMk id="5" creationId="{00000000-0000-0000-0000-000000000000}"/>
          </ac:spMkLst>
        </pc:spChg>
        <pc:spChg chg="add mod">
          <ac:chgData name="Andrew Ming Ho Wu" userId="620d876fccae6a25" providerId="LiveId" clId="{2D916FAC-B1FC-47D0-8616-DC79851E2824}" dt="2020-09-02T14:17:54.406" v="2416" actId="1076"/>
          <ac:spMkLst>
            <pc:docMk/>
            <pc:sldMk cId="4186544287" sldId="300"/>
            <ac:spMk id="6" creationId="{EA9759B0-618E-43FA-ADF3-F47D2F0F6A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F3B73EDB-C001-4FA3-A8F8-70B0B97F7CFF}" type="datetimeFigureOut">
              <a:rPr lang="en-GB" smtClean="0"/>
              <a:t>08/01/2021</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2012BB9-F1C6-4F87-A02A-58E570AE5C98}" type="slidenum">
              <a:rPr lang="en-GB" smtClean="0"/>
              <a:t>‹#›</a:t>
            </a:fld>
            <a:endParaRPr lang="en-GB"/>
          </a:p>
        </p:txBody>
      </p:sp>
    </p:spTree>
    <p:extLst>
      <p:ext uri="{BB962C8B-B14F-4D97-AF65-F5344CB8AC3E}">
        <p14:creationId xmlns:p14="http://schemas.microsoft.com/office/powerpoint/2010/main" val="145820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12BB9-F1C6-4F87-A02A-58E570AE5C98}" type="slidenum">
              <a:rPr lang="en-GB" smtClean="0"/>
              <a:t>1</a:t>
            </a:fld>
            <a:endParaRPr lang="en-GB"/>
          </a:p>
        </p:txBody>
      </p:sp>
    </p:spTree>
    <p:extLst>
      <p:ext uri="{BB962C8B-B14F-4D97-AF65-F5344CB8AC3E}">
        <p14:creationId xmlns:p14="http://schemas.microsoft.com/office/powerpoint/2010/main" val="25751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2</a:t>
            </a:fld>
            <a:endParaRPr lang="en-GB"/>
          </a:p>
        </p:txBody>
      </p:sp>
    </p:spTree>
    <p:extLst>
      <p:ext uri="{BB962C8B-B14F-4D97-AF65-F5344CB8AC3E}">
        <p14:creationId xmlns:p14="http://schemas.microsoft.com/office/powerpoint/2010/main" val="343316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3</a:t>
            </a:fld>
            <a:endParaRPr lang="en-GB"/>
          </a:p>
        </p:txBody>
      </p:sp>
    </p:spTree>
    <p:extLst>
      <p:ext uri="{BB962C8B-B14F-4D97-AF65-F5344CB8AC3E}">
        <p14:creationId xmlns:p14="http://schemas.microsoft.com/office/powerpoint/2010/main" val="325233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4</a:t>
            </a:fld>
            <a:endParaRPr lang="en-GB"/>
          </a:p>
        </p:txBody>
      </p:sp>
    </p:spTree>
    <p:extLst>
      <p:ext uri="{BB962C8B-B14F-4D97-AF65-F5344CB8AC3E}">
        <p14:creationId xmlns:p14="http://schemas.microsoft.com/office/powerpoint/2010/main" val="169717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5</a:t>
            </a:fld>
            <a:endParaRPr lang="en-GB"/>
          </a:p>
        </p:txBody>
      </p:sp>
    </p:spTree>
    <p:extLst>
      <p:ext uri="{BB962C8B-B14F-4D97-AF65-F5344CB8AC3E}">
        <p14:creationId xmlns:p14="http://schemas.microsoft.com/office/powerpoint/2010/main" val="104771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6</a:t>
            </a:fld>
            <a:endParaRPr lang="en-GB"/>
          </a:p>
        </p:txBody>
      </p:sp>
    </p:spTree>
    <p:extLst>
      <p:ext uri="{BB962C8B-B14F-4D97-AF65-F5344CB8AC3E}">
        <p14:creationId xmlns:p14="http://schemas.microsoft.com/office/powerpoint/2010/main" val="322486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7</a:t>
            </a:fld>
            <a:endParaRPr lang="en-GB"/>
          </a:p>
        </p:txBody>
      </p:sp>
    </p:spTree>
    <p:extLst>
      <p:ext uri="{BB962C8B-B14F-4D97-AF65-F5344CB8AC3E}">
        <p14:creationId xmlns:p14="http://schemas.microsoft.com/office/powerpoint/2010/main" val="17840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012BB9-F1C6-4F87-A02A-58E570AE5C98}" type="slidenum">
              <a:rPr lang="en-GB" smtClean="0"/>
              <a:t>8</a:t>
            </a:fld>
            <a:endParaRPr lang="en-GB"/>
          </a:p>
        </p:txBody>
      </p:sp>
    </p:spTree>
    <p:extLst>
      <p:ext uri="{BB962C8B-B14F-4D97-AF65-F5344CB8AC3E}">
        <p14:creationId xmlns:p14="http://schemas.microsoft.com/office/powerpoint/2010/main" val="171485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400" b="1" i="0">
                <a:solidFill>
                  <a:srgbClr val="040707"/>
                </a:solidFill>
                <a:latin typeface="Consolas"/>
                <a:cs typeface="Consola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59331" y="3532485"/>
            <a:ext cx="14769336" cy="1610360"/>
          </a:xfrm>
          <a:prstGeom prst="rect">
            <a:avLst/>
          </a:prstGeom>
        </p:spPr>
        <p:txBody>
          <a:bodyPr wrap="square" lIns="0" tIns="0" rIns="0" bIns="0">
            <a:spAutoFit/>
          </a:bodyPr>
          <a:lstStyle>
            <a:lvl1pPr>
              <a:defRPr sz="10400" b="1" i="0">
                <a:solidFill>
                  <a:srgbClr val="040707"/>
                </a:solidFill>
                <a:latin typeface="Consolas"/>
                <a:cs typeface="Consolas"/>
              </a:defRPr>
            </a:lvl1pPr>
          </a:lstStyle>
          <a:p>
            <a:endParaRPr/>
          </a:p>
        </p:txBody>
      </p:sp>
      <p:sp>
        <p:nvSpPr>
          <p:cNvPr id="3" name="Holder 3"/>
          <p:cNvSpPr>
            <a:spLocks noGrp="1"/>
          </p:cNvSpPr>
          <p:nvPr>
            <p:ph type="body" idx="1"/>
          </p:nvPr>
        </p:nvSpPr>
        <p:spPr>
          <a:xfrm>
            <a:off x="1015517" y="5113968"/>
            <a:ext cx="16256964" cy="3140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1/8/2021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531983" y="-236880"/>
            <a:ext cx="8756015" cy="10287000"/>
            <a:chOff x="9532161" y="0"/>
            <a:chExt cx="8756015" cy="10287000"/>
          </a:xfrm>
        </p:grpSpPr>
        <p:pic>
          <p:nvPicPr>
            <p:cNvPr id="3" name="object 3"/>
            <p:cNvPicPr/>
            <p:nvPr/>
          </p:nvPicPr>
          <p:blipFill>
            <a:blip r:embed="rId3" cstate="print"/>
            <a:stretch>
              <a:fillRect/>
            </a:stretch>
          </p:blipFill>
          <p:spPr>
            <a:xfrm>
              <a:off x="12803817" y="0"/>
              <a:ext cx="5484182" cy="8397786"/>
            </a:xfrm>
            <a:prstGeom prst="rect">
              <a:avLst/>
            </a:prstGeom>
          </p:spPr>
        </p:pic>
        <p:pic>
          <p:nvPicPr>
            <p:cNvPr id="4" name="object 4"/>
            <p:cNvPicPr/>
            <p:nvPr/>
          </p:nvPicPr>
          <p:blipFill>
            <a:blip r:embed="rId4" cstate="print"/>
            <a:stretch>
              <a:fillRect/>
            </a:stretch>
          </p:blipFill>
          <p:spPr>
            <a:xfrm>
              <a:off x="9532161" y="1028700"/>
              <a:ext cx="7724774" cy="9258299"/>
            </a:xfrm>
            <a:prstGeom prst="rect">
              <a:avLst/>
            </a:prstGeom>
          </p:spPr>
        </p:pic>
        <p:pic>
          <p:nvPicPr>
            <p:cNvPr id="5" name="object 5"/>
            <p:cNvPicPr/>
            <p:nvPr/>
          </p:nvPicPr>
          <p:blipFill>
            <a:blip r:embed="rId5" cstate="print"/>
            <a:stretch>
              <a:fillRect/>
            </a:stretch>
          </p:blipFill>
          <p:spPr>
            <a:xfrm>
              <a:off x="11343162" y="6366611"/>
              <a:ext cx="6944837" cy="3920387"/>
            </a:xfrm>
            <a:prstGeom prst="rect">
              <a:avLst/>
            </a:prstGeom>
          </p:spPr>
        </p:pic>
      </p:grpSp>
      <p:sp>
        <p:nvSpPr>
          <p:cNvPr id="6" name="object 6"/>
          <p:cNvSpPr txBox="1">
            <a:spLocks noGrp="1"/>
          </p:cNvSpPr>
          <p:nvPr>
            <p:ph type="title"/>
          </p:nvPr>
        </p:nvSpPr>
        <p:spPr>
          <a:xfrm>
            <a:off x="499552" y="8896158"/>
            <a:ext cx="5415280" cy="997709"/>
          </a:xfrm>
          <a:prstGeom prst="rect">
            <a:avLst/>
          </a:prstGeom>
        </p:spPr>
        <p:txBody>
          <a:bodyPr vert="horz" wrap="square" lIns="0" tIns="12700" rIns="0" bIns="0" rtlCol="0">
            <a:spAutoFit/>
          </a:bodyPr>
          <a:lstStyle/>
          <a:p>
            <a:pPr marL="12700">
              <a:lnSpc>
                <a:spcPct val="100000"/>
              </a:lnSpc>
              <a:spcBef>
                <a:spcPts val="100"/>
              </a:spcBef>
            </a:pPr>
            <a:r>
              <a:rPr lang="en-US" sz="3200" b="0" spc="215" dirty="0"/>
              <a:t>Ming Wu (Andrew) 2133861w</a:t>
            </a:r>
            <a:endParaRPr sz="3200" dirty="0">
              <a:latin typeface="Consolas"/>
              <a:cs typeface="Consolas"/>
            </a:endParaRPr>
          </a:p>
        </p:txBody>
      </p:sp>
      <p:sp>
        <p:nvSpPr>
          <p:cNvPr id="7" name="object 7"/>
          <p:cNvSpPr txBox="1"/>
          <p:nvPr/>
        </p:nvSpPr>
        <p:spPr>
          <a:xfrm>
            <a:off x="345684" y="973836"/>
            <a:ext cx="10373974" cy="1638590"/>
          </a:xfrm>
          <a:prstGeom prst="rect">
            <a:avLst/>
          </a:prstGeom>
        </p:spPr>
        <p:txBody>
          <a:bodyPr vert="horz" wrap="square" lIns="0" tIns="393065" rIns="0" bIns="0" rtlCol="0">
            <a:spAutoFit/>
          </a:bodyPr>
          <a:lstStyle/>
          <a:p>
            <a:pPr marL="12700" marR="5080">
              <a:lnSpc>
                <a:spcPct val="79200"/>
              </a:lnSpc>
              <a:spcBef>
                <a:spcPts val="3095"/>
              </a:spcBef>
            </a:pPr>
            <a:r>
              <a:rPr lang="en-US" sz="10000" b="1" spc="90" dirty="0">
                <a:solidFill>
                  <a:srgbClr val="CC9900"/>
                </a:solidFill>
                <a:latin typeface="Consolas"/>
                <a:cs typeface="Consolas"/>
              </a:rPr>
              <a:t>Laser Mate!</a:t>
            </a:r>
          </a:p>
        </p:txBody>
      </p:sp>
      <p:pic>
        <p:nvPicPr>
          <p:cNvPr id="10" name="object 10"/>
          <p:cNvPicPr/>
          <p:nvPr/>
        </p:nvPicPr>
        <p:blipFill>
          <a:blip r:embed="rId6" cstate="print"/>
          <a:stretch>
            <a:fillRect/>
          </a:stretch>
        </p:blipFill>
        <p:spPr>
          <a:xfrm>
            <a:off x="15063874" y="4492268"/>
            <a:ext cx="3224124" cy="3752849"/>
          </a:xfrm>
          <a:prstGeom prst="rect">
            <a:avLst/>
          </a:prstGeom>
        </p:spPr>
      </p:pic>
      <p:sp>
        <p:nvSpPr>
          <p:cNvPr id="11" name="object 11"/>
          <p:cNvSpPr/>
          <p:nvPr/>
        </p:nvSpPr>
        <p:spPr>
          <a:xfrm>
            <a:off x="9628313" y="9879152"/>
            <a:ext cx="2124075" cy="408305"/>
          </a:xfrm>
          <a:custGeom>
            <a:avLst/>
            <a:gdLst/>
            <a:ahLst/>
            <a:cxnLst/>
            <a:rect l="l" t="t" r="r" b="b"/>
            <a:pathLst>
              <a:path w="2124075" h="408304">
                <a:moveTo>
                  <a:pt x="692905" y="407846"/>
                </a:moveTo>
                <a:lnTo>
                  <a:pt x="576622" y="407846"/>
                </a:lnTo>
                <a:lnTo>
                  <a:pt x="589898" y="384507"/>
                </a:lnTo>
                <a:lnTo>
                  <a:pt x="615530" y="339895"/>
                </a:lnTo>
                <a:lnTo>
                  <a:pt x="641285" y="295407"/>
                </a:lnTo>
                <a:lnTo>
                  <a:pt x="680926" y="227336"/>
                </a:lnTo>
                <a:lnTo>
                  <a:pt x="707423" y="188522"/>
                </a:lnTo>
                <a:lnTo>
                  <a:pt x="765102" y="139707"/>
                </a:lnTo>
                <a:lnTo>
                  <a:pt x="804933" y="125738"/>
                </a:lnTo>
                <a:lnTo>
                  <a:pt x="843770" y="130150"/>
                </a:lnTo>
                <a:lnTo>
                  <a:pt x="881826" y="152376"/>
                </a:lnTo>
                <a:lnTo>
                  <a:pt x="919314" y="191849"/>
                </a:lnTo>
                <a:lnTo>
                  <a:pt x="938959" y="224009"/>
                </a:lnTo>
                <a:lnTo>
                  <a:pt x="940411" y="227336"/>
                </a:lnTo>
                <a:lnTo>
                  <a:pt x="854230" y="227336"/>
                </a:lnTo>
                <a:lnTo>
                  <a:pt x="817783" y="245957"/>
                </a:lnTo>
                <a:lnTo>
                  <a:pt x="765411" y="297616"/>
                </a:lnTo>
                <a:lnTo>
                  <a:pt x="726213" y="355397"/>
                </a:lnTo>
                <a:lnTo>
                  <a:pt x="708348" y="382775"/>
                </a:lnTo>
                <a:lnTo>
                  <a:pt x="692905" y="407846"/>
                </a:lnTo>
                <a:close/>
              </a:path>
              <a:path w="2124075" h="408304">
                <a:moveTo>
                  <a:pt x="996757" y="407846"/>
                </a:moveTo>
                <a:lnTo>
                  <a:pt x="900106" y="407846"/>
                </a:lnTo>
                <a:lnTo>
                  <a:pt x="891671" y="374475"/>
                </a:lnTo>
                <a:lnTo>
                  <a:pt x="879376" y="326403"/>
                </a:lnTo>
                <a:lnTo>
                  <a:pt x="873575" y="301982"/>
                </a:lnTo>
                <a:lnTo>
                  <a:pt x="867358" y="277424"/>
                </a:lnTo>
                <a:lnTo>
                  <a:pt x="860863" y="252588"/>
                </a:lnTo>
                <a:lnTo>
                  <a:pt x="854230" y="227336"/>
                </a:lnTo>
                <a:lnTo>
                  <a:pt x="940411" y="227336"/>
                </a:lnTo>
                <a:lnTo>
                  <a:pt x="954444" y="259496"/>
                </a:lnTo>
                <a:lnTo>
                  <a:pt x="967156" y="296646"/>
                </a:lnTo>
                <a:lnTo>
                  <a:pt x="978481" y="333796"/>
                </a:lnTo>
                <a:lnTo>
                  <a:pt x="990337" y="378385"/>
                </a:lnTo>
                <a:lnTo>
                  <a:pt x="996757" y="407846"/>
                </a:lnTo>
                <a:close/>
              </a:path>
              <a:path w="2124075" h="408304">
                <a:moveTo>
                  <a:pt x="115737" y="407846"/>
                </a:moveTo>
                <a:lnTo>
                  <a:pt x="0" y="407846"/>
                </a:lnTo>
                <a:lnTo>
                  <a:pt x="15167" y="371238"/>
                </a:lnTo>
                <a:lnTo>
                  <a:pt x="37729" y="324924"/>
                </a:lnTo>
                <a:lnTo>
                  <a:pt x="60461" y="283393"/>
                </a:lnTo>
                <a:lnTo>
                  <a:pt x="85039" y="242855"/>
                </a:lnTo>
                <a:lnTo>
                  <a:pt x="112599" y="204305"/>
                </a:lnTo>
                <a:lnTo>
                  <a:pt x="144277" y="168736"/>
                </a:lnTo>
                <a:lnTo>
                  <a:pt x="181209" y="137141"/>
                </a:lnTo>
                <a:lnTo>
                  <a:pt x="221516" y="121061"/>
                </a:lnTo>
                <a:lnTo>
                  <a:pt x="242363" y="121962"/>
                </a:lnTo>
                <a:lnTo>
                  <a:pt x="264042" y="128269"/>
                </a:lnTo>
                <a:lnTo>
                  <a:pt x="308695" y="153174"/>
                </a:lnTo>
                <a:lnTo>
                  <a:pt x="343917" y="186674"/>
                </a:lnTo>
                <a:lnTo>
                  <a:pt x="363633" y="215507"/>
                </a:lnTo>
                <a:lnTo>
                  <a:pt x="269959" y="215507"/>
                </a:lnTo>
                <a:lnTo>
                  <a:pt x="230507" y="249192"/>
                </a:lnTo>
                <a:lnTo>
                  <a:pt x="196185" y="284262"/>
                </a:lnTo>
                <a:lnTo>
                  <a:pt x="166579" y="321551"/>
                </a:lnTo>
                <a:lnTo>
                  <a:pt x="141271" y="361889"/>
                </a:lnTo>
                <a:lnTo>
                  <a:pt x="115737" y="407846"/>
                </a:lnTo>
                <a:close/>
              </a:path>
              <a:path w="2124075" h="408304">
                <a:moveTo>
                  <a:pt x="432813" y="407846"/>
                </a:moveTo>
                <a:lnTo>
                  <a:pt x="333917" y="407846"/>
                </a:lnTo>
                <a:lnTo>
                  <a:pt x="324064" y="368913"/>
                </a:lnTo>
                <a:lnTo>
                  <a:pt x="309896" y="314574"/>
                </a:lnTo>
                <a:lnTo>
                  <a:pt x="301992" y="290570"/>
                </a:lnTo>
                <a:lnTo>
                  <a:pt x="292146" y="266704"/>
                </a:lnTo>
                <a:lnTo>
                  <a:pt x="281191" y="242006"/>
                </a:lnTo>
                <a:lnTo>
                  <a:pt x="269959" y="215507"/>
                </a:lnTo>
                <a:lnTo>
                  <a:pt x="363633" y="215507"/>
                </a:lnTo>
                <a:lnTo>
                  <a:pt x="371374" y="226828"/>
                </a:lnTo>
                <a:lnTo>
                  <a:pt x="392730" y="271694"/>
                </a:lnTo>
                <a:lnTo>
                  <a:pt x="406551" y="310138"/>
                </a:lnTo>
                <a:lnTo>
                  <a:pt x="417876" y="349691"/>
                </a:lnTo>
                <a:lnTo>
                  <a:pt x="428091" y="389798"/>
                </a:lnTo>
                <a:lnTo>
                  <a:pt x="432813" y="407846"/>
                </a:lnTo>
                <a:close/>
              </a:path>
              <a:path w="2124075" h="408304">
                <a:moveTo>
                  <a:pt x="1217972" y="407846"/>
                </a:moveTo>
                <a:lnTo>
                  <a:pt x="1093663" y="407846"/>
                </a:lnTo>
                <a:lnTo>
                  <a:pt x="1118123" y="365932"/>
                </a:lnTo>
                <a:lnTo>
                  <a:pt x="1147106" y="316607"/>
                </a:lnTo>
                <a:lnTo>
                  <a:pt x="1177198" y="268113"/>
                </a:lnTo>
                <a:lnTo>
                  <a:pt x="1209231" y="221421"/>
                </a:lnTo>
                <a:lnTo>
                  <a:pt x="1259708" y="165234"/>
                </a:lnTo>
                <a:lnTo>
                  <a:pt x="1287650" y="139081"/>
                </a:lnTo>
                <a:lnTo>
                  <a:pt x="1342564" y="97565"/>
                </a:lnTo>
                <a:lnTo>
                  <a:pt x="1369536" y="93706"/>
                </a:lnTo>
                <a:lnTo>
                  <a:pt x="1396230" y="101215"/>
                </a:lnTo>
                <a:lnTo>
                  <a:pt x="1422231" y="119397"/>
                </a:lnTo>
                <a:lnTo>
                  <a:pt x="1448972" y="147445"/>
                </a:lnTo>
                <a:lnTo>
                  <a:pt x="1470859" y="178542"/>
                </a:lnTo>
                <a:lnTo>
                  <a:pt x="1479828" y="197764"/>
                </a:lnTo>
                <a:lnTo>
                  <a:pt x="1385252" y="197764"/>
                </a:lnTo>
                <a:lnTo>
                  <a:pt x="1360452" y="221768"/>
                </a:lnTo>
                <a:lnTo>
                  <a:pt x="1311409" y="270331"/>
                </a:lnTo>
                <a:lnTo>
                  <a:pt x="1261125" y="337246"/>
                </a:lnTo>
                <a:lnTo>
                  <a:pt x="1234869" y="378647"/>
                </a:lnTo>
                <a:lnTo>
                  <a:pt x="1217972" y="407846"/>
                </a:lnTo>
                <a:close/>
              </a:path>
              <a:path w="2124075" h="408304">
                <a:moveTo>
                  <a:pt x="1518841" y="407846"/>
                </a:moveTo>
                <a:lnTo>
                  <a:pt x="1424114" y="407846"/>
                </a:lnTo>
                <a:lnTo>
                  <a:pt x="1422832" y="396128"/>
                </a:lnTo>
                <a:lnTo>
                  <a:pt x="1412755" y="299557"/>
                </a:lnTo>
                <a:lnTo>
                  <a:pt x="1407439" y="250994"/>
                </a:lnTo>
                <a:lnTo>
                  <a:pt x="1397085" y="203678"/>
                </a:lnTo>
                <a:lnTo>
                  <a:pt x="1392647" y="202199"/>
                </a:lnTo>
                <a:lnTo>
                  <a:pt x="1389689" y="199242"/>
                </a:lnTo>
                <a:lnTo>
                  <a:pt x="1385252" y="197764"/>
                </a:lnTo>
                <a:lnTo>
                  <a:pt x="1479828" y="197764"/>
                </a:lnTo>
                <a:lnTo>
                  <a:pt x="1486922" y="212966"/>
                </a:lnTo>
                <a:lnTo>
                  <a:pt x="1496190" y="250994"/>
                </a:lnTo>
                <a:lnTo>
                  <a:pt x="1503301" y="300829"/>
                </a:lnTo>
                <a:lnTo>
                  <a:pt x="1510484" y="350877"/>
                </a:lnTo>
                <a:lnTo>
                  <a:pt x="1517809" y="400996"/>
                </a:lnTo>
                <a:lnTo>
                  <a:pt x="1518841" y="407846"/>
                </a:lnTo>
                <a:close/>
              </a:path>
              <a:path w="2124075" h="408304">
                <a:moveTo>
                  <a:pt x="1728593" y="407846"/>
                </a:moveTo>
                <a:lnTo>
                  <a:pt x="1614219" y="407846"/>
                </a:lnTo>
                <a:lnTo>
                  <a:pt x="1636944" y="369282"/>
                </a:lnTo>
                <a:lnTo>
                  <a:pt x="1661207" y="328047"/>
                </a:lnTo>
                <a:lnTo>
                  <a:pt x="1685549" y="286980"/>
                </a:lnTo>
                <a:lnTo>
                  <a:pt x="1710220" y="246027"/>
                </a:lnTo>
                <a:lnTo>
                  <a:pt x="1735306" y="205411"/>
                </a:lnTo>
                <a:lnTo>
                  <a:pt x="1760961" y="165234"/>
                </a:lnTo>
                <a:lnTo>
                  <a:pt x="1786817" y="128529"/>
                </a:lnTo>
                <a:lnTo>
                  <a:pt x="1815157" y="93740"/>
                </a:lnTo>
                <a:lnTo>
                  <a:pt x="1846693" y="62075"/>
                </a:lnTo>
                <a:lnTo>
                  <a:pt x="1882134" y="34738"/>
                </a:lnTo>
                <a:lnTo>
                  <a:pt x="1922190" y="12937"/>
                </a:lnTo>
                <a:lnTo>
                  <a:pt x="1968067" y="0"/>
                </a:lnTo>
                <a:lnTo>
                  <a:pt x="2006318" y="3696"/>
                </a:lnTo>
                <a:lnTo>
                  <a:pt x="2037634" y="24581"/>
                </a:lnTo>
                <a:lnTo>
                  <a:pt x="2062711" y="63210"/>
                </a:lnTo>
                <a:lnTo>
                  <a:pt x="2082009" y="114476"/>
                </a:lnTo>
                <a:lnTo>
                  <a:pt x="1982166" y="114476"/>
                </a:lnTo>
                <a:lnTo>
                  <a:pt x="1953252" y="126790"/>
                </a:lnTo>
                <a:lnTo>
                  <a:pt x="1936473" y="137972"/>
                </a:lnTo>
                <a:lnTo>
                  <a:pt x="1921080" y="150818"/>
                </a:lnTo>
                <a:lnTo>
                  <a:pt x="1906243" y="164218"/>
                </a:lnTo>
                <a:lnTo>
                  <a:pt x="1891127" y="177063"/>
                </a:lnTo>
                <a:lnTo>
                  <a:pt x="1856811" y="209663"/>
                </a:lnTo>
                <a:lnTo>
                  <a:pt x="1829594" y="247303"/>
                </a:lnTo>
                <a:lnTo>
                  <a:pt x="1782261" y="328047"/>
                </a:lnTo>
                <a:lnTo>
                  <a:pt x="1755044" y="366325"/>
                </a:lnTo>
                <a:lnTo>
                  <a:pt x="1731123" y="402459"/>
                </a:lnTo>
                <a:lnTo>
                  <a:pt x="1728593" y="407846"/>
                </a:lnTo>
                <a:close/>
              </a:path>
              <a:path w="2124075" h="408304">
                <a:moveTo>
                  <a:pt x="2123897" y="407846"/>
                </a:moveTo>
                <a:lnTo>
                  <a:pt x="2042949" y="407846"/>
                </a:lnTo>
                <a:lnTo>
                  <a:pt x="2037750" y="369282"/>
                </a:lnTo>
                <a:lnTo>
                  <a:pt x="2032685" y="320644"/>
                </a:lnTo>
                <a:lnTo>
                  <a:pt x="2028436" y="271833"/>
                </a:lnTo>
                <a:lnTo>
                  <a:pt x="2024359" y="222952"/>
                </a:lnTo>
                <a:lnTo>
                  <a:pt x="2019815" y="174106"/>
                </a:lnTo>
                <a:lnTo>
                  <a:pt x="2019815" y="163756"/>
                </a:lnTo>
                <a:lnTo>
                  <a:pt x="2013367" y="131989"/>
                </a:lnTo>
                <a:lnTo>
                  <a:pt x="2001510" y="115886"/>
                </a:lnTo>
                <a:lnTo>
                  <a:pt x="1982166" y="114476"/>
                </a:lnTo>
                <a:lnTo>
                  <a:pt x="2082009" y="114476"/>
                </a:lnTo>
                <a:lnTo>
                  <a:pt x="2096732" y="168376"/>
                </a:lnTo>
                <a:lnTo>
                  <a:pt x="2106809" y="223108"/>
                </a:lnTo>
                <a:lnTo>
                  <a:pt x="2113003" y="279087"/>
                </a:lnTo>
                <a:lnTo>
                  <a:pt x="2116798" y="328502"/>
                </a:lnTo>
                <a:lnTo>
                  <a:pt x="2120903" y="377839"/>
                </a:lnTo>
                <a:lnTo>
                  <a:pt x="2123897" y="407846"/>
                </a:lnTo>
                <a:close/>
              </a:path>
            </a:pathLst>
          </a:custGeom>
          <a:solidFill>
            <a:srgbClr val="040707"/>
          </a:solidFill>
        </p:spPr>
        <p:txBody>
          <a:bodyPr wrap="square" lIns="0" tIns="0" rIns="0" bIns="0" rtlCol="0"/>
          <a:lstStyle/>
          <a:p>
            <a:endParaRPr/>
          </a:p>
        </p:txBody>
      </p:sp>
      <p:sp>
        <p:nvSpPr>
          <p:cNvPr id="13" name="TextBox 12">
            <a:extLst>
              <a:ext uri="{FF2B5EF4-FFF2-40B4-BE49-F238E27FC236}">
                <a16:creationId xmlns:a16="http://schemas.microsoft.com/office/drawing/2014/main" id="{0477D28A-3F44-4405-BD2B-4F00158DB1B3}"/>
              </a:ext>
            </a:extLst>
          </p:cNvPr>
          <p:cNvSpPr txBox="1"/>
          <p:nvPr/>
        </p:nvSpPr>
        <p:spPr>
          <a:xfrm>
            <a:off x="945742" y="5602985"/>
            <a:ext cx="7402868" cy="526939"/>
          </a:xfrm>
          <a:prstGeom prst="rect">
            <a:avLst/>
          </a:prstGeom>
          <a:noFill/>
        </p:spPr>
        <p:txBody>
          <a:bodyPr wrap="square">
            <a:spAutoFit/>
          </a:bodyPr>
          <a:lstStyle/>
          <a:p>
            <a:pPr marL="12700" marR="5080">
              <a:lnSpc>
                <a:spcPct val="79200"/>
              </a:lnSpc>
              <a:spcBef>
                <a:spcPts val="3095"/>
              </a:spcBef>
            </a:pPr>
            <a:r>
              <a:rPr lang="en-US" sz="3500" spc="70" dirty="0">
                <a:solidFill>
                  <a:srgbClr val="040707"/>
                </a:solidFill>
                <a:latin typeface="Consolas"/>
                <a:cs typeface="Consolas"/>
              </a:rPr>
              <a:t>	</a:t>
            </a:r>
          </a:p>
        </p:txBody>
      </p:sp>
      <p:sp>
        <p:nvSpPr>
          <p:cNvPr id="12" name="TextBox 11">
            <a:extLst>
              <a:ext uri="{FF2B5EF4-FFF2-40B4-BE49-F238E27FC236}">
                <a16:creationId xmlns:a16="http://schemas.microsoft.com/office/drawing/2014/main" id="{9A5C5996-C506-42D4-8B45-0190C0F5159A}"/>
              </a:ext>
            </a:extLst>
          </p:cNvPr>
          <p:cNvSpPr txBox="1"/>
          <p:nvPr/>
        </p:nvSpPr>
        <p:spPr>
          <a:xfrm>
            <a:off x="345684" y="5877515"/>
            <a:ext cx="9505334" cy="1177951"/>
          </a:xfrm>
          <a:prstGeom prst="rect">
            <a:avLst/>
          </a:prstGeom>
          <a:noFill/>
        </p:spPr>
        <p:txBody>
          <a:bodyPr wrap="square">
            <a:spAutoFit/>
          </a:bodyPr>
          <a:lstStyle/>
          <a:p>
            <a:pPr marL="12700" marR="5080">
              <a:lnSpc>
                <a:spcPct val="79200"/>
              </a:lnSpc>
              <a:spcBef>
                <a:spcPts val="3095"/>
              </a:spcBef>
            </a:pPr>
            <a:r>
              <a:rPr lang="en-US" sz="2800" spc="70" dirty="0">
                <a:solidFill>
                  <a:srgbClr val="040707"/>
                </a:solidFill>
                <a:latin typeface="Consolas"/>
                <a:cs typeface="Consolas"/>
              </a:rPr>
              <a:t>Project Supervisor Meeting 8</a:t>
            </a:r>
          </a:p>
          <a:p>
            <a:pPr marL="12700" marR="5080">
              <a:lnSpc>
                <a:spcPct val="79200"/>
              </a:lnSpc>
              <a:spcBef>
                <a:spcPts val="3095"/>
              </a:spcBef>
            </a:pPr>
            <a:r>
              <a:rPr lang="en-US" sz="2800" spc="70" dirty="0">
                <a:solidFill>
                  <a:srgbClr val="040707"/>
                </a:solidFill>
                <a:latin typeface="Consolas"/>
                <a:cs typeface="Consolas"/>
              </a:rPr>
              <a:t>8 January 2021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14623" y="-2"/>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5753083" y="3467100"/>
            <a:ext cx="6591318" cy="2228815"/>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Start Recording</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14800" y="190500"/>
            <a:ext cx="10850880" cy="10287000"/>
            <a:chOff x="0" y="0"/>
            <a:chExt cx="10850880" cy="10287000"/>
          </a:xfrm>
        </p:grpSpPr>
        <p:pic>
          <p:nvPicPr>
            <p:cNvPr id="3" name="object 3"/>
            <p:cNvPicPr/>
            <p:nvPr/>
          </p:nvPicPr>
          <p:blipFill>
            <a:blip r:embed="rId3" cstate="print"/>
            <a:stretch>
              <a:fillRect/>
            </a:stretch>
          </p:blipFill>
          <p:spPr>
            <a:xfrm>
              <a:off x="0" y="0"/>
              <a:ext cx="7919870" cy="10286998"/>
            </a:xfrm>
            <a:prstGeom prst="rect">
              <a:avLst/>
            </a:prstGeom>
          </p:spPr>
        </p:pic>
        <p:pic>
          <p:nvPicPr>
            <p:cNvPr id="4" name="object 4"/>
            <p:cNvPicPr/>
            <p:nvPr/>
          </p:nvPicPr>
          <p:blipFill>
            <a:blip r:embed="rId4" cstate="print"/>
            <a:stretch>
              <a:fillRect/>
            </a:stretch>
          </p:blipFill>
          <p:spPr>
            <a:xfrm>
              <a:off x="2230183" y="0"/>
              <a:ext cx="8620124" cy="10286998"/>
            </a:xfrm>
            <a:prstGeom prst="rect">
              <a:avLst/>
            </a:prstGeom>
          </p:spPr>
        </p:pic>
      </p:grpSp>
      <p:sp>
        <p:nvSpPr>
          <p:cNvPr id="6" name="object 6"/>
          <p:cNvSpPr txBox="1">
            <a:spLocks noGrp="1"/>
          </p:cNvSpPr>
          <p:nvPr>
            <p:ph type="title"/>
          </p:nvPr>
        </p:nvSpPr>
        <p:spPr>
          <a:xfrm>
            <a:off x="6248400" y="760566"/>
            <a:ext cx="6846629" cy="1120820"/>
          </a:xfrm>
          <a:prstGeom prst="rect">
            <a:avLst/>
          </a:prstGeom>
        </p:spPr>
        <p:txBody>
          <a:bodyPr vert="horz" wrap="square" lIns="0" tIns="12700" rIns="0" bIns="0" rtlCol="0">
            <a:spAutoFit/>
          </a:bodyPr>
          <a:lstStyle/>
          <a:p>
            <a:pPr marL="12700">
              <a:lnSpc>
                <a:spcPct val="100000"/>
              </a:lnSpc>
              <a:spcBef>
                <a:spcPts val="100"/>
              </a:spcBef>
            </a:pPr>
            <a:r>
              <a:rPr lang="en-US" sz="7200" spc="90" dirty="0">
                <a:solidFill>
                  <a:srgbClr val="CC9900"/>
                </a:solidFill>
                <a:latin typeface="Consolas" panose="020B0609020204030204" pitchFamily="49" charset="0"/>
              </a:rPr>
              <a:t>Main Topics </a:t>
            </a:r>
            <a:endParaRPr sz="7000" dirty="0">
              <a:solidFill>
                <a:schemeClr val="tx1"/>
              </a:solidFill>
              <a:latin typeface="Consolas" panose="020B0609020204030204" pitchFamily="49" charset="0"/>
            </a:endParaRPr>
          </a:p>
        </p:txBody>
      </p:sp>
      <p:grpSp>
        <p:nvGrpSpPr>
          <p:cNvPr id="9" name="object 9"/>
          <p:cNvGrpSpPr/>
          <p:nvPr/>
        </p:nvGrpSpPr>
        <p:grpSpPr>
          <a:xfrm>
            <a:off x="1254087" y="288611"/>
            <a:ext cx="2419350" cy="9998710"/>
            <a:chOff x="1254087" y="288611"/>
            <a:chExt cx="2419350" cy="9998710"/>
          </a:xfrm>
        </p:grpSpPr>
        <p:pic>
          <p:nvPicPr>
            <p:cNvPr id="10" name="object 10"/>
            <p:cNvPicPr/>
            <p:nvPr/>
          </p:nvPicPr>
          <p:blipFill>
            <a:blip r:embed="rId5" cstate="print"/>
            <a:stretch>
              <a:fillRect/>
            </a:stretch>
          </p:blipFill>
          <p:spPr>
            <a:xfrm>
              <a:off x="1998270" y="8917763"/>
              <a:ext cx="466724" cy="1369235"/>
            </a:xfrm>
            <a:prstGeom prst="rect">
              <a:avLst/>
            </a:prstGeom>
          </p:spPr>
        </p:pic>
        <p:pic>
          <p:nvPicPr>
            <p:cNvPr id="11" name="object 11"/>
            <p:cNvPicPr/>
            <p:nvPr/>
          </p:nvPicPr>
          <p:blipFill>
            <a:blip r:embed="rId6" cstate="print"/>
            <a:stretch>
              <a:fillRect/>
            </a:stretch>
          </p:blipFill>
          <p:spPr>
            <a:xfrm>
              <a:off x="1254087" y="288611"/>
              <a:ext cx="2419349" cy="2419349"/>
            </a:xfrm>
            <a:prstGeom prst="rect">
              <a:avLst/>
            </a:prstGeom>
          </p:spPr>
        </p:pic>
      </p:grpSp>
      <p:sp>
        <p:nvSpPr>
          <p:cNvPr id="12" name="object 12"/>
          <p:cNvSpPr/>
          <p:nvPr/>
        </p:nvSpPr>
        <p:spPr>
          <a:xfrm>
            <a:off x="14815132" y="9826853"/>
            <a:ext cx="2149475" cy="460375"/>
          </a:xfrm>
          <a:custGeom>
            <a:avLst/>
            <a:gdLst/>
            <a:ahLst/>
            <a:cxnLst/>
            <a:rect l="l" t="t" r="r" b="b"/>
            <a:pathLst>
              <a:path w="2149475" h="460375">
                <a:moveTo>
                  <a:pt x="684903" y="460146"/>
                </a:moveTo>
                <a:lnTo>
                  <a:pt x="566110" y="460146"/>
                </a:lnTo>
                <a:lnTo>
                  <a:pt x="583443" y="429282"/>
                </a:lnTo>
                <a:lnTo>
                  <a:pt x="608911" y="384507"/>
                </a:lnTo>
                <a:lnTo>
                  <a:pt x="634543" y="339895"/>
                </a:lnTo>
                <a:lnTo>
                  <a:pt x="660298" y="295407"/>
                </a:lnTo>
                <a:lnTo>
                  <a:pt x="699940" y="227336"/>
                </a:lnTo>
                <a:lnTo>
                  <a:pt x="726436" y="188522"/>
                </a:lnTo>
                <a:lnTo>
                  <a:pt x="784115" y="139707"/>
                </a:lnTo>
                <a:lnTo>
                  <a:pt x="823946" y="125738"/>
                </a:lnTo>
                <a:lnTo>
                  <a:pt x="862783" y="130150"/>
                </a:lnTo>
                <a:lnTo>
                  <a:pt x="900839" y="152376"/>
                </a:lnTo>
                <a:lnTo>
                  <a:pt x="938327" y="191849"/>
                </a:lnTo>
                <a:lnTo>
                  <a:pt x="957972" y="224009"/>
                </a:lnTo>
                <a:lnTo>
                  <a:pt x="959424" y="227336"/>
                </a:lnTo>
                <a:lnTo>
                  <a:pt x="873243" y="227336"/>
                </a:lnTo>
                <a:lnTo>
                  <a:pt x="836796" y="245957"/>
                </a:lnTo>
                <a:lnTo>
                  <a:pt x="784424" y="297616"/>
                </a:lnTo>
                <a:lnTo>
                  <a:pt x="745226" y="355397"/>
                </a:lnTo>
                <a:lnTo>
                  <a:pt x="710327" y="410429"/>
                </a:lnTo>
                <a:lnTo>
                  <a:pt x="694264" y="438777"/>
                </a:lnTo>
                <a:lnTo>
                  <a:pt x="684903" y="460146"/>
                </a:lnTo>
                <a:close/>
              </a:path>
              <a:path w="2149475" h="460375">
                <a:moveTo>
                  <a:pt x="1026482" y="460146"/>
                </a:moveTo>
                <a:lnTo>
                  <a:pt x="932463" y="460146"/>
                </a:lnTo>
                <a:lnTo>
                  <a:pt x="922908" y="422832"/>
                </a:lnTo>
                <a:lnTo>
                  <a:pt x="910684" y="374475"/>
                </a:lnTo>
                <a:lnTo>
                  <a:pt x="898389" y="326403"/>
                </a:lnTo>
                <a:lnTo>
                  <a:pt x="892588" y="301982"/>
                </a:lnTo>
                <a:lnTo>
                  <a:pt x="886371" y="277424"/>
                </a:lnTo>
                <a:lnTo>
                  <a:pt x="879876" y="252588"/>
                </a:lnTo>
                <a:lnTo>
                  <a:pt x="873243" y="227336"/>
                </a:lnTo>
                <a:lnTo>
                  <a:pt x="959424" y="227336"/>
                </a:lnTo>
                <a:lnTo>
                  <a:pt x="986169" y="296646"/>
                </a:lnTo>
                <a:lnTo>
                  <a:pt x="997494" y="333796"/>
                </a:lnTo>
                <a:lnTo>
                  <a:pt x="1009350" y="378385"/>
                </a:lnTo>
                <a:lnTo>
                  <a:pt x="1019127" y="423252"/>
                </a:lnTo>
                <a:lnTo>
                  <a:pt x="1026482" y="460146"/>
                </a:lnTo>
                <a:close/>
              </a:path>
              <a:path w="2149475" h="460375">
                <a:moveTo>
                  <a:pt x="106461" y="460146"/>
                </a:moveTo>
                <a:lnTo>
                  <a:pt x="0" y="460146"/>
                </a:lnTo>
                <a:lnTo>
                  <a:pt x="14624" y="418440"/>
                </a:lnTo>
                <a:lnTo>
                  <a:pt x="34180" y="371238"/>
                </a:lnTo>
                <a:lnTo>
                  <a:pt x="56743" y="324924"/>
                </a:lnTo>
                <a:lnTo>
                  <a:pt x="79475" y="283393"/>
                </a:lnTo>
                <a:lnTo>
                  <a:pt x="104052" y="242855"/>
                </a:lnTo>
                <a:lnTo>
                  <a:pt x="131612" y="204305"/>
                </a:lnTo>
                <a:lnTo>
                  <a:pt x="163290" y="168736"/>
                </a:lnTo>
                <a:lnTo>
                  <a:pt x="200222" y="137141"/>
                </a:lnTo>
                <a:lnTo>
                  <a:pt x="240529" y="121061"/>
                </a:lnTo>
                <a:lnTo>
                  <a:pt x="261376" y="121962"/>
                </a:lnTo>
                <a:lnTo>
                  <a:pt x="283056" y="128269"/>
                </a:lnTo>
                <a:lnTo>
                  <a:pt x="327708" y="153174"/>
                </a:lnTo>
                <a:lnTo>
                  <a:pt x="362931" y="186674"/>
                </a:lnTo>
                <a:lnTo>
                  <a:pt x="382647" y="215507"/>
                </a:lnTo>
                <a:lnTo>
                  <a:pt x="288972" y="215507"/>
                </a:lnTo>
                <a:lnTo>
                  <a:pt x="249520" y="249192"/>
                </a:lnTo>
                <a:lnTo>
                  <a:pt x="215199" y="284262"/>
                </a:lnTo>
                <a:lnTo>
                  <a:pt x="185592" y="321551"/>
                </a:lnTo>
                <a:lnTo>
                  <a:pt x="160285" y="361889"/>
                </a:lnTo>
                <a:lnTo>
                  <a:pt x="119422" y="435450"/>
                </a:lnTo>
                <a:lnTo>
                  <a:pt x="106461" y="460146"/>
                </a:lnTo>
                <a:close/>
              </a:path>
              <a:path w="2149475" h="460375">
                <a:moveTo>
                  <a:pt x="466089" y="460146"/>
                </a:moveTo>
                <a:lnTo>
                  <a:pt x="365978" y="460146"/>
                </a:lnTo>
                <a:lnTo>
                  <a:pt x="356829" y="423252"/>
                </a:lnTo>
                <a:lnTo>
                  <a:pt x="343077" y="368913"/>
                </a:lnTo>
                <a:lnTo>
                  <a:pt x="328910" y="314574"/>
                </a:lnTo>
                <a:lnTo>
                  <a:pt x="321005" y="290570"/>
                </a:lnTo>
                <a:lnTo>
                  <a:pt x="311160" y="266704"/>
                </a:lnTo>
                <a:lnTo>
                  <a:pt x="300205" y="242006"/>
                </a:lnTo>
                <a:lnTo>
                  <a:pt x="288972" y="215507"/>
                </a:lnTo>
                <a:lnTo>
                  <a:pt x="382647" y="215507"/>
                </a:lnTo>
                <a:lnTo>
                  <a:pt x="390388" y="226828"/>
                </a:lnTo>
                <a:lnTo>
                  <a:pt x="411743" y="271694"/>
                </a:lnTo>
                <a:lnTo>
                  <a:pt x="425564" y="310138"/>
                </a:lnTo>
                <a:lnTo>
                  <a:pt x="436889" y="349691"/>
                </a:lnTo>
                <a:lnTo>
                  <a:pt x="447105" y="389798"/>
                </a:lnTo>
                <a:lnTo>
                  <a:pt x="457597" y="429905"/>
                </a:lnTo>
                <a:lnTo>
                  <a:pt x="466089" y="460146"/>
                </a:lnTo>
                <a:close/>
              </a:path>
              <a:path w="2149475" h="460375">
                <a:moveTo>
                  <a:pt x="1208789" y="460146"/>
                </a:moveTo>
                <a:lnTo>
                  <a:pt x="1084535" y="460146"/>
                </a:lnTo>
                <a:lnTo>
                  <a:pt x="1093594" y="442081"/>
                </a:lnTo>
                <a:lnTo>
                  <a:pt x="1137137" y="365932"/>
                </a:lnTo>
                <a:lnTo>
                  <a:pt x="1166119" y="316607"/>
                </a:lnTo>
                <a:lnTo>
                  <a:pt x="1196211" y="268113"/>
                </a:lnTo>
                <a:lnTo>
                  <a:pt x="1228244" y="221421"/>
                </a:lnTo>
                <a:lnTo>
                  <a:pt x="1278721" y="165234"/>
                </a:lnTo>
                <a:lnTo>
                  <a:pt x="1306663" y="139081"/>
                </a:lnTo>
                <a:lnTo>
                  <a:pt x="1361577" y="97565"/>
                </a:lnTo>
                <a:lnTo>
                  <a:pt x="1388549" y="93706"/>
                </a:lnTo>
                <a:lnTo>
                  <a:pt x="1415243" y="101215"/>
                </a:lnTo>
                <a:lnTo>
                  <a:pt x="1441244" y="119397"/>
                </a:lnTo>
                <a:lnTo>
                  <a:pt x="1467985" y="147445"/>
                </a:lnTo>
                <a:lnTo>
                  <a:pt x="1489872" y="178542"/>
                </a:lnTo>
                <a:lnTo>
                  <a:pt x="1498841" y="197764"/>
                </a:lnTo>
                <a:lnTo>
                  <a:pt x="1404265" y="197764"/>
                </a:lnTo>
                <a:lnTo>
                  <a:pt x="1379466" y="221768"/>
                </a:lnTo>
                <a:lnTo>
                  <a:pt x="1330422" y="270331"/>
                </a:lnTo>
                <a:lnTo>
                  <a:pt x="1280138" y="337246"/>
                </a:lnTo>
                <a:lnTo>
                  <a:pt x="1253883" y="378647"/>
                </a:lnTo>
                <a:lnTo>
                  <a:pt x="1229353" y="421034"/>
                </a:lnTo>
                <a:lnTo>
                  <a:pt x="1208789" y="460146"/>
                </a:lnTo>
                <a:close/>
              </a:path>
              <a:path w="2149475" h="460375">
                <a:moveTo>
                  <a:pt x="1545789" y="460146"/>
                </a:moveTo>
                <a:lnTo>
                  <a:pt x="1450174" y="460146"/>
                </a:lnTo>
                <a:lnTo>
                  <a:pt x="1447161" y="444691"/>
                </a:lnTo>
                <a:lnTo>
                  <a:pt x="1441845" y="396128"/>
                </a:lnTo>
                <a:lnTo>
                  <a:pt x="1431768" y="299557"/>
                </a:lnTo>
                <a:lnTo>
                  <a:pt x="1426452" y="250994"/>
                </a:lnTo>
                <a:lnTo>
                  <a:pt x="1416098" y="203678"/>
                </a:lnTo>
                <a:lnTo>
                  <a:pt x="1411661" y="202199"/>
                </a:lnTo>
                <a:lnTo>
                  <a:pt x="1408702" y="199242"/>
                </a:lnTo>
                <a:lnTo>
                  <a:pt x="1404265" y="197764"/>
                </a:lnTo>
                <a:lnTo>
                  <a:pt x="1498841" y="197764"/>
                </a:lnTo>
                <a:lnTo>
                  <a:pt x="1505935" y="212966"/>
                </a:lnTo>
                <a:lnTo>
                  <a:pt x="1515203" y="250994"/>
                </a:lnTo>
                <a:lnTo>
                  <a:pt x="1522315" y="300829"/>
                </a:lnTo>
                <a:lnTo>
                  <a:pt x="1529498" y="350877"/>
                </a:lnTo>
                <a:lnTo>
                  <a:pt x="1536822" y="400996"/>
                </a:lnTo>
                <a:lnTo>
                  <a:pt x="1544360" y="451044"/>
                </a:lnTo>
                <a:lnTo>
                  <a:pt x="1545789" y="460146"/>
                </a:lnTo>
                <a:close/>
              </a:path>
              <a:path w="2149475" h="460375">
                <a:moveTo>
                  <a:pt x="1723867" y="460146"/>
                </a:moveTo>
                <a:lnTo>
                  <a:pt x="1601874" y="460146"/>
                </a:lnTo>
                <a:lnTo>
                  <a:pt x="1606911" y="452084"/>
                </a:lnTo>
                <a:lnTo>
                  <a:pt x="1631479" y="410821"/>
                </a:lnTo>
                <a:lnTo>
                  <a:pt x="1655957" y="369282"/>
                </a:lnTo>
                <a:lnTo>
                  <a:pt x="1680220" y="328047"/>
                </a:lnTo>
                <a:lnTo>
                  <a:pt x="1704562" y="286980"/>
                </a:lnTo>
                <a:lnTo>
                  <a:pt x="1729234" y="246027"/>
                </a:lnTo>
                <a:lnTo>
                  <a:pt x="1754319" y="205411"/>
                </a:lnTo>
                <a:lnTo>
                  <a:pt x="1779974" y="165234"/>
                </a:lnTo>
                <a:lnTo>
                  <a:pt x="1805830" y="128529"/>
                </a:lnTo>
                <a:lnTo>
                  <a:pt x="1834171" y="93740"/>
                </a:lnTo>
                <a:lnTo>
                  <a:pt x="1865707" y="62075"/>
                </a:lnTo>
                <a:lnTo>
                  <a:pt x="1901147" y="34738"/>
                </a:lnTo>
                <a:lnTo>
                  <a:pt x="1941203" y="12937"/>
                </a:lnTo>
                <a:lnTo>
                  <a:pt x="1987081" y="0"/>
                </a:lnTo>
                <a:lnTo>
                  <a:pt x="2025331" y="3696"/>
                </a:lnTo>
                <a:lnTo>
                  <a:pt x="2056648" y="24581"/>
                </a:lnTo>
                <a:lnTo>
                  <a:pt x="2081724" y="63210"/>
                </a:lnTo>
                <a:lnTo>
                  <a:pt x="2101022" y="114476"/>
                </a:lnTo>
                <a:lnTo>
                  <a:pt x="2001179" y="114476"/>
                </a:lnTo>
                <a:lnTo>
                  <a:pt x="1972266" y="126790"/>
                </a:lnTo>
                <a:lnTo>
                  <a:pt x="1955486" y="137972"/>
                </a:lnTo>
                <a:lnTo>
                  <a:pt x="1940094" y="150818"/>
                </a:lnTo>
                <a:lnTo>
                  <a:pt x="1925256" y="164218"/>
                </a:lnTo>
                <a:lnTo>
                  <a:pt x="1910141" y="177063"/>
                </a:lnTo>
                <a:lnTo>
                  <a:pt x="1875824" y="209663"/>
                </a:lnTo>
                <a:lnTo>
                  <a:pt x="1848607" y="247303"/>
                </a:lnTo>
                <a:lnTo>
                  <a:pt x="1801274" y="328047"/>
                </a:lnTo>
                <a:lnTo>
                  <a:pt x="1774057" y="366325"/>
                </a:lnTo>
                <a:lnTo>
                  <a:pt x="1750136" y="402459"/>
                </a:lnTo>
                <a:lnTo>
                  <a:pt x="1731346" y="442474"/>
                </a:lnTo>
                <a:lnTo>
                  <a:pt x="1723867" y="460146"/>
                </a:lnTo>
                <a:close/>
              </a:path>
              <a:path w="2149475" h="460375">
                <a:moveTo>
                  <a:pt x="2149020" y="460146"/>
                </a:moveTo>
                <a:lnTo>
                  <a:pt x="2070918" y="460146"/>
                </a:lnTo>
                <a:lnTo>
                  <a:pt x="2063284" y="417643"/>
                </a:lnTo>
                <a:lnTo>
                  <a:pt x="2056763" y="369282"/>
                </a:lnTo>
                <a:lnTo>
                  <a:pt x="2051699" y="320644"/>
                </a:lnTo>
                <a:lnTo>
                  <a:pt x="2047449" y="271833"/>
                </a:lnTo>
                <a:lnTo>
                  <a:pt x="2043373" y="222952"/>
                </a:lnTo>
                <a:lnTo>
                  <a:pt x="2038828" y="174106"/>
                </a:lnTo>
                <a:lnTo>
                  <a:pt x="2038828" y="163756"/>
                </a:lnTo>
                <a:lnTo>
                  <a:pt x="2032380" y="131989"/>
                </a:lnTo>
                <a:lnTo>
                  <a:pt x="2020524" y="115886"/>
                </a:lnTo>
                <a:lnTo>
                  <a:pt x="2001179" y="114476"/>
                </a:lnTo>
                <a:lnTo>
                  <a:pt x="2101022" y="114476"/>
                </a:lnTo>
                <a:lnTo>
                  <a:pt x="2115745" y="168376"/>
                </a:lnTo>
                <a:lnTo>
                  <a:pt x="2125822" y="223108"/>
                </a:lnTo>
                <a:lnTo>
                  <a:pt x="2132016" y="279087"/>
                </a:lnTo>
                <a:lnTo>
                  <a:pt x="2135811" y="328502"/>
                </a:lnTo>
                <a:lnTo>
                  <a:pt x="2139916" y="377839"/>
                </a:lnTo>
                <a:lnTo>
                  <a:pt x="2144824" y="427021"/>
                </a:lnTo>
                <a:lnTo>
                  <a:pt x="2149020" y="460146"/>
                </a:lnTo>
                <a:close/>
              </a:path>
            </a:pathLst>
          </a:custGeom>
          <a:solidFill>
            <a:srgbClr val="040707"/>
          </a:solidFill>
        </p:spPr>
        <p:txBody>
          <a:bodyPr wrap="square" lIns="0" tIns="0" rIns="0" bIns="0" rtlCol="0"/>
          <a:lstStyle/>
          <a:p>
            <a:endParaRPr/>
          </a:p>
        </p:txBody>
      </p:sp>
      <p:sp>
        <p:nvSpPr>
          <p:cNvPr id="13" name="object 6">
            <a:extLst>
              <a:ext uri="{FF2B5EF4-FFF2-40B4-BE49-F238E27FC236}">
                <a16:creationId xmlns:a16="http://schemas.microsoft.com/office/drawing/2014/main" id="{CFB9566F-DF02-46E3-A7DE-30A3DA2B0123}"/>
              </a:ext>
            </a:extLst>
          </p:cNvPr>
          <p:cNvSpPr txBox="1">
            <a:spLocks/>
          </p:cNvSpPr>
          <p:nvPr/>
        </p:nvSpPr>
        <p:spPr>
          <a:xfrm>
            <a:off x="7522527" y="2967507"/>
            <a:ext cx="5383335" cy="628377"/>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12700">
              <a:spcBef>
                <a:spcPts val="100"/>
              </a:spcBef>
            </a:pPr>
            <a:endParaRPr lang="en-GB" sz="4000" b="0" kern="0" dirty="0"/>
          </a:p>
        </p:txBody>
      </p:sp>
      <p:sp>
        <p:nvSpPr>
          <p:cNvPr id="15" name="object 6">
            <a:extLst>
              <a:ext uri="{FF2B5EF4-FFF2-40B4-BE49-F238E27FC236}">
                <a16:creationId xmlns:a16="http://schemas.microsoft.com/office/drawing/2014/main" id="{5FC8DCBF-4CCE-4C22-8B9F-CC50B4D8446D}"/>
              </a:ext>
            </a:extLst>
          </p:cNvPr>
          <p:cNvSpPr txBox="1">
            <a:spLocks/>
          </p:cNvSpPr>
          <p:nvPr/>
        </p:nvSpPr>
        <p:spPr>
          <a:xfrm>
            <a:off x="6871813" y="4000500"/>
            <a:ext cx="6223215" cy="2757165"/>
          </a:xfrm>
          <a:prstGeom prst="rect">
            <a:avLst/>
          </a:prstGeom>
        </p:spPr>
        <p:txBody>
          <a:bodyPr vert="horz" wrap="square" lIns="0" tIns="12700" rIns="0" bIns="0" rtlCol="0">
            <a:spAutoFit/>
          </a:bodyPr>
          <a:lstStyle>
            <a:lvl1pPr>
              <a:defRPr sz="10400" b="1" i="0">
                <a:solidFill>
                  <a:srgbClr val="040707"/>
                </a:solidFill>
                <a:latin typeface="Consolas"/>
                <a:ea typeface="+mj-ea"/>
                <a:cs typeface="Consolas"/>
              </a:defRPr>
            </a:lvl1pPr>
          </a:lstStyle>
          <a:p>
            <a:pPr marL="527050" indent="-514350">
              <a:spcBef>
                <a:spcPts val="100"/>
              </a:spcBef>
              <a:buAutoNum type="arabicPeriod"/>
            </a:pPr>
            <a:r>
              <a:rPr lang="en-US" sz="3500" b="0" kern="0" dirty="0"/>
              <a:t>Check Database Diagram</a:t>
            </a:r>
          </a:p>
          <a:p>
            <a:pPr marL="12700">
              <a:spcBef>
                <a:spcPts val="100"/>
              </a:spcBef>
            </a:pPr>
            <a:endParaRPr lang="en-US" sz="3500" b="0" kern="0" dirty="0"/>
          </a:p>
          <a:p>
            <a:pPr marL="12700">
              <a:spcBef>
                <a:spcPts val="100"/>
              </a:spcBef>
            </a:pPr>
            <a:r>
              <a:rPr lang="en-US" sz="3500" b="0" kern="0" dirty="0"/>
              <a:t>2. Current Progress</a:t>
            </a:r>
          </a:p>
          <a:p>
            <a:pPr marL="12700">
              <a:spcBef>
                <a:spcPts val="100"/>
              </a:spcBef>
            </a:pPr>
            <a:endParaRPr lang="en-US" sz="3500" b="0" kern="0" dirty="0"/>
          </a:p>
          <a:p>
            <a:pPr marL="12700">
              <a:spcBef>
                <a:spcPts val="100"/>
              </a:spcBef>
            </a:pPr>
            <a:r>
              <a:rPr lang="en-US" sz="3500" b="0" kern="0" dirty="0"/>
              <a:t>3. Development Strategy</a:t>
            </a:r>
            <a:endParaRPr lang="en-GB" sz="3500" b="0" kern="0" dirty="0"/>
          </a:p>
        </p:txBody>
      </p:sp>
    </p:spTree>
    <p:extLst>
      <p:ext uri="{BB962C8B-B14F-4D97-AF65-F5344CB8AC3E}">
        <p14:creationId xmlns:p14="http://schemas.microsoft.com/office/powerpoint/2010/main" val="281822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645690"/>
          </a:xfrm>
          <a:prstGeom prst="rect">
            <a:avLst/>
          </a:prstGeom>
        </p:spPr>
        <p:txBody>
          <a:bodyPr vert="horz" wrap="square" lIns="0" tIns="29845" rIns="0" bIns="0" rtlCol="0">
            <a:spAutoFit/>
          </a:bodyPr>
          <a:lstStyle/>
          <a:p>
            <a:pPr marL="12700">
              <a:spcBef>
                <a:spcPts val="100"/>
              </a:spcBef>
            </a:pPr>
            <a:r>
              <a:rPr lang="en-US" sz="4000" b="0" kern="0" dirty="0"/>
              <a:t>Check Database Diagram</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11506200" y="4686300"/>
            <a:ext cx="9448800" cy="1466427"/>
          </a:xfrm>
          <a:prstGeom prst="rect">
            <a:avLst/>
          </a:prstGeom>
        </p:spPr>
        <p:txBody>
          <a:bodyPr vert="horz" wrap="square" lIns="0" tIns="29845" rIns="0" bIns="0" rtlCol="0">
            <a:spAutoFit/>
          </a:bodyPr>
          <a:lstStyle/>
          <a:p>
            <a:pPr marL="12700" marR="5080">
              <a:spcBef>
                <a:spcPts val="235"/>
              </a:spcBef>
            </a:pPr>
            <a:r>
              <a:rPr lang="en-US" sz="3000" kern="0" dirty="0">
                <a:latin typeface="Raleway" panose="020B0503030101060003" pitchFamily="34" charset="0"/>
                <a:ea typeface="Roboto" panose="02000000000000000000" pitchFamily="2" charset="0"/>
                <a:cs typeface="Roboto" panose="02000000000000000000" pitchFamily="2" charset="0"/>
              </a:rPr>
              <a:t>GO Adobe XD</a:t>
            </a: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30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0235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310816"/>
            <a:ext cx="7314343"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912301"/>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Current Progress</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239000" y="495300"/>
            <a:ext cx="10209622" cy="9920023"/>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Done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Complete a Template Project that has all the functionalities below (real-estate platform)</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Now, working on the real project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Create a complete database in Django </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Working on it</a:t>
            </a: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   </a:t>
            </a:r>
            <a:r>
              <a:rPr lang="en-US" sz="2800" kern="0">
                <a:latin typeface="Raleway" panose="020B0503030101060003" pitchFamily="34" charset="0"/>
                <a:ea typeface="Roboto" panose="02000000000000000000" pitchFamily="2" charset="0"/>
                <a:cs typeface="Roboto" panose="02000000000000000000" pitchFamily="2" charset="0"/>
              </a:rPr>
              <a:t>Convert all front-end designs </a:t>
            </a:r>
            <a:r>
              <a:rPr lang="en-US" sz="2800" kern="0" dirty="0">
                <a:latin typeface="Raleway" panose="020B0503030101060003" pitchFamily="34" charset="0"/>
                <a:ea typeface="Roboto" panose="02000000000000000000" pitchFamily="2" charset="0"/>
                <a:cs typeface="Roboto" panose="02000000000000000000" pitchFamily="2" charset="0"/>
              </a:rPr>
              <a:t>to react.JS code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Display data on the web from the database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Testing Database API function accuracy using Postman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Create four different user account types (customer, waiter + chef &amp; restaurant owner &amp; company staff &amp; CEO)</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Create user login, register and signup page for the 4 user account types</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Render data differently based on the 4 different user types and uniquely for each user within the same user type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Send an automatic email to myself when a client makes a registration request on the website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Email Automation for User Registration</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Hosting the project using Digital Ocean</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061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016888" y="546530"/>
            <a:ext cx="10817576" cy="7888698"/>
          </a:xfrm>
          <a:prstGeom prst="rect">
            <a:avLst/>
          </a:prstGeom>
        </p:spPr>
        <p:txBody>
          <a:bodyPr vert="horz" wrap="square" lIns="0" tIns="29845" rIns="0" bIns="0" rtlCol="0">
            <a:spAutoFit/>
          </a:bodyPr>
          <a:lstStyle/>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1. Find a collection of relevant programming tutorial videos </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First look at the final product and see if (in this order) it is coded in React.JS and Django. Whether it has the login/logout/ register features, and data rendering based on the database (ideally with various database). Finally, look in the code base and see if it is coded nicely. (Not on LinkedIn because the final products are too basic). Platforms that have good resources are YouTube and </a:t>
            </a:r>
            <a:r>
              <a:rPr lang="en-US" sz="2800" kern="0" dirty="0" err="1">
                <a:latin typeface="Raleway" panose="020B0503030101060003" pitchFamily="34" charset="0"/>
                <a:ea typeface="Roboto" panose="02000000000000000000" pitchFamily="2" charset="0"/>
                <a:cs typeface="Roboto" panose="02000000000000000000" pitchFamily="2" charset="0"/>
              </a:rPr>
              <a:t>Github</a:t>
            </a:r>
            <a:r>
              <a:rPr lang="en-US" sz="2800" kern="0" dirty="0">
                <a:latin typeface="Raleway" panose="020B0503030101060003" pitchFamily="34" charset="0"/>
                <a:ea typeface="Roboto" panose="02000000000000000000" pitchFamily="2" charset="0"/>
                <a:cs typeface="Roboto" panose="02000000000000000000" pitchFamily="2" charset="0"/>
              </a:rPr>
              <a:t>. You can see step-by-step how the final product is made so you will not miss a step. By going to GitHub first, you can determine whether the solutions are satisfactory before watching the videos. </a:t>
            </a:r>
          </a:p>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2. Once you gathered over 5-10 example website codes, priorities the videos and codebase that are closest to the above </a:t>
            </a:r>
            <a:r>
              <a:rPr lang="en-US" sz="2800" kern="0" dirty="0" err="1">
                <a:latin typeface="Raleway" panose="020B0503030101060003" pitchFamily="34" charset="0"/>
                <a:ea typeface="Roboto" panose="02000000000000000000" pitchFamily="2" charset="0"/>
                <a:cs typeface="Roboto" panose="02000000000000000000" pitchFamily="2" charset="0"/>
              </a:rPr>
              <a:t>crtieria</a:t>
            </a:r>
            <a:r>
              <a:rPr lang="en-US" sz="2800" kern="0" dirty="0">
                <a:latin typeface="Raleway" panose="020B0503030101060003" pitchFamily="34" charset="0"/>
                <a:ea typeface="Roboto" panose="02000000000000000000" pitchFamily="2" charset="0"/>
                <a:cs typeface="Roboto" panose="02000000000000000000" pitchFamily="2" charset="0"/>
              </a:rPr>
              <a:t> and start watching the videos to learn the different aspects of the website.</a:t>
            </a:r>
          </a:p>
          <a:p>
            <a:pPr marL="469900" marR="5080" indent="-457200">
              <a:spcBef>
                <a:spcPts val="235"/>
              </a:spcBef>
              <a:buFontTx/>
              <a:buChar char="-"/>
            </a:pPr>
            <a:r>
              <a:rPr lang="en-US" sz="2800" kern="0" dirty="0">
                <a:latin typeface="Raleway" panose="020B0503030101060003" pitchFamily="34" charset="0"/>
                <a:ea typeface="Roboto" panose="02000000000000000000" pitchFamily="2" charset="0"/>
                <a:cs typeface="Roboto" panose="02000000000000000000" pitchFamily="2" charset="0"/>
              </a:rPr>
              <a:t>You must follow the 5 hours videos because you will miss important lessons and install new packages. </a:t>
            </a:r>
          </a:p>
        </p:txBody>
      </p:sp>
    </p:spTree>
    <p:extLst>
      <p:ext uri="{BB962C8B-B14F-4D97-AF65-F5344CB8AC3E}">
        <p14:creationId xmlns:p14="http://schemas.microsoft.com/office/powerpoint/2010/main" val="412596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9050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685800" y="3314700"/>
            <a:ext cx="6857143" cy="1938223"/>
          </a:xfrm>
          <a:prstGeom prst="rect">
            <a:avLst/>
          </a:prstGeom>
        </p:spPr>
        <p:txBody>
          <a:bodyPr vert="horz" wrap="square" lIns="0" tIns="29845" rIns="0" bIns="0" rtlCol="0">
            <a:spAutoFit/>
          </a:bodyPr>
          <a:lstStyle/>
          <a:p>
            <a:pPr marL="12700" marR="5080">
              <a:lnSpc>
                <a:spcPts val="7759"/>
              </a:lnSpc>
              <a:spcBef>
                <a:spcPts val="235"/>
              </a:spcBef>
            </a:pPr>
            <a:r>
              <a:rPr lang="en-US" sz="4000" b="1" kern="0" dirty="0">
                <a:latin typeface="Consolas" panose="020B0609020204030204" pitchFamily="49" charset="0"/>
              </a:rPr>
              <a:t>Development Strategy</a:t>
            </a:r>
          </a:p>
          <a:p>
            <a:pPr marL="12700" marR="5080">
              <a:lnSpc>
                <a:spcPts val="7759"/>
              </a:lnSpc>
              <a:spcBef>
                <a:spcPts val="235"/>
              </a:spcBef>
            </a:pPr>
            <a:r>
              <a:rPr lang="en-US" sz="4000" b="1" kern="0" dirty="0">
                <a:latin typeface="Consolas" panose="020B0609020204030204" pitchFamily="49" charset="0"/>
              </a:rPr>
              <a:t> </a:t>
            </a:r>
          </a:p>
        </p:txBody>
      </p:sp>
      <p:grpSp>
        <p:nvGrpSpPr>
          <p:cNvPr id="8" name="object 8"/>
          <p:cNvGrpSpPr/>
          <p:nvPr/>
        </p:nvGrpSpPr>
        <p:grpSpPr>
          <a:xfrm>
            <a:off x="0" y="-419100"/>
            <a:ext cx="7065924" cy="10314669"/>
            <a:chOff x="0" y="0"/>
            <a:chExt cx="7413808" cy="10314669"/>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5289733" y="9906364"/>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dirty="0"/>
            </a:p>
          </p:txBody>
        </p:sp>
      </p:grpSp>
      <p:sp>
        <p:nvSpPr>
          <p:cNvPr id="12" name="object 5">
            <a:extLst>
              <a:ext uri="{FF2B5EF4-FFF2-40B4-BE49-F238E27FC236}">
                <a16:creationId xmlns:a16="http://schemas.microsoft.com/office/drawing/2014/main" id="{11F2B6B6-0466-4FF3-9677-694F0F61AE7C}"/>
              </a:ext>
            </a:extLst>
          </p:cNvPr>
          <p:cNvSpPr txBox="1"/>
          <p:nvPr/>
        </p:nvSpPr>
        <p:spPr>
          <a:xfrm>
            <a:off x="7542943" y="2120375"/>
            <a:ext cx="10059257" cy="6165149"/>
          </a:xfrm>
          <a:prstGeom prst="rect">
            <a:avLst/>
          </a:prstGeom>
        </p:spPr>
        <p:txBody>
          <a:bodyPr vert="horz" wrap="square" lIns="0" tIns="29845" rIns="0" bIns="0" rtlCol="0">
            <a:spAutoFit/>
          </a:bodyPr>
          <a:lstStyle/>
          <a:p>
            <a:pPr marL="469900" marR="5080" indent="-457200">
              <a:spcBef>
                <a:spcPts val="235"/>
              </a:spcBef>
              <a:buFontTx/>
              <a:buChar char="-"/>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4, To speed up the learning process, don’t hand code the program yourself while watching the videos, just copy and paste the codes from their GitHub. Once you have watched the video and coded a working product, start a new project, watch each video again while developing your own version of the product. Before moving onto the next video, make sure that your own product covers all the aspects taught in the current tutorials, so you don’t need to look back the video for reference. </a:t>
            </a:r>
          </a:p>
          <a:p>
            <a:pPr marL="12700" marR="5080">
              <a:spcBef>
                <a:spcPts val="235"/>
              </a:spcBef>
            </a:pPr>
            <a:endParaRPr lang="en-US" sz="2800" kern="0" dirty="0">
              <a:latin typeface="Raleway" panose="020B0503030101060003" pitchFamily="34" charset="0"/>
              <a:ea typeface="Roboto" panose="02000000000000000000" pitchFamily="2" charset="0"/>
              <a:cs typeface="Roboto" panose="02000000000000000000" pitchFamily="2" charset="0"/>
            </a:endParaRPr>
          </a:p>
          <a:p>
            <a:pPr marL="12700" marR="5080">
              <a:spcBef>
                <a:spcPts val="235"/>
              </a:spcBef>
            </a:pPr>
            <a:r>
              <a:rPr lang="en-US" sz="2800" kern="0" dirty="0">
                <a:latin typeface="Raleway" panose="020B0503030101060003" pitchFamily="34" charset="0"/>
                <a:ea typeface="Roboto" panose="02000000000000000000" pitchFamily="2" charset="0"/>
                <a:cs typeface="Roboto" panose="02000000000000000000" pitchFamily="2" charset="0"/>
              </a:rPr>
              <a:t>5. Write acceptance criteria while working on the project. Do the tasks mentioned in this PowerPoint. </a:t>
            </a:r>
          </a:p>
        </p:txBody>
      </p:sp>
    </p:spTree>
    <p:extLst>
      <p:ext uri="{BB962C8B-B14F-4D97-AF65-F5344CB8AC3E}">
        <p14:creationId xmlns:p14="http://schemas.microsoft.com/office/powerpoint/2010/main" val="352424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382" y="0"/>
            <a:ext cx="7528559" cy="10287000"/>
            <a:chOff x="0" y="0"/>
            <a:chExt cx="8759190" cy="10287000"/>
          </a:xfrm>
        </p:grpSpPr>
        <p:pic>
          <p:nvPicPr>
            <p:cNvPr id="3" name="object 3"/>
            <p:cNvPicPr/>
            <p:nvPr/>
          </p:nvPicPr>
          <p:blipFill>
            <a:blip r:embed="rId3" cstate="print"/>
            <a:stretch>
              <a:fillRect/>
            </a:stretch>
          </p:blipFill>
          <p:spPr>
            <a:xfrm>
              <a:off x="0" y="0"/>
              <a:ext cx="7490455" cy="8250979"/>
            </a:xfrm>
            <a:prstGeom prst="rect">
              <a:avLst/>
            </a:prstGeom>
          </p:spPr>
        </p:pic>
        <p:pic>
          <p:nvPicPr>
            <p:cNvPr id="4" name="object 4"/>
            <p:cNvPicPr/>
            <p:nvPr/>
          </p:nvPicPr>
          <p:blipFill>
            <a:blip r:embed="rId4" cstate="print"/>
            <a:stretch>
              <a:fillRect/>
            </a:stretch>
          </p:blipFill>
          <p:spPr>
            <a:xfrm>
              <a:off x="0" y="1670110"/>
              <a:ext cx="8758806" cy="8616889"/>
            </a:xfrm>
            <a:prstGeom prst="rect">
              <a:avLst/>
            </a:prstGeom>
          </p:spPr>
        </p:pic>
      </p:grpSp>
      <p:sp>
        <p:nvSpPr>
          <p:cNvPr id="5" name="object 5"/>
          <p:cNvSpPr txBox="1"/>
          <p:nvPr/>
        </p:nvSpPr>
        <p:spPr>
          <a:xfrm>
            <a:off x="8229600" y="4868314"/>
            <a:ext cx="6857999" cy="1110240"/>
          </a:xfrm>
          <a:prstGeom prst="rect">
            <a:avLst/>
          </a:prstGeom>
        </p:spPr>
        <p:txBody>
          <a:bodyPr vert="horz" wrap="square" lIns="0" tIns="29845" rIns="0" bIns="0" rtlCol="0">
            <a:spAutoFit/>
          </a:bodyPr>
          <a:lstStyle/>
          <a:p>
            <a:pPr marL="12700" marR="5080">
              <a:lnSpc>
                <a:spcPts val="7759"/>
              </a:lnSpc>
              <a:spcBef>
                <a:spcPts val="235"/>
              </a:spcBef>
            </a:pPr>
            <a:r>
              <a:rPr lang="en-US" sz="10000" b="1" kern="0" dirty="0">
                <a:latin typeface="Consolas" panose="020B0609020204030204" pitchFamily="49" charset="0"/>
                <a:cs typeface="Consolas"/>
              </a:rPr>
              <a:t>End</a:t>
            </a:r>
            <a:endParaRPr sz="10000" b="1" dirty="0">
              <a:latin typeface="Consolas" panose="020B0609020204030204" pitchFamily="49" charset="0"/>
              <a:cs typeface="Consolas"/>
            </a:endParaRPr>
          </a:p>
        </p:txBody>
      </p:sp>
      <p:grpSp>
        <p:nvGrpSpPr>
          <p:cNvPr id="8" name="object 8"/>
          <p:cNvGrpSpPr/>
          <p:nvPr/>
        </p:nvGrpSpPr>
        <p:grpSpPr>
          <a:xfrm>
            <a:off x="-57382" y="-212435"/>
            <a:ext cx="9033871" cy="10287000"/>
            <a:chOff x="0" y="0"/>
            <a:chExt cx="9478645" cy="10287000"/>
          </a:xfrm>
        </p:grpSpPr>
        <p:pic>
          <p:nvPicPr>
            <p:cNvPr id="9" name="object 9"/>
            <p:cNvPicPr/>
            <p:nvPr/>
          </p:nvPicPr>
          <p:blipFill>
            <a:blip r:embed="rId5" cstate="print"/>
            <a:stretch>
              <a:fillRect/>
            </a:stretch>
          </p:blipFill>
          <p:spPr>
            <a:xfrm>
              <a:off x="0" y="0"/>
              <a:ext cx="2975600" cy="3863365"/>
            </a:xfrm>
            <a:prstGeom prst="rect">
              <a:avLst/>
            </a:prstGeom>
          </p:spPr>
        </p:pic>
        <p:sp>
          <p:nvSpPr>
            <p:cNvPr id="10" name="object 10"/>
            <p:cNvSpPr/>
            <p:nvPr/>
          </p:nvSpPr>
          <p:spPr>
            <a:xfrm>
              <a:off x="7354545" y="9879150"/>
              <a:ext cx="2124075" cy="408305"/>
            </a:xfrm>
            <a:custGeom>
              <a:avLst/>
              <a:gdLst/>
              <a:ahLst/>
              <a:cxnLst/>
              <a:rect l="l" t="t" r="r" b="b"/>
              <a:pathLst>
                <a:path w="2124075" h="408304">
                  <a:moveTo>
                    <a:pt x="692905" y="407848"/>
                  </a:moveTo>
                  <a:lnTo>
                    <a:pt x="576622" y="407848"/>
                  </a:lnTo>
                  <a:lnTo>
                    <a:pt x="589898" y="384507"/>
                  </a:lnTo>
                  <a:lnTo>
                    <a:pt x="615531" y="339895"/>
                  </a:lnTo>
                  <a:lnTo>
                    <a:pt x="641286" y="295407"/>
                  </a:lnTo>
                  <a:lnTo>
                    <a:pt x="680927" y="227336"/>
                  </a:lnTo>
                  <a:lnTo>
                    <a:pt x="707424" y="188522"/>
                  </a:lnTo>
                  <a:lnTo>
                    <a:pt x="765103" y="139707"/>
                  </a:lnTo>
                  <a:lnTo>
                    <a:pt x="804934" y="125738"/>
                  </a:lnTo>
                  <a:lnTo>
                    <a:pt x="843771" y="130150"/>
                  </a:lnTo>
                  <a:lnTo>
                    <a:pt x="881827" y="152376"/>
                  </a:lnTo>
                  <a:lnTo>
                    <a:pt x="919315" y="191849"/>
                  </a:lnTo>
                  <a:lnTo>
                    <a:pt x="938960" y="224009"/>
                  </a:lnTo>
                  <a:lnTo>
                    <a:pt x="940412" y="227336"/>
                  </a:lnTo>
                  <a:lnTo>
                    <a:pt x="854231" y="227336"/>
                  </a:lnTo>
                  <a:lnTo>
                    <a:pt x="817784" y="245957"/>
                  </a:lnTo>
                  <a:lnTo>
                    <a:pt x="765412" y="297616"/>
                  </a:lnTo>
                  <a:lnTo>
                    <a:pt x="726214" y="355397"/>
                  </a:lnTo>
                  <a:lnTo>
                    <a:pt x="708348" y="382775"/>
                  </a:lnTo>
                  <a:lnTo>
                    <a:pt x="692905" y="407848"/>
                  </a:lnTo>
                  <a:close/>
                </a:path>
                <a:path w="2124075" h="408304">
                  <a:moveTo>
                    <a:pt x="996758" y="407848"/>
                  </a:moveTo>
                  <a:lnTo>
                    <a:pt x="900108" y="407848"/>
                  </a:lnTo>
                  <a:lnTo>
                    <a:pt x="891672" y="374475"/>
                  </a:lnTo>
                  <a:lnTo>
                    <a:pt x="879377" y="326403"/>
                  </a:lnTo>
                  <a:lnTo>
                    <a:pt x="873576" y="301982"/>
                  </a:lnTo>
                  <a:lnTo>
                    <a:pt x="867358" y="277424"/>
                  </a:lnTo>
                  <a:lnTo>
                    <a:pt x="860864" y="252588"/>
                  </a:lnTo>
                  <a:lnTo>
                    <a:pt x="854231" y="227336"/>
                  </a:lnTo>
                  <a:lnTo>
                    <a:pt x="940412" y="227336"/>
                  </a:lnTo>
                  <a:lnTo>
                    <a:pt x="954445" y="259496"/>
                  </a:lnTo>
                  <a:lnTo>
                    <a:pt x="967157" y="296646"/>
                  </a:lnTo>
                  <a:lnTo>
                    <a:pt x="978481" y="333796"/>
                  </a:lnTo>
                  <a:lnTo>
                    <a:pt x="990338" y="378385"/>
                  </a:lnTo>
                  <a:lnTo>
                    <a:pt x="996758" y="407848"/>
                  </a:lnTo>
                  <a:close/>
                </a:path>
                <a:path w="2124075" h="408304">
                  <a:moveTo>
                    <a:pt x="115737" y="407848"/>
                  </a:moveTo>
                  <a:lnTo>
                    <a:pt x="0" y="407848"/>
                  </a:lnTo>
                  <a:lnTo>
                    <a:pt x="15167" y="371238"/>
                  </a:lnTo>
                  <a:lnTo>
                    <a:pt x="37730" y="324924"/>
                  </a:lnTo>
                  <a:lnTo>
                    <a:pt x="60462" y="283393"/>
                  </a:lnTo>
                  <a:lnTo>
                    <a:pt x="85040" y="242855"/>
                  </a:lnTo>
                  <a:lnTo>
                    <a:pt x="112600" y="204305"/>
                  </a:lnTo>
                  <a:lnTo>
                    <a:pt x="144278" y="168736"/>
                  </a:lnTo>
                  <a:lnTo>
                    <a:pt x="181210" y="137141"/>
                  </a:lnTo>
                  <a:lnTo>
                    <a:pt x="221517" y="121061"/>
                  </a:lnTo>
                  <a:lnTo>
                    <a:pt x="242364" y="121962"/>
                  </a:lnTo>
                  <a:lnTo>
                    <a:pt x="264043" y="128269"/>
                  </a:lnTo>
                  <a:lnTo>
                    <a:pt x="308696" y="153174"/>
                  </a:lnTo>
                  <a:lnTo>
                    <a:pt x="343918" y="186674"/>
                  </a:lnTo>
                  <a:lnTo>
                    <a:pt x="363634" y="215507"/>
                  </a:lnTo>
                  <a:lnTo>
                    <a:pt x="269960" y="215507"/>
                  </a:lnTo>
                  <a:lnTo>
                    <a:pt x="230508" y="249192"/>
                  </a:lnTo>
                  <a:lnTo>
                    <a:pt x="196186" y="284262"/>
                  </a:lnTo>
                  <a:lnTo>
                    <a:pt x="166580" y="321551"/>
                  </a:lnTo>
                  <a:lnTo>
                    <a:pt x="141272" y="361889"/>
                  </a:lnTo>
                  <a:lnTo>
                    <a:pt x="115737" y="407848"/>
                  </a:lnTo>
                  <a:close/>
                </a:path>
                <a:path w="2124075" h="408304">
                  <a:moveTo>
                    <a:pt x="432814" y="407848"/>
                  </a:moveTo>
                  <a:lnTo>
                    <a:pt x="333919" y="407848"/>
                  </a:lnTo>
                  <a:lnTo>
                    <a:pt x="324065" y="368913"/>
                  </a:lnTo>
                  <a:lnTo>
                    <a:pt x="309897" y="314574"/>
                  </a:lnTo>
                  <a:lnTo>
                    <a:pt x="301993" y="290570"/>
                  </a:lnTo>
                  <a:lnTo>
                    <a:pt x="292147" y="266704"/>
                  </a:lnTo>
                  <a:lnTo>
                    <a:pt x="281192" y="242006"/>
                  </a:lnTo>
                  <a:lnTo>
                    <a:pt x="269960" y="215507"/>
                  </a:lnTo>
                  <a:lnTo>
                    <a:pt x="363634" y="215507"/>
                  </a:lnTo>
                  <a:lnTo>
                    <a:pt x="371375" y="226828"/>
                  </a:lnTo>
                  <a:lnTo>
                    <a:pt x="392731" y="271694"/>
                  </a:lnTo>
                  <a:lnTo>
                    <a:pt x="406552" y="310138"/>
                  </a:lnTo>
                  <a:lnTo>
                    <a:pt x="417877" y="349691"/>
                  </a:lnTo>
                  <a:lnTo>
                    <a:pt x="428092" y="389798"/>
                  </a:lnTo>
                  <a:lnTo>
                    <a:pt x="432814" y="407848"/>
                  </a:lnTo>
                  <a:close/>
                </a:path>
                <a:path w="2124075" h="408304">
                  <a:moveTo>
                    <a:pt x="1217971" y="407848"/>
                  </a:moveTo>
                  <a:lnTo>
                    <a:pt x="1093662" y="407848"/>
                  </a:lnTo>
                  <a:lnTo>
                    <a:pt x="1118124" y="365932"/>
                  </a:lnTo>
                  <a:lnTo>
                    <a:pt x="1147107" y="316607"/>
                  </a:lnTo>
                  <a:lnTo>
                    <a:pt x="1177199" y="268113"/>
                  </a:lnTo>
                  <a:lnTo>
                    <a:pt x="1209232" y="221421"/>
                  </a:lnTo>
                  <a:lnTo>
                    <a:pt x="1259708" y="165234"/>
                  </a:lnTo>
                  <a:lnTo>
                    <a:pt x="1287651" y="139081"/>
                  </a:lnTo>
                  <a:lnTo>
                    <a:pt x="1342565" y="97565"/>
                  </a:lnTo>
                  <a:lnTo>
                    <a:pt x="1369537" y="93706"/>
                  </a:lnTo>
                  <a:lnTo>
                    <a:pt x="1396231" y="101215"/>
                  </a:lnTo>
                  <a:lnTo>
                    <a:pt x="1422232" y="119397"/>
                  </a:lnTo>
                  <a:lnTo>
                    <a:pt x="1448973" y="147445"/>
                  </a:lnTo>
                  <a:lnTo>
                    <a:pt x="1470860" y="178542"/>
                  </a:lnTo>
                  <a:lnTo>
                    <a:pt x="1479829" y="197764"/>
                  </a:lnTo>
                  <a:lnTo>
                    <a:pt x="1385252" y="197764"/>
                  </a:lnTo>
                  <a:lnTo>
                    <a:pt x="1360453" y="221768"/>
                  </a:lnTo>
                  <a:lnTo>
                    <a:pt x="1311410" y="270331"/>
                  </a:lnTo>
                  <a:lnTo>
                    <a:pt x="1261126" y="337246"/>
                  </a:lnTo>
                  <a:lnTo>
                    <a:pt x="1234870" y="378647"/>
                  </a:lnTo>
                  <a:lnTo>
                    <a:pt x="1217971" y="407848"/>
                  </a:lnTo>
                  <a:close/>
                </a:path>
                <a:path w="2124075" h="408304">
                  <a:moveTo>
                    <a:pt x="1518842" y="407848"/>
                  </a:moveTo>
                  <a:lnTo>
                    <a:pt x="1424115" y="407848"/>
                  </a:lnTo>
                  <a:lnTo>
                    <a:pt x="1422833" y="396128"/>
                  </a:lnTo>
                  <a:lnTo>
                    <a:pt x="1412756" y="299557"/>
                  </a:lnTo>
                  <a:lnTo>
                    <a:pt x="1407440" y="250994"/>
                  </a:lnTo>
                  <a:lnTo>
                    <a:pt x="1397086" y="203678"/>
                  </a:lnTo>
                  <a:lnTo>
                    <a:pt x="1392648" y="202199"/>
                  </a:lnTo>
                  <a:lnTo>
                    <a:pt x="1389690" y="199242"/>
                  </a:lnTo>
                  <a:lnTo>
                    <a:pt x="1385252" y="197764"/>
                  </a:lnTo>
                  <a:lnTo>
                    <a:pt x="1479829" y="197764"/>
                  </a:lnTo>
                  <a:lnTo>
                    <a:pt x="1486923" y="212966"/>
                  </a:lnTo>
                  <a:lnTo>
                    <a:pt x="1496190" y="250994"/>
                  </a:lnTo>
                  <a:lnTo>
                    <a:pt x="1503302" y="300829"/>
                  </a:lnTo>
                  <a:lnTo>
                    <a:pt x="1510485" y="350877"/>
                  </a:lnTo>
                  <a:lnTo>
                    <a:pt x="1517810" y="400996"/>
                  </a:lnTo>
                  <a:lnTo>
                    <a:pt x="1518842" y="407848"/>
                  </a:lnTo>
                  <a:close/>
                </a:path>
                <a:path w="2124075" h="408304">
                  <a:moveTo>
                    <a:pt x="1728593" y="407848"/>
                  </a:moveTo>
                  <a:lnTo>
                    <a:pt x="1614219" y="407848"/>
                  </a:lnTo>
                  <a:lnTo>
                    <a:pt x="1636945" y="369282"/>
                  </a:lnTo>
                  <a:lnTo>
                    <a:pt x="1661208" y="328047"/>
                  </a:lnTo>
                  <a:lnTo>
                    <a:pt x="1685550" y="286980"/>
                  </a:lnTo>
                  <a:lnTo>
                    <a:pt x="1710221" y="246027"/>
                  </a:lnTo>
                  <a:lnTo>
                    <a:pt x="1735307" y="205411"/>
                  </a:lnTo>
                  <a:lnTo>
                    <a:pt x="1760962" y="165234"/>
                  </a:lnTo>
                  <a:lnTo>
                    <a:pt x="1786817" y="128529"/>
                  </a:lnTo>
                  <a:lnTo>
                    <a:pt x="1815158" y="93740"/>
                  </a:lnTo>
                  <a:lnTo>
                    <a:pt x="1846694" y="62075"/>
                  </a:lnTo>
                  <a:lnTo>
                    <a:pt x="1882135" y="34738"/>
                  </a:lnTo>
                  <a:lnTo>
                    <a:pt x="1922191" y="12937"/>
                  </a:lnTo>
                  <a:lnTo>
                    <a:pt x="1968068" y="0"/>
                  </a:lnTo>
                  <a:lnTo>
                    <a:pt x="2006319" y="3696"/>
                  </a:lnTo>
                  <a:lnTo>
                    <a:pt x="2037635" y="24581"/>
                  </a:lnTo>
                  <a:lnTo>
                    <a:pt x="2062712" y="63210"/>
                  </a:lnTo>
                  <a:lnTo>
                    <a:pt x="2082010" y="114476"/>
                  </a:lnTo>
                  <a:lnTo>
                    <a:pt x="1982166" y="114476"/>
                  </a:lnTo>
                  <a:lnTo>
                    <a:pt x="1953253" y="126790"/>
                  </a:lnTo>
                  <a:lnTo>
                    <a:pt x="1936474" y="137972"/>
                  </a:lnTo>
                  <a:lnTo>
                    <a:pt x="1921081" y="150818"/>
                  </a:lnTo>
                  <a:lnTo>
                    <a:pt x="1906243" y="164218"/>
                  </a:lnTo>
                  <a:lnTo>
                    <a:pt x="1891128" y="177063"/>
                  </a:lnTo>
                  <a:lnTo>
                    <a:pt x="1856812" y="209663"/>
                  </a:lnTo>
                  <a:lnTo>
                    <a:pt x="1829595" y="247303"/>
                  </a:lnTo>
                  <a:lnTo>
                    <a:pt x="1782261" y="328047"/>
                  </a:lnTo>
                  <a:lnTo>
                    <a:pt x="1755045" y="366325"/>
                  </a:lnTo>
                  <a:lnTo>
                    <a:pt x="1731124" y="402459"/>
                  </a:lnTo>
                  <a:lnTo>
                    <a:pt x="1728593" y="407848"/>
                  </a:lnTo>
                  <a:close/>
                </a:path>
                <a:path w="2124075" h="408304">
                  <a:moveTo>
                    <a:pt x="2123898" y="407848"/>
                  </a:moveTo>
                  <a:lnTo>
                    <a:pt x="2042951" y="407848"/>
                  </a:lnTo>
                  <a:lnTo>
                    <a:pt x="2037751" y="369282"/>
                  </a:lnTo>
                  <a:lnTo>
                    <a:pt x="2032686" y="320644"/>
                  </a:lnTo>
                  <a:lnTo>
                    <a:pt x="2028437" y="271833"/>
                  </a:lnTo>
                  <a:lnTo>
                    <a:pt x="2024360" y="222952"/>
                  </a:lnTo>
                  <a:lnTo>
                    <a:pt x="2019816" y="174106"/>
                  </a:lnTo>
                  <a:lnTo>
                    <a:pt x="2019816" y="163756"/>
                  </a:lnTo>
                  <a:lnTo>
                    <a:pt x="2013368" y="131989"/>
                  </a:lnTo>
                  <a:lnTo>
                    <a:pt x="2001511" y="115886"/>
                  </a:lnTo>
                  <a:lnTo>
                    <a:pt x="1982166" y="114476"/>
                  </a:lnTo>
                  <a:lnTo>
                    <a:pt x="2082010" y="114476"/>
                  </a:lnTo>
                  <a:lnTo>
                    <a:pt x="2096733" y="168376"/>
                  </a:lnTo>
                  <a:lnTo>
                    <a:pt x="2106810" y="223108"/>
                  </a:lnTo>
                  <a:lnTo>
                    <a:pt x="2113004" y="279087"/>
                  </a:lnTo>
                  <a:lnTo>
                    <a:pt x="2116799" y="328502"/>
                  </a:lnTo>
                  <a:lnTo>
                    <a:pt x="2120904" y="377839"/>
                  </a:lnTo>
                  <a:lnTo>
                    <a:pt x="2123898" y="407848"/>
                  </a:lnTo>
                  <a:close/>
                </a:path>
              </a:pathLst>
            </a:custGeom>
            <a:solidFill>
              <a:srgbClr val="040707"/>
            </a:solidFill>
          </p:spPr>
          <p:txBody>
            <a:bodyPr wrap="square" lIns="0" tIns="0" rIns="0" bIns="0" rtlCol="0"/>
            <a:lstStyle/>
            <a:p>
              <a:endParaRPr/>
            </a:p>
          </p:txBody>
        </p:sp>
      </p:grpSp>
    </p:spTree>
    <p:extLst>
      <p:ext uri="{BB962C8B-B14F-4D97-AF65-F5344CB8AC3E}">
        <p14:creationId xmlns:p14="http://schemas.microsoft.com/office/powerpoint/2010/main" val="31158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2397</TotalTime>
  <Words>494</Words>
  <Application>Microsoft Office PowerPoint</Application>
  <PresentationFormat>Custom</PresentationFormat>
  <Paragraphs>53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Consolas</vt:lpstr>
      <vt:lpstr>Raleway</vt:lpstr>
      <vt:lpstr>Office Theme</vt:lpstr>
      <vt:lpstr>Ming Wu (Andrew) 2133861w</vt:lpstr>
      <vt:lpstr>Start Recording</vt:lpstr>
      <vt:lpstr>Main Topics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Andrew Wu 2133861w</dc:title>
  <dc:creator>Andrew Ming Ho Wu</dc:creator>
  <cp:lastModifiedBy>Andrew Ming Ho Wu</cp:lastModifiedBy>
  <cp:revision>39</cp:revision>
  <dcterms:created xsi:type="dcterms:W3CDTF">2020-08-25T20:13:19Z</dcterms:created>
  <dcterms:modified xsi:type="dcterms:W3CDTF">2021-01-08T20:27:15Z</dcterms:modified>
</cp:coreProperties>
</file>