
<file path=[Content_Types].xml><?xml version="1.0" encoding="utf-8"?>
<Types xmlns="http://schemas.openxmlformats.org/package/2006/content-types">
  <Default Extension="25A5F780" ContentType="image/pn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396" r:id="rId4"/>
    <p:sldId id="395" r:id="rId5"/>
    <p:sldId id="331" r:id="rId6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26" autoAdjust="0"/>
  </p:normalViewPr>
  <p:slideViewPr>
    <p:cSldViewPr>
      <p:cViewPr varScale="1">
        <p:scale>
          <a:sx n="52" d="100"/>
          <a:sy n="52" d="100"/>
        </p:scale>
        <p:origin x="24" y="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Ming Ho Wu" userId="620d876fccae6a25" providerId="LiveId" clId="{8D95BC2E-E60E-4FD5-876E-32CDD0C5DA03}"/>
    <pc:docChg chg="undo custSel delSld modSld">
      <pc:chgData name="Andrew Ming Ho Wu" userId="620d876fccae6a25" providerId="LiveId" clId="{8D95BC2E-E60E-4FD5-876E-32CDD0C5DA03}" dt="2020-12-15T11:25:47.892" v="1483" actId="20577"/>
      <pc:docMkLst>
        <pc:docMk/>
      </pc:docMkLst>
      <pc:sldChg chg="modSp mod">
        <pc:chgData name="Andrew Ming Ho Wu" userId="620d876fccae6a25" providerId="LiveId" clId="{8D95BC2E-E60E-4FD5-876E-32CDD0C5DA03}" dt="2020-12-15T10:56:47.236" v="1373" actId="20577"/>
        <pc:sldMkLst>
          <pc:docMk/>
          <pc:sldMk cId="0" sldId="256"/>
        </pc:sldMkLst>
        <pc:spChg chg="mod">
          <ac:chgData name="Andrew Ming Ho Wu" userId="620d876fccae6a25" providerId="LiveId" clId="{8D95BC2E-E60E-4FD5-876E-32CDD0C5DA03}" dt="2020-12-15T10:56:47.236" v="1373" actId="20577"/>
          <ac:spMkLst>
            <pc:docMk/>
            <pc:sldMk cId="0" sldId="256"/>
            <ac:spMk id="6" creationId="{00000000-0000-0000-0000-000000000000}"/>
          </ac:spMkLst>
        </pc:spChg>
      </pc:sldChg>
      <pc:sldChg chg="delSp modSp mod">
        <pc:chgData name="Andrew Ming Ho Wu" userId="620d876fccae6a25" providerId="LiveId" clId="{8D95BC2E-E60E-4FD5-876E-32CDD0C5DA03}" dt="2020-12-15T10:44:19.901" v="811" actId="478"/>
        <pc:sldMkLst>
          <pc:docMk/>
          <pc:sldMk cId="2818220858" sldId="343"/>
        </pc:sldMkLst>
        <pc:spChg chg="mod">
          <ac:chgData name="Andrew Ming Ho Wu" userId="620d876fccae6a25" providerId="LiveId" clId="{8D95BC2E-E60E-4FD5-876E-32CDD0C5DA03}" dt="2020-12-15T10:44:12.133" v="810" actId="313"/>
          <ac:spMkLst>
            <pc:docMk/>
            <pc:sldMk cId="2818220858" sldId="343"/>
            <ac:spMk id="5" creationId="{81D7F47C-B22C-46A9-BD87-E2FA064EC20F}"/>
          </ac:spMkLst>
        </pc:spChg>
        <pc:spChg chg="del mod">
          <ac:chgData name="Andrew Ming Ho Wu" userId="620d876fccae6a25" providerId="LiveId" clId="{8D95BC2E-E60E-4FD5-876E-32CDD0C5DA03}" dt="2020-12-15T10:44:19.901" v="811" actId="478"/>
          <ac:spMkLst>
            <pc:docMk/>
            <pc:sldMk cId="2818220858" sldId="343"/>
            <ac:spMk id="16" creationId="{9776CE46-BCD9-4FBA-A83A-BE5C5D29A965}"/>
          </ac:spMkLst>
        </pc:spChg>
      </pc:sldChg>
      <pc:sldChg chg="modSp mod">
        <pc:chgData name="Andrew Ming Ho Wu" userId="620d876fccae6a25" providerId="LiveId" clId="{8D95BC2E-E60E-4FD5-876E-32CDD0C5DA03}" dt="2020-12-15T11:25:47.892" v="1483" actId="20577"/>
        <pc:sldMkLst>
          <pc:docMk/>
          <pc:sldMk cId="1734700085" sldId="386"/>
        </pc:sldMkLst>
        <pc:spChg chg="mod">
          <ac:chgData name="Andrew Ming Ho Wu" userId="620d876fccae6a25" providerId="LiveId" clId="{8D95BC2E-E60E-4FD5-876E-32CDD0C5DA03}" dt="2020-12-15T11:25:47.892" v="1483" actId="20577"/>
          <ac:spMkLst>
            <pc:docMk/>
            <pc:sldMk cId="1734700085" sldId="386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5:13.384" v="862" actId="20577"/>
          <ac:spMkLst>
            <pc:docMk/>
            <pc:sldMk cId="1734700085" sldId="386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8D95BC2E-E60E-4FD5-876E-32CDD0C5DA03}" dt="2020-12-15T11:14:00.247" v="1447" actId="20577"/>
        <pc:sldMkLst>
          <pc:docMk/>
          <pc:sldMk cId="2049264590" sldId="388"/>
        </pc:sldMkLst>
        <pc:spChg chg="mod">
          <ac:chgData name="Andrew Ming Ho Wu" userId="620d876fccae6a25" providerId="LiveId" clId="{8D95BC2E-E60E-4FD5-876E-32CDD0C5DA03}" dt="2020-12-15T11:14:00.247" v="1447" actId="20577"/>
          <ac:spMkLst>
            <pc:docMk/>
            <pc:sldMk cId="2049264590" sldId="388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28:32.905" v="193" actId="1076"/>
          <ac:spMkLst>
            <pc:docMk/>
            <pc:sldMk cId="2049264590" sldId="388"/>
            <ac:spMk id="10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5:47.750" v="869" actId="20577"/>
          <ac:spMkLst>
            <pc:docMk/>
            <pc:sldMk cId="2049264590" sldId="388"/>
            <ac:spMk id="12" creationId="{11F2B6B6-0466-4FF3-9677-694F0F61AE7C}"/>
          </ac:spMkLst>
        </pc:spChg>
        <pc:grpChg chg="mod">
          <ac:chgData name="Andrew Ming Ho Wu" userId="620d876fccae6a25" providerId="LiveId" clId="{8D95BC2E-E60E-4FD5-876E-32CDD0C5DA03}" dt="2020-12-14T20:42:36.315" v="26" actId="1076"/>
          <ac:grpSpMkLst>
            <pc:docMk/>
            <pc:sldMk cId="2049264590" sldId="388"/>
            <ac:grpSpMk id="2" creationId="{00000000-0000-0000-0000-000000000000}"/>
          </ac:grpSpMkLst>
        </pc:grpChg>
        <pc:grpChg chg="mod">
          <ac:chgData name="Andrew Ming Ho Wu" userId="620d876fccae6a25" providerId="LiveId" clId="{8D95BC2E-E60E-4FD5-876E-32CDD0C5DA03}" dt="2020-12-15T10:28:30.753" v="192" actId="1076"/>
          <ac:grpSpMkLst>
            <pc:docMk/>
            <pc:sldMk cId="2049264590" sldId="388"/>
            <ac:grpSpMk id="8" creationId="{00000000-0000-0000-0000-000000000000}"/>
          </ac:grpSpMkLst>
        </pc:grpChg>
      </pc:sldChg>
      <pc:sldChg chg="modSp mod">
        <pc:chgData name="Andrew Ming Ho Wu" userId="620d876fccae6a25" providerId="LiveId" clId="{8D95BC2E-E60E-4FD5-876E-32CDD0C5DA03}" dt="2020-12-15T10:48:55.055" v="1011" actId="1076"/>
        <pc:sldMkLst>
          <pc:docMk/>
          <pc:sldMk cId="2782934202" sldId="390"/>
        </pc:sldMkLst>
        <pc:spChg chg="mod">
          <ac:chgData name="Andrew Ming Ho Wu" userId="620d876fccae6a25" providerId="LiveId" clId="{8D95BC2E-E60E-4FD5-876E-32CDD0C5DA03}" dt="2020-12-15T10:48:53.043" v="1010" actId="20577"/>
          <ac:spMkLst>
            <pc:docMk/>
            <pc:sldMk cId="2782934202" sldId="390"/>
            <ac:spMk id="12" creationId="{11F2B6B6-0466-4FF3-9677-694F0F61AE7C}"/>
          </ac:spMkLst>
        </pc:spChg>
        <pc:grpChg chg="mod">
          <ac:chgData name="Andrew Ming Ho Wu" userId="620d876fccae6a25" providerId="LiveId" clId="{8D95BC2E-E60E-4FD5-876E-32CDD0C5DA03}" dt="2020-12-15T10:48:55.055" v="1011" actId="1076"/>
          <ac:grpSpMkLst>
            <pc:docMk/>
            <pc:sldMk cId="2782934202" sldId="390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8D95BC2E-E60E-4FD5-876E-32CDD0C5DA03}" dt="2020-12-15T11:19:07.868" v="1468" actId="20577"/>
        <pc:sldMkLst>
          <pc:docMk/>
          <pc:sldMk cId="2582986712" sldId="391"/>
        </pc:sldMkLst>
        <pc:spChg chg="mod">
          <ac:chgData name="Andrew Ming Ho Wu" userId="620d876fccae6a25" providerId="LiveId" clId="{8D95BC2E-E60E-4FD5-876E-32CDD0C5DA03}" dt="2020-12-15T11:19:07.868" v="1468" actId="20577"/>
          <ac:spMkLst>
            <pc:docMk/>
            <pc:sldMk cId="2582986712" sldId="391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50:56.635" v="1350" actId="20577"/>
          <ac:spMkLst>
            <pc:docMk/>
            <pc:sldMk cId="2582986712" sldId="391"/>
            <ac:spMk id="12" creationId="{11F2B6B6-0466-4FF3-9677-694F0F61AE7C}"/>
          </ac:spMkLst>
        </pc:spChg>
      </pc:sldChg>
      <pc:sldChg chg="modSp mod">
        <pc:chgData name="Andrew Ming Ho Wu" userId="620d876fccae6a25" providerId="LiveId" clId="{8D95BC2E-E60E-4FD5-876E-32CDD0C5DA03}" dt="2020-12-14T20:44:19.614" v="65" actId="1076"/>
        <pc:sldMkLst>
          <pc:docMk/>
          <pc:sldMk cId="161672857" sldId="392"/>
        </pc:sldMkLst>
        <pc:spChg chg="mod">
          <ac:chgData name="Andrew Ming Ho Wu" userId="620d876fccae6a25" providerId="LiveId" clId="{8D95BC2E-E60E-4FD5-876E-32CDD0C5DA03}" dt="2020-12-14T20:44:19.614" v="65" actId="1076"/>
          <ac:spMkLst>
            <pc:docMk/>
            <pc:sldMk cId="161672857" sldId="392"/>
            <ac:spMk id="12" creationId="{11F2B6B6-0466-4FF3-9677-694F0F61AE7C}"/>
          </ac:spMkLst>
        </pc:spChg>
      </pc:sldChg>
      <pc:sldChg chg="modSp del mod">
        <pc:chgData name="Andrew Ming Ho Wu" userId="620d876fccae6a25" providerId="LiveId" clId="{8D95BC2E-E60E-4FD5-876E-32CDD0C5DA03}" dt="2020-12-15T10:42:20.840" v="703" actId="2696"/>
        <pc:sldMkLst>
          <pc:docMk/>
          <pc:sldMk cId="226674003" sldId="393"/>
        </pc:sldMkLst>
        <pc:spChg chg="mod">
          <ac:chgData name="Andrew Ming Ho Wu" userId="620d876fccae6a25" providerId="LiveId" clId="{8D95BC2E-E60E-4FD5-876E-32CDD0C5DA03}" dt="2020-12-15T10:35:43.478" v="225" actId="20577"/>
          <ac:spMkLst>
            <pc:docMk/>
            <pc:sldMk cId="226674003" sldId="393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38:45.439" v="702" actId="20577"/>
          <ac:spMkLst>
            <pc:docMk/>
            <pc:sldMk cId="226674003" sldId="393"/>
            <ac:spMk id="12" creationId="{11F2B6B6-0466-4FF3-9677-694F0F61AE7C}"/>
          </ac:spMkLst>
        </pc:spChg>
      </pc:sldChg>
      <pc:sldChg chg="modSp mod">
        <pc:chgData name="Andrew Ming Ho Wu" userId="620d876fccae6a25" providerId="LiveId" clId="{8D95BC2E-E60E-4FD5-876E-32CDD0C5DA03}" dt="2020-12-15T11:11:55.686" v="1434" actId="313"/>
        <pc:sldMkLst>
          <pc:docMk/>
          <pc:sldMk cId="1602353451" sldId="394"/>
        </pc:sldMkLst>
        <pc:spChg chg="mod">
          <ac:chgData name="Andrew Ming Ho Wu" userId="620d876fccae6a25" providerId="LiveId" clId="{8D95BC2E-E60E-4FD5-876E-32CDD0C5DA03}" dt="2020-12-15T11:11:55.686" v="1434" actId="313"/>
          <ac:spMkLst>
            <pc:docMk/>
            <pc:sldMk cId="1602353451" sldId="394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2:47.636" v="704" actId="1076"/>
          <ac:spMkLst>
            <pc:docMk/>
            <pc:sldMk cId="1602353451" sldId="394"/>
            <ac:spMk id="10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3:20.529" v="780" actId="1076"/>
          <ac:spMkLst>
            <pc:docMk/>
            <pc:sldMk cId="1602353451" sldId="394"/>
            <ac:spMk id="12" creationId="{11F2B6B6-0466-4FF3-9677-694F0F61AE7C}"/>
          </ac:spMkLst>
        </pc:spChg>
        <pc:grpChg chg="mod">
          <ac:chgData name="Andrew Ming Ho Wu" userId="620d876fccae6a25" providerId="LiveId" clId="{8D95BC2E-E60E-4FD5-876E-32CDD0C5DA03}" dt="2020-12-14T20:42:26.140" v="24" actId="1036"/>
          <ac:grpSpMkLst>
            <pc:docMk/>
            <pc:sldMk cId="1602353451" sldId="394"/>
            <ac:grpSpMk id="2" creationId="{00000000-0000-0000-0000-000000000000}"/>
          </ac:grpSpMkLst>
        </pc:grpChg>
      </pc:sldChg>
    </pc:docChg>
  </pc:docChgLst>
  <pc:docChgLst>
    <pc:chgData name="Andrew Ming Ho Wu" userId="620d876fccae6a25" providerId="LiveId" clId="{E191625E-B584-4D88-8A49-B08B8C12577A}"/>
    <pc:docChg chg="undo redo custSel addSld delSld modSld sldOrd">
      <pc:chgData name="Andrew Ming Ho Wu" userId="620d876fccae6a25" providerId="LiveId" clId="{E191625E-B584-4D88-8A49-B08B8C12577A}" dt="2020-08-27T10:44:10.907" v="6395" actId="1076"/>
      <pc:docMkLst>
        <pc:docMk/>
      </pc:docMkLst>
      <pc:sldChg chg="modSp mod modNotesTx">
        <pc:chgData name="Andrew Ming Ho Wu" userId="620d876fccae6a25" providerId="LiveId" clId="{E191625E-B584-4D88-8A49-B08B8C12577A}" dt="2020-08-27T10:33:09.190" v="5752" actId="1076"/>
        <pc:sldMkLst>
          <pc:docMk/>
          <pc:sldMk cId="0" sldId="256"/>
        </pc:sldMkLst>
        <pc:spChg chg="mod">
          <ac:chgData name="Andrew Ming Ho Wu" userId="620d876fccae6a25" providerId="LiveId" clId="{E191625E-B584-4D88-8A49-B08B8C12577A}" dt="2020-08-27T10:30:09.466" v="5734" actId="14100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33:04.992" v="5751" actId="20577"/>
          <ac:spMkLst>
            <pc:docMk/>
            <pc:sldMk cId="0" sldId="256"/>
            <ac:spMk id="13" creationId="{0477D28A-3F44-4405-BD2B-4F00158DB1B3}"/>
          </ac:spMkLst>
        </pc:spChg>
        <pc:grpChg chg="mod">
          <ac:chgData name="Andrew Ming Ho Wu" userId="620d876fccae6a25" providerId="LiveId" clId="{E191625E-B584-4D88-8A49-B08B8C12577A}" dt="2020-08-27T10:33:09.190" v="5752" actId="1076"/>
          <ac:grpSpMkLst>
            <pc:docMk/>
            <pc:sldMk cId="0" sldId="256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E191625E-B584-4D88-8A49-B08B8C12577A}" dt="2020-08-27T10:17:24.791" v="5091" actId="20577"/>
        <pc:sldMkLst>
          <pc:docMk/>
          <pc:sldMk cId="0" sldId="257"/>
        </pc:sldMkLst>
        <pc:spChg chg="mod">
          <ac:chgData name="Andrew Ming Ho Wu" userId="620d876fccae6a25" providerId="LiveId" clId="{E191625E-B584-4D88-8A49-B08B8C12577A}" dt="2020-08-27T10:17:24.791" v="5091" actId="20577"/>
          <ac:spMkLst>
            <pc:docMk/>
            <pc:sldMk cId="0" sldId="257"/>
            <ac:spMk id="17" creationId="{F1986DA0-A256-4DC4-89BA-D9AF3A5992F1}"/>
          </ac:spMkLst>
        </pc:spChg>
      </pc:sldChg>
      <pc:sldChg chg="modSp del mod">
        <pc:chgData name="Andrew Ming Ho Wu" userId="620d876fccae6a25" providerId="LiveId" clId="{E191625E-B584-4D88-8A49-B08B8C12577A}" dt="2020-08-27T09:58:33.080" v="3262" actId="2696"/>
        <pc:sldMkLst>
          <pc:docMk/>
          <pc:sldMk cId="0" sldId="258"/>
        </pc:sldMkLst>
        <pc:spChg chg="mod">
          <ac:chgData name="Andrew Ming Ho Wu" userId="620d876fccae6a25" providerId="LiveId" clId="{E191625E-B584-4D88-8A49-B08B8C12577A}" dt="2020-08-27T09:58:30.521" v="3261" actId="1076"/>
          <ac:spMkLst>
            <pc:docMk/>
            <pc:sldMk cId="0" sldId="258"/>
            <ac:spMk id="9" creationId="{00000000-0000-0000-0000-000000000000}"/>
          </ac:spMkLst>
        </pc:spChg>
      </pc:sldChg>
      <pc:sldChg chg="delSp modSp mod">
        <pc:chgData name="Andrew Ming Ho Wu" userId="620d876fccae6a25" providerId="LiveId" clId="{E191625E-B584-4D88-8A49-B08B8C12577A}" dt="2020-08-27T09:54:19.867" v="2842" actId="20577"/>
        <pc:sldMkLst>
          <pc:docMk/>
          <pc:sldMk cId="0" sldId="259"/>
        </pc:sldMkLst>
        <pc:spChg chg="mod">
          <ac:chgData name="Andrew Ming Ho Wu" userId="620d876fccae6a25" providerId="LiveId" clId="{E191625E-B584-4D88-8A49-B08B8C12577A}" dt="2020-08-27T09:29:31.146" v="251" actId="14100"/>
          <ac:spMkLst>
            <pc:docMk/>
            <pc:sldMk cId="0" sldId="259"/>
            <ac:spMk id="5" creationId="{00000000-0000-0000-0000-000000000000}"/>
          </ac:spMkLst>
        </pc:spChg>
        <pc:spChg chg="del mod">
          <ac:chgData name="Andrew Ming Ho Wu" userId="620d876fccae6a25" providerId="LiveId" clId="{E191625E-B584-4D88-8A49-B08B8C12577A}" dt="2020-08-27T09:29:43.428" v="253" actId="478"/>
          <ac:spMkLst>
            <pc:docMk/>
            <pc:sldMk cId="0" sldId="259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4:19.867" v="2842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del mod">
        <pc:chgData name="Andrew Ming Ho Wu" userId="620d876fccae6a25" providerId="LiveId" clId="{E191625E-B584-4D88-8A49-B08B8C12577A}" dt="2020-08-27T09:58:50.544" v="3270" actId="2696"/>
        <pc:sldMkLst>
          <pc:docMk/>
          <pc:sldMk cId="0" sldId="261"/>
        </pc:sldMkLst>
        <pc:spChg chg="mod">
          <ac:chgData name="Andrew Ming Ho Wu" userId="620d876fccae6a25" providerId="LiveId" clId="{E191625E-B584-4D88-8A49-B08B8C12577A}" dt="2020-08-27T09:58:42.909" v="3269" actId="20577"/>
          <ac:spMkLst>
            <pc:docMk/>
            <pc:sldMk cId="0" sldId="261"/>
            <ac:spMk id="7" creationId="{00000000-0000-0000-0000-000000000000}"/>
          </ac:spMkLst>
        </pc:spChg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2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3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4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5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6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7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8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9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0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1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2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3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4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5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6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7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8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9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80"/>
        </pc:sldMkLst>
      </pc:sldChg>
      <pc:sldChg chg="modSp mod">
        <pc:chgData name="Andrew Ming Ho Wu" userId="620d876fccae6a25" providerId="LiveId" clId="{E191625E-B584-4D88-8A49-B08B8C12577A}" dt="2020-08-27T09:37:26.496" v="758" actId="20577"/>
        <pc:sldMkLst>
          <pc:docMk/>
          <pc:sldMk cId="3477520416" sldId="281"/>
        </pc:sldMkLst>
        <pc:spChg chg="mod">
          <ac:chgData name="Andrew Ming Ho Wu" userId="620d876fccae6a25" providerId="LiveId" clId="{E191625E-B584-4D88-8A49-B08B8C12577A}" dt="2020-08-27T09:37:26.496" v="758" actId="20577"/>
          <ac:spMkLst>
            <pc:docMk/>
            <pc:sldMk cId="3477520416" sldId="281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31:14.478" v="371" actId="313"/>
          <ac:spMkLst>
            <pc:docMk/>
            <pc:sldMk cId="3477520416" sldId="281"/>
            <ac:spMk id="7" creationId="{00000000-0000-0000-0000-000000000000}"/>
          </ac:spMkLst>
        </pc:spChg>
      </pc:sldChg>
      <pc:sldChg chg="addSp delSp modSp add mod">
        <pc:chgData name="Andrew Ming Ho Wu" userId="620d876fccae6a25" providerId="LiveId" clId="{E191625E-B584-4D88-8A49-B08B8C12577A}" dt="2020-08-27T09:36:55.353" v="753" actId="20577"/>
        <pc:sldMkLst>
          <pc:docMk/>
          <pc:sldMk cId="2614168572" sldId="282"/>
        </pc:sldMkLst>
        <pc:spChg chg="del mod">
          <ac:chgData name="Andrew Ming Ho Wu" userId="620d876fccae6a25" providerId="LiveId" clId="{E191625E-B584-4D88-8A49-B08B8C12577A}" dt="2020-08-27T09:32:51.597" v="425" actId="478"/>
          <ac:spMkLst>
            <pc:docMk/>
            <pc:sldMk cId="2614168572" sldId="282"/>
            <ac:spMk id="6" creationId="{00000000-0000-0000-0000-000000000000}"/>
          </ac:spMkLst>
        </pc:spChg>
        <pc:spChg chg="add del mod">
          <ac:chgData name="Andrew Ming Ho Wu" userId="620d876fccae6a25" providerId="LiveId" clId="{E191625E-B584-4D88-8A49-B08B8C12577A}" dt="2020-08-27T09:32:29.304" v="421" actId="47"/>
          <ac:spMkLst>
            <pc:docMk/>
            <pc:sldMk cId="2614168572" sldId="282"/>
            <ac:spMk id="7" creationId="{00000000-0000-0000-0000-000000000000}"/>
          </ac:spMkLst>
        </pc:spChg>
        <pc:spChg chg="add mod">
          <ac:chgData name="Andrew Ming Ho Wu" userId="620d876fccae6a25" providerId="LiveId" clId="{E191625E-B584-4D88-8A49-B08B8C12577A}" dt="2020-08-27T09:32:43.193" v="424" actId="1076"/>
          <ac:spMkLst>
            <pc:docMk/>
            <pc:sldMk cId="2614168572" sldId="282"/>
            <ac:spMk id="13" creationId="{69CF4EEB-ADC9-4068-B7B7-D36841F39D3C}"/>
          </ac:spMkLst>
        </pc:spChg>
        <pc:spChg chg="add del mod">
          <ac:chgData name="Andrew Ming Ho Wu" userId="620d876fccae6a25" providerId="LiveId" clId="{E191625E-B584-4D88-8A49-B08B8C12577A}" dt="2020-08-27T09:32:54.637" v="426" actId="478"/>
          <ac:spMkLst>
            <pc:docMk/>
            <pc:sldMk cId="2614168572" sldId="282"/>
            <ac:spMk id="15" creationId="{75CF7248-6250-46DE-BDDE-3ACF1EDE0A62}"/>
          </ac:spMkLst>
        </pc:spChg>
        <pc:spChg chg="add mod">
          <ac:chgData name="Andrew Ming Ho Wu" userId="620d876fccae6a25" providerId="LiveId" clId="{E191625E-B584-4D88-8A49-B08B8C12577A}" dt="2020-08-27T09:36:55.353" v="753" actId="20577"/>
          <ac:spMkLst>
            <pc:docMk/>
            <pc:sldMk cId="2614168572" sldId="282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191625E-B584-4D88-8A49-B08B8C12577A}" dt="2020-08-27T09:55:15.784" v="2916" actId="1076"/>
        <pc:sldMkLst>
          <pc:docMk/>
          <pc:sldMk cId="2263646774" sldId="283"/>
        </pc:sldMkLst>
        <pc:spChg chg="mod">
          <ac:chgData name="Andrew Ming Ho Wu" userId="620d876fccae6a25" providerId="LiveId" clId="{E191625E-B584-4D88-8A49-B08B8C12577A}" dt="2020-08-27T09:55:07.974" v="2913" actId="1076"/>
          <ac:spMkLst>
            <pc:docMk/>
            <pc:sldMk cId="2263646774" sldId="283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5:15.784" v="2916" actId="1076"/>
          <ac:spMkLst>
            <pc:docMk/>
            <pc:sldMk cId="2263646774" sldId="283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35:10.631" v="5798" actId="1076"/>
        <pc:sldMkLst>
          <pc:docMk/>
          <pc:sldMk cId="1442798169" sldId="284"/>
        </pc:sldMkLst>
        <pc:spChg chg="mod">
          <ac:chgData name="Andrew Ming Ho Wu" userId="620d876fccae6a25" providerId="LiveId" clId="{E191625E-B584-4D88-8A49-B08B8C12577A}" dt="2020-08-27T10:35:07.524" v="5797" actId="1076"/>
          <ac:spMkLst>
            <pc:docMk/>
            <pc:sldMk cId="1442798169" sldId="284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35:10.631" v="5798" actId="1076"/>
          <ac:spMkLst>
            <pc:docMk/>
            <pc:sldMk cId="1442798169" sldId="284"/>
            <ac:spMk id="7" creationId="{00000000-0000-0000-0000-000000000000}"/>
          </ac:spMkLst>
        </pc:spChg>
      </pc:sldChg>
      <pc:sldChg chg="modSp add mod ord">
        <pc:chgData name="Andrew Ming Ho Wu" userId="620d876fccae6a25" providerId="LiveId" clId="{E191625E-B584-4D88-8A49-B08B8C12577A}" dt="2020-08-27T09:51:31.312" v="2466" actId="20577"/>
        <pc:sldMkLst>
          <pc:docMk/>
          <pc:sldMk cId="2354016084" sldId="285"/>
        </pc:sldMkLst>
        <pc:spChg chg="mod">
          <ac:chgData name="Andrew Ming Ho Wu" userId="620d876fccae6a25" providerId="LiveId" clId="{E191625E-B584-4D88-8A49-B08B8C12577A}" dt="2020-08-27T09:45:53.757" v="1763" actId="20577"/>
          <ac:spMkLst>
            <pc:docMk/>
            <pc:sldMk cId="2354016084" sldId="285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1:31.312" v="2466" actId="20577"/>
          <ac:spMkLst>
            <pc:docMk/>
            <pc:sldMk cId="2354016084" sldId="285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E191625E-B584-4D88-8A49-B08B8C12577A}" dt="2020-08-27T09:51:13.174" v="2449" actId="20577"/>
        <pc:sldMkLst>
          <pc:docMk/>
          <pc:sldMk cId="399849162" sldId="286"/>
        </pc:sldMkLst>
        <pc:spChg chg="mod">
          <ac:chgData name="Andrew Ming Ho Wu" userId="620d876fccae6a25" providerId="LiveId" clId="{E191625E-B584-4D88-8A49-B08B8C12577A}" dt="2020-08-27T09:50:26.312" v="2421" actId="1076"/>
          <ac:spMkLst>
            <pc:docMk/>
            <pc:sldMk cId="399849162" sldId="286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1:13.174" v="2449" actId="20577"/>
          <ac:spMkLst>
            <pc:docMk/>
            <pc:sldMk cId="399849162" sldId="286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09:53:47.728" v="2821" actId="20577"/>
        <pc:sldMkLst>
          <pc:docMk/>
          <pc:sldMk cId="2878566895" sldId="287"/>
        </pc:sldMkLst>
        <pc:spChg chg="mod">
          <ac:chgData name="Andrew Ming Ho Wu" userId="620d876fccae6a25" providerId="LiveId" clId="{E191625E-B584-4D88-8A49-B08B8C12577A}" dt="2020-08-27T09:51:42.162" v="2490" actId="20577"/>
          <ac:spMkLst>
            <pc:docMk/>
            <pc:sldMk cId="2878566895" sldId="287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3:47.728" v="2821" actId="20577"/>
          <ac:spMkLst>
            <pc:docMk/>
            <pc:sldMk cId="2878566895" sldId="287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09:58:00.647" v="3260" actId="20577"/>
        <pc:sldMkLst>
          <pc:docMk/>
          <pc:sldMk cId="2066083013" sldId="288"/>
        </pc:sldMkLst>
        <pc:spChg chg="mod">
          <ac:chgData name="Andrew Ming Ho Wu" userId="620d876fccae6a25" providerId="LiveId" clId="{E191625E-B584-4D88-8A49-B08B8C12577A}" dt="2020-08-27T09:54:11.176" v="2835" actId="20577"/>
          <ac:spMkLst>
            <pc:docMk/>
            <pc:sldMk cId="2066083013" sldId="288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8:00.647" v="3260" actId="20577"/>
          <ac:spMkLst>
            <pc:docMk/>
            <pc:sldMk cId="2066083013" sldId="288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13:48.076" v="4827" actId="20577"/>
        <pc:sldMkLst>
          <pc:docMk/>
          <pc:sldMk cId="229956835" sldId="289"/>
        </pc:sldMkLst>
        <pc:spChg chg="mod">
          <ac:chgData name="Andrew Ming Ho Wu" userId="620d876fccae6a25" providerId="LiveId" clId="{E191625E-B584-4D88-8A49-B08B8C12577A}" dt="2020-08-27T10:13:48.076" v="4827" actId="20577"/>
          <ac:spMkLst>
            <pc:docMk/>
            <pc:sldMk cId="229956835" sldId="289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1:05.853" v="3457" actId="1076"/>
          <ac:spMkLst>
            <pc:docMk/>
            <pc:sldMk cId="229956835" sldId="289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06:08.225" v="4051" actId="20577"/>
        <pc:sldMkLst>
          <pc:docMk/>
          <pc:sldMk cId="3410851458" sldId="290"/>
        </pc:sldMkLst>
        <pc:spChg chg="mod">
          <ac:chgData name="Andrew Ming Ho Wu" userId="620d876fccae6a25" providerId="LiveId" clId="{E191625E-B584-4D88-8A49-B08B8C12577A}" dt="2020-08-27T10:04:38.869" v="3925" actId="1076"/>
          <ac:spMkLst>
            <pc:docMk/>
            <pc:sldMk cId="3410851458" sldId="290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6:08.225" v="4051" actId="20577"/>
          <ac:spMkLst>
            <pc:docMk/>
            <pc:sldMk cId="3410851458" sldId="290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09:44.805" v="4393" actId="20577"/>
        <pc:sldMkLst>
          <pc:docMk/>
          <pc:sldMk cId="413486627" sldId="291"/>
        </pc:sldMkLst>
        <pc:spChg chg="mod">
          <ac:chgData name="Andrew Ming Ho Wu" userId="620d876fccae6a25" providerId="LiveId" clId="{E191625E-B584-4D88-8A49-B08B8C12577A}" dt="2020-08-27T10:07:03.608" v="4072" actId="20577"/>
          <ac:spMkLst>
            <pc:docMk/>
            <pc:sldMk cId="413486627" sldId="291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9:44.805" v="4393" actId="20577"/>
          <ac:spMkLst>
            <pc:docMk/>
            <pc:sldMk cId="413486627" sldId="291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13:38.298" v="4809" actId="20577"/>
        <pc:sldMkLst>
          <pc:docMk/>
          <pc:sldMk cId="2556687725" sldId="292"/>
        </pc:sldMkLst>
        <pc:spChg chg="mod">
          <ac:chgData name="Andrew Ming Ho Wu" userId="620d876fccae6a25" providerId="LiveId" clId="{E191625E-B584-4D88-8A49-B08B8C12577A}" dt="2020-08-27T10:10:09.880" v="4438" actId="20577"/>
          <ac:spMkLst>
            <pc:docMk/>
            <pc:sldMk cId="2556687725" sldId="292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13:38.298" v="4809" actId="20577"/>
          <ac:spMkLst>
            <pc:docMk/>
            <pc:sldMk cId="2556687725" sldId="292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40:15.889" v="6151" actId="20577"/>
        <pc:sldMkLst>
          <pc:docMk/>
          <pc:sldMk cId="3512316335" sldId="293"/>
        </pc:sldMkLst>
        <pc:spChg chg="mod">
          <ac:chgData name="Andrew Ming Ho Wu" userId="620d876fccae6a25" providerId="LiveId" clId="{E191625E-B584-4D88-8A49-B08B8C12577A}" dt="2020-08-27T10:35:56.790" v="5841" actId="20577"/>
          <ac:spMkLst>
            <pc:docMk/>
            <pc:sldMk cId="3512316335" sldId="293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40:15.889" v="6151" actId="20577"/>
          <ac:spMkLst>
            <pc:docMk/>
            <pc:sldMk cId="3512316335" sldId="293"/>
            <ac:spMk id="12" creationId="{7E70BACB-1CF0-4DEE-923B-205A7D88BC2B}"/>
          </ac:spMkLst>
        </pc:spChg>
        <pc:grpChg chg="mod">
          <ac:chgData name="Andrew Ming Ho Wu" userId="620d876fccae6a25" providerId="LiveId" clId="{E191625E-B584-4D88-8A49-B08B8C12577A}" dt="2020-08-27T10:14:08.942" v="4830" actId="1076"/>
          <ac:grpSpMkLst>
            <pc:docMk/>
            <pc:sldMk cId="3512316335" sldId="293"/>
            <ac:grpSpMk id="2" creationId="{00000000-0000-0000-0000-000000000000}"/>
          </ac:grpSpMkLst>
        </pc:grpChg>
      </pc:sldChg>
      <pc:sldChg chg="modSp add mod">
        <pc:chgData name="Andrew Ming Ho Wu" userId="620d876fccae6a25" providerId="LiveId" clId="{E191625E-B584-4D88-8A49-B08B8C12577A}" dt="2020-08-27T10:26:47.572" v="5577" actId="1076"/>
        <pc:sldMkLst>
          <pc:docMk/>
          <pc:sldMk cId="1612569936" sldId="294"/>
        </pc:sldMkLst>
        <pc:spChg chg="mod">
          <ac:chgData name="Andrew Ming Ho Wu" userId="620d876fccae6a25" providerId="LiveId" clId="{E191625E-B584-4D88-8A49-B08B8C12577A}" dt="2020-08-27T10:26:47.572" v="5577" actId="1076"/>
          <ac:spMkLst>
            <pc:docMk/>
            <pc:sldMk cId="1612569936" sldId="294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26:27.977" v="5571" actId="1076"/>
          <ac:spMkLst>
            <pc:docMk/>
            <pc:sldMk cId="1612569936" sldId="294"/>
            <ac:spMk id="12" creationId="{7E70BACB-1CF0-4DEE-923B-205A7D88BC2B}"/>
          </ac:spMkLst>
        </pc:spChg>
      </pc:sldChg>
      <pc:sldChg chg="delSp modSp add mod">
        <pc:chgData name="Andrew Ming Ho Wu" userId="620d876fccae6a25" providerId="LiveId" clId="{E191625E-B584-4D88-8A49-B08B8C12577A}" dt="2020-08-27T10:27:43.336" v="5627" actId="1076"/>
        <pc:sldMkLst>
          <pc:docMk/>
          <pc:sldMk cId="3959471124" sldId="295"/>
        </pc:sldMkLst>
        <pc:spChg chg="mod">
          <ac:chgData name="Andrew Ming Ho Wu" userId="620d876fccae6a25" providerId="LiveId" clId="{E191625E-B584-4D88-8A49-B08B8C12577A}" dt="2020-08-27T10:27:43.336" v="5627" actId="1076"/>
          <ac:spMkLst>
            <pc:docMk/>
            <pc:sldMk cId="3959471124" sldId="295"/>
            <ac:spMk id="5" creationId="{00000000-0000-0000-0000-000000000000}"/>
          </ac:spMkLst>
        </pc:spChg>
        <pc:spChg chg="del mod">
          <ac:chgData name="Andrew Ming Ho Wu" userId="620d876fccae6a25" providerId="LiveId" clId="{E191625E-B584-4D88-8A49-B08B8C12577A}" dt="2020-08-27T10:26:34.723" v="5573" actId="478"/>
          <ac:spMkLst>
            <pc:docMk/>
            <pc:sldMk cId="3959471124" sldId="295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44:10.907" v="6395" actId="1076"/>
        <pc:sldMkLst>
          <pc:docMk/>
          <pc:sldMk cId="1824351165" sldId="296"/>
        </pc:sldMkLst>
        <pc:spChg chg="mod">
          <ac:chgData name="Andrew Ming Ho Wu" userId="620d876fccae6a25" providerId="LiveId" clId="{E191625E-B584-4D88-8A49-B08B8C12577A}" dt="2020-08-27T10:44:10.907" v="6395" actId="1076"/>
          <ac:spMkLst>
            <pc:docMk/>
            <pc:sldMk cId="1824351165" sldId="296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42:22.059" v="6295" actId="1076"/>
        <pc:sldMkLst>
          <pc:docMk/>
          <pc:sldMk cId="4058345036" sldId="297"/>
        </pc:sldMkLst>
        <pc:spChg chg="mod">
          <ac:chgData name="Andrew Ming Ho Wu" userId="620d876fccae6a25" providerId="LiveId" clId="{E191625E-B584-4D88-8A49-B08B8C12577A}" dt="2020-08-27T10:42:22.059" v="6295" actId="1076"/>
          <ac:spMkLst>
            <pc:docMk/>
            <pc:sldMk cId="4058345036" sldId="297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4F6CFE45-0C68-4DA1-9660-1641D66CDA9C}"/>
    <pc:docChg chg="modSld">
      <pc:chgData name="Andrew Ming Ho Wu" userId="620d876fccae6a25" providerId="LiveId" clId="{4F6CFE45-0C68-4DA1-9660-1641D66CDA9C}" dt="2020-11-25T10:52:59.587" v="13" actId="1035"/>
      <pc:docMkLst>
        <pc:docMk/>
      </pc:docMkLst>
      <pc:sldChg chg="modSp mod">
        <pc:chgData name="Andrew Ming Ho Wu" userId="620d876fccae6a25" providerId="LiveId" clId="{4F6CFE45-0C68-4DA1-9660-1641D66CDA9C}" dt="2020-11-23T11:14:45.952" v="9" actId="20577"/>
        <pc:sldMkLst>
          <pc:docMk/>
          <pc:sldMk cId="0" sldId="256"/>
        </pc:sldMkLst>
        <pc:spChg chg="mod">
          <ac:chgData name="Andrew Ming Ho Wu" userId="620d876fccae6a25" providerId="LiveId" clId="{4F6CFE45-0C68-4DA1-9660-1641D66CDA9C}" dt="2020-11-23T11:14:45.952" v="9" actId="20577"/>
          <ac:spMkLst>
            <pc:docMk/>
            <pc:sldMk cId="0" sldId="256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4F6CFE45-0C68-4DA1-9660-1641D66CDA9C}" dt="2020-11-25T10:52:59.587" v="13" actId="1035"/>
        <pc:sldMkLst>
          <pc:docMk/>
          <pc:sldMk cId="1457112152" sldId="348"/>
        </pc:sldMkLst>
        <pc:spChg chg="mod">
          <ac:chgData name="Andrew Ming Ho Wu" userId="620d876fccae6a25" providerId="LiveId" clId="{4F6CFE45-0C68-4DA1-9660-1641D66CDA9C}" dt="2020-11-24T20:39:50.703" v="12"/>
          <ac:spMkLst>
            <pc:docMk/>
            <pc:sldMk cId="1457112152" sldId="348"/>
            <ac:spMk id="5" creationId="{00000000-0000-0000-0000-000000000000}"/>
          </ac:spMkLst>
        </pc:spChg>
        <pc:grpChg chg="mod">
          <ac:chgData name="Andrew Ming Ho Wu" userId="620d876fccae6a25" providerId="LiveId" clId="{4F6CFE45-0C68-4DA1-9660-1641D66CDA9C}" dt="2020-11-24T20:39:44.759" v="10" actId="1076"/>
          <ac:grpSpMkLst>
            <pc:docMk/>
            <pc:sldMk cId="1457112152" sldId="348"/>
            <ac:grpSpMk id="2" creationId="{00000000-0000-0000-0000-000000000000}"/>
          </ac:grpSpMkLst>
        </pc:grpChg>
        <pc:grpChg chg="mod">
          <ac:chgData name="Andrew Ming Ho Wu" userId="620d876fccae6a25" providerId="LiveId" clId="{4F6CFE45-0C68-4DA1-9660-1641D66CDA9C}" dt="2020-11-24T20:39:45.126" v="11" actId="1076"/>
          <ac:grpSpMkLst>
            <pc:docMk/>
            <pc:sldMk cId="1457112152" sldId="348"/>
            <ac:grpSpMk id="8" creationId="{00000000-0000-0000-0000-000000000000}"/>
          </ac:grpSpMkLst>
        </pc:grpChg>
        <pc:picChg chg="mod">
          <ac:chgData name="Andrew Ming Ho Wu" userId="620d876fccae6a25" providerId="LiveId" clId="{4F6CFE45-0C68-4DA1-9660-1641D66CDA9C}" dt="2020-11-25T10:52:59.587" v="13" actId="1035"/>
          <ac:picMkLst>
            <pc:docMk/>
            <pc:sldMk cId="1457112152" sldId="348"/>
            <ac:picMk id="7" creationId="{DD9D45D1-7E13-4325-B052-4B19792A28D3}"/>
          </ac:picMkLst>
        </pc:picChg>
      </pc:sldChg>
    </pc:docChg>
  </pc:docChgLst>
  <pc:docChgLst>
    <pc:chgData name="Andrew Ming Ho Wu" userId="620d876fccae6a25" providerId="LiveId" clId="{F03C6DA6-1082-49BD-ABAF-37CFD7C0D00A}"/>
    <pc:docChg chg="undo custSel addSld delSld modSld sldOrd">
      <pc:chgData name="Andrew Ming Ho Wu" userId="620d876fccae6a25" providerId="LiveId" clId="{F03C6DA6-1082-49BD-ABAF-37CFD7C0D00A}" dt="2020-10-07T20:07:07.840" v="4203" actId="1076"/>
      <pc:docMkLst>
        <pc:docMk/>
      </pc:docMkLst>
      <pc:sldChg chg="addSp modSp mod">
        <pc:chgData name="Andrew Ming Ho Wu" userId="620d876fccae6a25" providerId="LiveId" clId="{F03C6DA6-1082-49BD-ABAF-37CFD7C0D00A}" dt="2020-10-07T19:53:19.393" v="3602" actId="20577"/>
        <pc:sldMkLst>
          <pc:docMk/>
          <pc:sldMk cId="0" sldId="256"/>
        </pc:sldMkLst>
        <pc:spChg chg="mod">
          <ac:chgData name="Andrew Ming Ho Wu" userId="620d876fccae6a25" providerId="LiveId" clId="{F03C6DA6-1082-49BD-ABAF-37CFD7C0D00A}" dt="2020-10-05T18:54:54.756" v="3215" actId="1076"/>
          <ac:spMkLst>
            <pc:docMk/>
            <pc:sldMk cId="0" sldId="256"/>
            <ac:spMk id="6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8:54:32.524" v="3198" actId="20577"/>
          <ac:spMkLst>
            <pc:docMk/>
            <pc:sldMk cId="0" sldId="256"/>
            <ac:spMk id="7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7T19:53:19.393" v="3602" actId="20577"/>
          <ac:spMkLst>
            <pc:docMk/>
            <pc:sldMk cId="0" sldId="256"/>
            <ac:spMk id="12" creationId="{9A5C5996-C506-42D4-8B45-0190C0F5159A}"/>
          </ac:spMkLst>
        </pc:spChg>
        <pc:spChg chg="mod">
          <ac:chgData name="Andrew Ming Ho Wu" userId="620d876fccae6a25" providerId="LiveId" clId="{F03C6DA6-1082-49BD-ABAF-37CFD7C0D00A}" dt="2020-09-30T11:21:27.039" v="1087" actId="20577"/>
          <ac:spMkLst>
            <pc:docMk/>
            <pc:sldMk cId="0" sldId="256"/>
            <ac:spMk id="13" creationId="{0477D28A-3F44-4405-BD2B-4F00158DB1B3}"/>
          </ac:spMkLst>
        </pc:spChg>
        <pc:grpChg chg="mod">
          <ac:chgData name="Andrew Ming Ho Wu" userId="620d876fccae6a25" providerId="LiveId" clId="{F03C6DA6-1082-49BD-ABAF-37CFD7C0D00A}" dt="2020-10-05T18:54:58.866" v="3216" actId="1076"/>
          <ac:grpSpMkLst>
            <pc:docMk/>
            <pc:sldMk cId="0" sldId="256"/>
            <ac:grpSpMk id="2" creationId="{00000000-0000-0000-0000-000000000000}"/>
          </ac:grpSpMkLst>
        </pc:grpChg>
      </pc:sldChg>
      <pc:sldChg chg="delSp modSp mod">
        <pc:chgData name="Andrew Ming Ho Wu" userId="620d876fccae6a25" providerId="LiveId" clId="{F03C6DA6-1082-49BD-ABAF-37CFD7C0D00A}" dt="2020-10-07T20:00:40.942" v="4016" actId="14100"/>
        <pc:sldMkLst>
          <pc:docMk/>
          <pc:sldMk cId="0" sldId="257"/>
        </pc:sldMkLst>
        <pc:spChg chg="del">
          <ac:chgData name="Andrew Ming Ho Wu" userId="620d876fccae6a25" providerId="LiveId" clId="{F03C6DA6-1082-49BD-ABAF-37CFD7C0D00A}" dt="2020-10-07T20:00:27.869" v="3998" actId="478"/>
          <ac:spMkLst>
            <pc:docMk/>
            <pc:sldMk cId="0" sldId="257"/>
            <ac:spMk id="5" creationId="{81D7F47C-B22C-46A9-BD87-E2FA064EC20F}"/>
          </ac:spMkLst>
        </pc:spChg>
        <pc:spChg chg="mod">
          <ac:chgData name="Andrew Ming Ho Wu" userId="620d876fccae6a25" providerId="LiveId" clId="{F03C6DA6-1082-49BD-ABAF-37CFD7C0D00A}" dt="2020-10-07T20:00:40.942" v="4016" actId="14100"/>
          <ac:spMkLst>
            <pc:docMk/>
            <pc:sldMk cId="0" sldId="257"/>
            <ac:spMk id="6" creationId="{00000000-0000-0000-0000-000000000000}"/>
          </ac:spMkLst>
        </pc:spChg>
        <pc:spChg chg="del">
          <ac:chgData name="Andrew Ming Ho Wu" userId="620d876fccae6a25" providerId="LiveId" clId="{F03C6DA6-1082-49BD-ABAF-37CFD7C0D00A}" dt="2020-10-07T20:00:21.854" v="3996" actId="478"/>
          <ac:spMkLst>
            <pc:docMk/>
            <pc:sldMk cId="0" sldId="257"/>
            <ac:spMk id="7" creationId="{8F1A7018-DAB3-4DD6-9851-CCE349574926}"/>
          </ac:spMkLst>
        </pc:spChg>
        <pc:spChg chg="del">
          <ac:chgData name="Andrew Ming Ho Wu" userId="620d876fccae6a25" providerId="LiveId" clId="{F03C6DA6-1082-49BD-ABAF-37CFD7C0D00A}" dt="2020-10-07T20:00:30.487" v="3999" actId="478"/>
          <ac:spMkLst>
            <pc:docMk/>
            <pc:sldMk cId="0" sldId="257"/>
            <ac:spMk id="15" creationId="{5FC8DCBF-4CCE-4C22-8B9F-CC50B4D8446D}"/>
          </ac:spMkLst>
        </pc:spChg>
        <pc:spChg chg="del">
          <ac:chgData name="Andrew Ming Ho Wu" userId="620d876fccae6a25" providerId="LiveId" clId="{F03C6DA6-1082-49BD-ABAF-37CFD7C0D00A}" dt="2020-10-07T20:00:24.088" v="3997" actId="478"/>
          <ac:spMkLst>
            <pc:docMk/>
            <pc:sldMk cId="0" sldId="257"/>
            <ac:spMk id="20" creationId="{A6F76399-04DE-46A8-BF2C-99ED8D141BD3}"/>
          </ac:spMkLst>
        </pc:spChg>
      </pc:sldChg>
      <pc:sldChg chg="modSp mod">
        <pc:chgData name="Andrew Ming Ho Wu" userId="620d876fccae6a25" providerId="LiveId" clId="{F03C6DA6-1082-49BD-ABAF-37CFD7C0D00A}" dt="2020-09-30T13:15:37.287" v="1707" actId="20577"/>
        <pc:sldMkLst>
          <pc:docMk/>
          <pc:sldMk cId="0" sldId="259"/>
        </pc:sldMkLst>
        <pc:spChg chg="mod">
          <ac:chgData name="Andrew Ming Ho Wu" userId="620d876fccae6a25" providerId="LiveId" clId="{F03C6DA6-1082-49BD-ABAF-37CFD7C0D00A}" dt="2020-09-30T13:15:37.287" v="1707" actId="20577"/>
          <ac:spMkLst>
            <pc:docMk/>
            <pc:sldMk cId="0" sldId="259"/>
            <ac:spMk id="12" creationId="{7E70BACB-1CF0-4DEE-923B-205A7D88BC2B}"/>
          </ac:spMkLst>
        </pc:spChg>
      </pc:sldChg>
      <pc:sldChg chg="del">
        <pc:chgData name="Andrew Ming Ho Wu" userId="620d876fccae6a25" providerId="LiveId" clId="{F03C6DA6-1082-49BD-ABAF-37CFD7C0D00A}" dt="2020-09-30T11:14:21.383" v="16" actId="47"/>
        <pc:sldMkLst>
          <pc:docMk/>
          <pc:sldMk cId="0" sldId="260"/>
        </pc:sldMkLst>
      </pc:sldChg>
      <pc:sldChg chg="del">
        <pc:chgData name="Andrew Ming Ho Wu" userId="620d876fccae6a25" providerId="LiveId" clId="{F03C6DA6-1082-49BD-ABAF-37CFD7C0D00A}" dt="2020-09-30T11:14:21.732" v="17" actId="47"/>
        <pc:sldMkLst>
          <pc:docMk/>
          <pc:sldMk cId="2614168572" sldId="282"/>
        </pc:sldMkLst>
      </pc:sldChg>
      <pc:sldChg chg="modSp mod">
        <pc:chgData name="Andrew Ming Ho Wu" userId="620d876fccae6a25" providerId="LiveId" clId="{F03C6DA6-1082-49BD-ABAF-37CFD7C0D00A}" dt="2020-10-05T18:59:58.272" v="3482" actId="1076"/>
        <pc:sldMkLst>
          <pc:docMk/>
          <pc:sldMk cId="4141595128" sldId="301"/>
        </pc:sldMkLst>
        <pc:spChg chg="mod">
          <ac:chgData name="Andrew Ming Ho Wu" userId="620d876fccae6a25" providerId="LiveId" clId="{F03C6DA6-1082-49BD-ABAF-37CFD7C0D00A}" dt="2020-10-05T18:59:58.272" v="3482" actId="1076"/>
          <ac:spMkLst>
            <pc:docMk/>
            <pc:sldMk cId="4141595128" sldId="301"/>
            <ac:spMk id="12" creationId="{7E70BACB-1CF0-4DEE-923B-205A7D88BC2B}"/>
          </ac:spMkLst>
        </pc:spChg>
      </pc:sldChg>
      <pc:sldChg chg="del">
        <pc:chgData name="Andrew Ming Ho Wu" userId="620d876fccae6a25" providerId="LiveId" clId="{F03C6DA6-1082-49BD-ABAF-37CFD7C0D00A}" dt="2020-09-30T11:14:22.126" v="18" actId="47"/>
        <pc:sldMkLst>
          <pc:docMk/>
          <pc:sldMk cId="1181641107" sldId="302"/>
        </pc:sldMkLst>
      </pc:sldChg>
      <pc:sldChg chg="del">
        <pc:chgData name="Andrew Ming Ho Wu" userId="620d876fccae6a25" providerId="LiveId" clId="{F03C6DA6-1082-49BD-ABAF-37CFD7C0D00A}" dt="2020-09-30T11:14:22.485" v="19" actId="47"/>
        <pc:sldMkLst>
          <pc:docMk/>
          <pc:sldMk cId="695323835" sldId="303"/>
        </pc:sldMkLst>
      </pc:sldChg>
      <pc:sldChg chg="del">
        <pc:chgData name="Andrew Ming Ho Wu" userId="620d876fccae6a25" providerId="LiveId" clId="{F03C6DA6-1082-49BD-ABAF-37CFD7C0D00A}" dt="2020-09-30T11:14:22.820" v="20" actId="47"/>
        <pc:sldMkLst>
          <pc:docMk/>
          <pc:sldMk cId="1731435901" sldId="304"/>
        </pc:sldMkLst>
      </pc:sldChg>
      <pc:sldChg chg="del">
        <pc:chgData name="Andrew Ming Ho Wu" userId="620d876fccae6a25" providerId="LiveId" clId="{F03C6DA6-1082-49BD-ABAF-37CFD7C0D00A}" dt="2020-09-30T11:14:23.190" v="21" actId="47"/>
        <pc:sldMkLst>
          <pc:docMk/>
          <pc:sldMk cId="3921722384" sldId="305"/>
        </pc:sldMkLst>
      </pc:sldChg>
      <pc:sldChg chg="del">
        <pc:chgData name="Andrew Ming Ho Wu" userId="620d876fccae6a25" providerId="LiveId" clId="{F03C6DA6-1082-49BD-ABAF-37CFD7C0D00A}" dt="2020-09-30T11:14:23.562" v="22" actId="47"/>
        <pc:sldMkLst>
          <pc:docMk/>
          <pc:sldMk cId="393541412" sldId="306"/>
        </pc:sldMkLst>
      </pc:sldChg>
      <pc:sldChg chg="del">
        <pc:chgData name="Andrew Ming Ho Wu" userId="620d876fccae6a25" providerId="LiveId" clId="{F03C6DA6-1082-49BD-ABAF-37CFD7C0D00A}" dt="2020-09-30T11:14:23.925" v="23" actId="47"/>
        <pc:sldMkLst>
          <pc:docMk/>
          <pc:sldMk cId="696112063" sldId="307"/>
        </pc:sldMkLst>
      </pc:sldChg>
      <pc:sldChg chg="del">
        <pc:chgData name="Andrew Ming Ho Wu" userId="620d876fccae6a25" providerId="LiveId" clId="{F03C6DA6-1082-49BD-ABAF-37CFD7C0D00A}" dt="2020-09-30T11:14:24.411" v="24" actId="47"/>
        <pc:sldMkLst>
          <pc:docMk/>
          <pc:sldMk cId="2138515264" sldId="308"/>
        </pc:sldMkLst>
      </pc:sldChg>
      <pc:sldChg chg="del">
        <pc:chgData name="Andrew Ming Ho Wu" userId="620d876fccae6a25" providerId="LiveId" clId="{F03C6DA6-1082-49BD-ABAF-37CFD7C0D00A}" dt="2020-09-30T11:14:24.812" v="25" actId="47"/>
        <pc:sldMkLst>
          <pc:docMk/>
          <pc:sldMk cId="2113135599" sldId="309"/>
        </pc:sldMkLst>
      </pc:sldChg>
      <pc:sldChg chg="del">
        <pc:chgData name="Andrew Ming Ho Wu" userId="620d876fccae6a25" providerId="LiveId" clId="{F03C6DA6-1082-49BD-ABAF-37CFD7C0D00A}" dt="2020-09-30T11:14:25.181" v="26" actId="47"/>
        <pc:sldMkLst>
          <pc:docMk/>
          <pc:sldMk cId="3619567919" sldId="310"/>
        </pc:sldMkLst>
      </pc:sldChg>
      <pc:sldChg chg="del">
        <pc:chgData name="Andrew Ming Ho Wu" userId="620d876fccae6a25" providerId="LiveId" clId="{F03C6DA6-1082-49BD-ABAF-37CFD7C0D00A}" dt="2020-09-30T11:14:25.635" v="27" actId="47"/>
        <pc:sldMkLst>
          <pc:docMk/>
          <pc:sldMk cId="4241162783" sldId="311"/>
        </pc:sldMkLst>
      </pc:sldChg>
      <pc:sldChg chg="del">
        <pc:chgData name="Andrew Ming Ho Wu" userId="620d876fccae6a25" providerId="LiveId" clId="{F03C6DA6-1082-49BD-ABAF-37CFD7C0D00A}" dt="2020-09-30T11:14:26.150" v="28" actId="47"/>
        <pc:sldMkLst>
          <pc:docMk/>
          <pc:sldMk cId="1035541448" sldId="312"/>
        </pc:sldMkLst>
      </pc:sldChg>
      <pc:sldChg chg="del">
        <pc:chgData name="Andrew Ming Ho Wu" userId="620d876fccae6a25" providerId="LiveId" clId="{F03C6DA6-1082-49BD-ABAF-37CFD7C0D00A}" dt="2020-09-30T11:14:16.343" v="14" actId="47"/>
        <pc:sldMkLst>
          <pc:docMk/>
          <pc:sldMk cId="1627687639" sldId="313"/>
        </pc:sldMkLst>
      </pc:sldChg>
      <pc:sldChg chg="del">
        <pc:chgData name="Andrew Ming Ho Wu" userId="620d876fccae6a25" providerId="LiveId" clId="{F03C6DA6-1082-49BD-ABAF-37CFD7C0D00A}" dt="2020-09-30T11:14:16.913" v="15" actId="47"/>
        <pc:sldMkLst>
          <pc:docMk/>
          <pc:sldMk cId="1950776556" sldId="314"/>
        </pc:sldMkLst>
      </pc:sldChg>
      <pc:sldChg chg="del">
        <pc:chgData name="Andrew Ming Ho Wu" userId="620d876fccae6a25" providerId="LiveId" clId="{F03C6DA6-1082-49BD-ABAF-37CFD7C0D00A}" dt="2020-09-30T11:14:15.360" v="13" actId="47"/>
        <pc:sldMkLst>
          <pc:docMk/>
          <pc:sldMk cId="3899163142" sldId="315"/>
        </pc:sldMkLst>
      </pc:sldChg>
      <pc:sldChg chg="del">
        <pc:chgData name="Andrew Ming Ho Wu" userId="620d876fccae6a25" providerId="LiveId" clId="{F03C6DA6-1082-49BD-ABAF-37CFD7C0D00A}" dt="2020-09-30T11:14:14.968" v="12" actId="47"/>
        <pc:sldMkLst>
          <pc:docMk/>
          <pc:sldMk cId="2313566969" sldId="316"/>
        </pc:sldMkLst>
      </pc:sldChg>
      <pc:sldChg chg="del">
        <pc:chgData name="Andrew Ming Ho Wu" userId="620d876fccae6a25" providerId="LiveId" clId="{F03C6DA6-1082-49BD-ABAF-37CFD7C0D00A}" dt="2020-09-30T11:14:14.459" v="11" actId="47"/>
        <pc:sldMkLst>
          <pc:docMk/>
          <pc:sldMk cId="525558553" sldId="317"/>
        </pc:sldMkLst>
      </pc:sldChg>
      <pc:sldChg chg="del">
        <pc:chgData name="Andrew Ming Ho Wu" userId="620d876fccae6a25" providerId="LiveId" clId="{F03C6DA6-1082-49BD-ABAF-37CFD7C0D00A}" dt="2020-09-30T11:14:13.879" v="10" actId="47"/>
        <pc:sldMkLst>
          <pc:docMk/>
          <pc:sldMk cId="2450840084" sldId="318"/>
        </pc:sldMkLst>
      </pc:sldChg>
      <pc:sldChg chg="del">
        <pc:chgData name="Andrew Ming Ho Wu" userId="620d876fccae6a25" providerId="LiveId" clId="{F03C6DA6-1082-49BD-ABAF-37CFD7C0D00A}" dt="2020-09-30T11:14:13.309" v="9" actId="47"/>
        <pc:sldMkLst>
          <pc:docMk/>
          <pc:sldMk cId="3241138585" sldId="319"/>
        </pc:sldMkLst>
      </pc:sldChg>
      <pc:sldChg chg="del">
        <pc:chgData name="Andrew Ming Ho Wu" userId="620d876fccae6a25" providerId="LiveId" clId="{F03C6DA6-1082-49BD-ABAF-37CFD7C0D00A}" dt="2020-09-30T11:14:12.724" v="8" actId="47"/>
        <pc:sldMkLst>
          <pc:docMk/>
          <pc:sldMk cId="597090878" sldId="320"/>
        </pc:sldMkLst>
      </pc:sldChg>
      <pc:sldChg chg="del">
        <pc:chgData name="Andrew Ming Ho Wu" userId="620d876fccae6a25" providerId="LiveId" clId="{F03C6DA6-1082-49BD-ABAF-37CFD7C0D00A}" dt="2020-09-30T11:14:12.186" v="7" actId="47"/>
        <pc:sldMkLst>
          <pc:docMk/>
          <pc:sldMk cId="3935872265" sldId="321"/>
        </pc:sldMkLst>
      </pc:sldChg>
      <pc:sldChg chg="del">
        <pc:chgData name="Andrew Ming Ho Wu" userId="620d876fccae6a25" providerId="LiveId" clId="{F03C6DA6-1082-49BD-ABAF-37CFD7C0D00A}" dt="2020-09-30T11:14:11.679" v="6" actId="47"/>
        <pc:sldMkLst>
          <pc:docMk/>
          <pc:sldMk cId="2428145897" sldId="322"/>
        </pc:sldMkLst>
      </pc:sldChg>
      <pc:sldChg chg="del">
        <pc:chgData name="Andrew Ming Ho Wu" userId="620d876fccae6a25" providerId="LiveId" clId="{F03C6DA6-1082-49BD-ABAF-37CFD7C0D00A}" dt="2020-09-30T11:14:11.177" v="5" actId="47"/>
        <pc:sldMkLst>
          <pc:docMk/>
          <pc:sldMk cId="3584881285" sldId="323"/>
        </pc:sldMkLst>
      </pc:sldChg>
      <pc:sldChg chg="del">
        <pc:chgData name="Andrew Ming Ho Wu" userId="620d876fccae6a25" providerId="LiveId" clId="{F03C6DA6-1082-49BD-ABAF-37CFD7C0D00A}" dt="2020-09-30T11:14:10.679" v="4" actId="47"/>
        <pc:sldMkLst>
          <pc:docMk/>
          <pc:sldMk cId="1769369266" sldId="324"/>
        </pc:sldMkLst>
      </pc:sldChg>
      <pc:sldChg chg="del">
        <pc:chgData name="Andrew Ming Ho Wu" userId="620d876fccae6a25" providerId="LiveId" clId="{F03C6DA6-1082-49BD-ABAF-37CFD7C0D00A}" dt="2020-09-30T11:14:10.151" v="3" actId="47"/>
        <pc:sldMkLst>
          <pc:docMk/>
          <pc:sldMk cId="3774335670" sldId="325"/>
        </pc:sldMkLst>
      </pc:sldChg>
      <pc:sldChg chg="del">
        <pc:chgData name="Andrew Ming Ho Wu" userId="620d876fccae6a25" providerId="LiveId" clId="{F03C6DA6-1082-49BD-ABAF-37CFD7C0D00A}" dt="2020-09-30T11:14:09.649" v="2" actId="47"/>
        <pc:sldMkLst>
          <pc:docMk/>
          <pc:sldMk cId="1449775771" sldId="326"/>
        </pc:sldMkLst>
      </pc:sldChg>
      <pc:sldChg chg="del">
        <pc:chgData name="Andrew Ming Ho Wu" userId="620d876fccae6a25" providerId="LiveId" clId="{F03C6DA6-1082-49BD-ABAF-37CFD7C0D00A}" dt="2020-09-30T11:14:09.119" v="1" actId="47"/>
        <pc:sldMkLst>
          <pc:docMk/>
          <pc:sldMk cId="4259034908" sldId="327"/>
        </pc:sldMkLst>
      </pc:sldChg>
      <pc:sldChg chg="del">
        <pc:chgData name="Andrew Ming Ho Wu" userId="620d876fccae6a25" providerId="LiveId" clId="{F03C6DA6-1082-49BD-ABAF-37CFD7C0D00A}" dt="2020-09-30T11:14:08.273" v="0" actId="47"/>
        <pc:sldMkLst>
          <pc:docMk/>
          <pc:sldMk cId="2174425840" sldId="328"/>
        </pc:sldMkLst>
      </pc:sldChg>
      <pc:sldChg chg="modSp mod">
        <pc:chgData name="Andrew Ming Ho Wu" userId="620d876fccae6a25" providerId="LiveId" clId="{F03C6DA6-1082-49BD-ABAF-37CFD7C0D00A}" dt="2020-10-05T17:39:42.369" v="2393" actId="5793"/>
        <pc:sldMkLst>
          <pc:docMk/>
          <pc:sldMk cId="428898620" sldId="329"/>
        </pc:sldMkLst>
        <pc:spChg chg="mod">
          <ac:chgData name="Andrew Ming Ho Wu" userId="620d876fccae6a25" providerId="LiveId" clId="{F03C6DA6-1082-49BD-ABAF-37CFD7C0D00A}" dt="2020-10-05T17:39:42.369" v="2393" actId="5793"/>
          <ac:spMkLst>
            <pc:docMk/>
            <pc:sldMk cId="428898620" sldId="32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F03C6DA6-1082-49BD-ABAF-37CFD7C0D00A}" dt="2020-10-07T19:55:03.818" v="3670" actId="20577"/>
        <pc:sldMkLst>
          <pc:docMk/>
          <pc:sldMk cId="3627176467" sldId="330"/>
        </pc:sldMkLst>
        <pc:spChg chg="mod">
          <ac:chgData name="Andrew Ming Ho Wu" userId="620d876fccae6a25" providerId="LiveId" clId="{F03C6DA6-1082-49BD-ABAF-37CFD7C0D00A}" dt="2020-10-07T19:55:03.818" v="3670" actId="20577"/>
          <ac:spMkLst>
            <pc:docMk/>
            <pc:sldMk cId="3627176467" sldId="330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F03C6DA6-1082-49BD-ABAF-37CFD7C0D00A}" dt="2020-10-05T18:57:09.822" v="3301" actId="20577"/>
        <pc:sldMkLst>
          <pc:docMk/>
          <pc:sldMk cId="311588258" sldId="331"/>
        </pc:sldMkLst>
        <pc:spChg chg="mod">
          <ac:chgData name="Andrew Ming Ho Wu" userId="620d876fccae6a25" providerId="LiveId" clId="{F03C6DA6-1082-49BD-ABAF-37CFD7C0D00A}" dt="2020-10-05T18:57:09.822" v="3301" actId="20577"/>
          <ac:spMkLst>
            <pc:docMk/>
            <pc:sldMk cId="311588258" sldId="331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F03C6DA6-1082-49BD-ABAF-37CFD7C0D00A}" dt="2020-10-07T20:04:44.610" v="4027" actId="20577"/>
        <pc:sldMkLst>
          <pc:docMk/>
          <pc:sldMk cId="1678336179" sldId="332"/>
        </pc:sldMkLst>
        <pc:spChg chg="mod">
          <ac:chgData name="Andrew Ming Ho Wu" userId="620d876fccae6a25" providerId="LiveId" clId="{F03C6DA6-1082-49BD-ABAF-37CFD7C0D00A}" dt="2020-10-07T20:04:44.610" v="4027" actId="20577"/>
          <ac:spMkLst>
            <pc:docMk/>
            <pc:sldMk cId="1678336179" sldId="332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5T17:49:56.510" v="2642" actId="20577"/>
          <ac:spMkLst>
            <pc:docMk/>
            <pc:sldMk cId="1678336179" sldId="332"/>
            <ac:spMk id="6" creationId="{E0D64A27-A324-423E-AE12-E7A7A57E23BD}"/>
          </ac:spMkLst>
        </pc:spChg>
        <pc:spChg chg="del mod">
          <ac:chgData name="Andrew Ming Ho Wu" userId="620d876fccae6a25" providerId="LiveId" clId="{F03C6DA6-1082-49BD-ABAF-37CFD7C0D00A}" dt="2020-09-30T11:21:03.580" v="1069"/>
          <ac:spMkLst>
            <pc:docMk/>
            <pc:sldMk cId="1678336179" sldId="332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F03C6DA6-1082-49BD-ABAF-37CFD7C0D00A}" dt="2020-10-07T19:53:48.264" v="3639" actId="20577"/>
        <pc:sldMkLst>
          <pc:docMk/>
          <pc:sldMk cId="2206058006" sldId="333"/>
        </pc:sldMkLst>
        <pc:spChg chg="mod">
          <ac:chgData name="Andrew Ming Ho Wu" userId="620d876fccae6a25" providerId="LiveId" clId="{F03C6DA6-1082-49BD-ABAF-37CFD7C0D00A}" dt="2020-09-30T11:14:36.391" v="30" actId="20577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3:48.264" v="3639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addSp modSp add del mod">
        <pc:chgData name="Andrew Ming Ho Wu" userId="620d876fccae6a25" providerId="LiveId" clId="{F03C6DA6-1082-49BD-ABAF-37CFD7C0D00A}" dt="2020-09-30T13:12:01.776" v="1335" actId="47"/>
        <pc:sldMkLst>
          <pc:docMk/>
          <pc:sldMk cId="1061892981" sldId="334"/>
        </pc:sldMkLst>
        <pc:spChg chg="mod">
          <ac:chgData name="Andrew Ming Ho Wu" userId="620d876fccae6a25" providerId="LiveId" clId="{F03C6DA6-1082-49BD-ABAF-37CFD7C0D00A}" dt="2020-09-30T11:21:18.756" v="1086" actId="20577"/>
          <ac:spMkLst>
            <pc:docMk/>
            <pc:sldMk cId="1061892981" sldId="334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09-30T11:23:02.118" v="1230" actId="20577"/>
          <ac:spMkLst>
            <pc:docMk/>
            <pc:sldMk cId="1061892981" sldId="334"/>
            <ac:spMk id="11" creationId="{4ED10552-5122-4F13-ABA0-682625F1162B}"/>
          </ac:spMkLst>
        </pc:spChg>
      </pc:sldChg>
      <pc:sldChg chg="addSp delSp modSp add mod">
        <pc:chgData name="Andrew Ming Ho Wu" userId="620d876fccae6a25" providerId="LiveId" clId="{F03C6DA6-1082-49BD-ABAF-37CFD7C0D00A}" dt="2020-10-05T19:00:50.563" v="3501" actId="478"/>
        <pc:sldMkLst>
          <pc:docMk/>
          <pc:sldMk cId="1994449026" sldId="335"/>
        </pc:sldMkLst>
        <pc:spChg chg="add mod">
          <ac:chgData name="Andrew Ming Ho Wu" userId="620d876fccae6a25" providerId="LiveId" clId="{F03C6DA6-1082-49BD-ABAF-37CFD7C0D00A}" dt="2020-10-05T18:55:48.428" v="3277" actId="20577"/>
          <ac:spMkLst>
            <pc:docMk/>
            <pc:sldMk cId="1994449026" sldId="335"/>
            <ac:spMk id="5" creationId="{394C5056-B43B-4747-BF2B-CF6FE8CAC9F7}"/>
          </ac:spMkLst>
        </pc:spChg>
        <pc:spChg chg="del">
          <ac:chgData name="Andrew Ming Ho Wu" userId="620d876fccae6a25" providerId="LiveId" clId="{F03C6DA6-1082-49BD-ABAF-37CFD7C0D00A}" dt="2020-09-30T13:11:26.928" v="1307" actId="478"/>
          <ac:spMkLst>
            <pc:docMk/>
            <pc:sldMk cId="1994449026" sldId="335"/>
            <ac:spMk id="5" creationId="{81D7F47C-B22C-46A9-BD87-E2FA064EC20F}"/>
          </ac:spMkLst>
        </pc:spChg>
        <pc:spChg chg="add del mod">
          <ac:chgData name="Andrew Ming Ho Wu" userId="620d876fccae6a25" providerId="LiveId" clId="{F03C6DA6-1082-49BD-ABAF-37CFD7C0D00A}" dt="2020-10-05T19:00:50.563" v="3501" actId="478"/>
          <ac:spMkLst>
            <pc:docMk/>
            <pc:sldMk cId="1994449026" sldId="335"/>
            <ac:spMk id="7" creationId="{42739726-46D7-4F89-A378-3A25B5B4FA43}"/>
          </ac:spMkLst>
        </pc:spChg>
        <pc:spChg chg="del mod">
          <ac:chgData name="Andrew Ming Ho Wu" userId="620d876fccae6a25" providerId="LiveId" clId="{F03C6DA6-1082-49BD-ABAF-37CFD7C0D00A}" dt="2020-09-30T13:11:21.330" v="1306"/>
          <ac:spMkLst>
            <pc:docMk/>
            <pc:sldMk cId="1994449026" sldId="335"/>
            <ac:spMk id="7" creationId="{8F1A7018-DAB3-4DD6-9851-CCE349574926}"/>
          </ac:spMkLst>
        </pc:spChg>
        <pc:spChg chg="mod">
          <ac:chgData name="Andrew Ming Ho Wu" userId="620d876fccae6a25" providerId="LiveId" clId="{F03C6DA6-1082-49BD-ABAF-37CFD7C0D00A}" dt="2020-10-05T18:55:45.080" v="3275" actId="20577"/>
          <ac:spMkLst>
            <pc:docMk/>
            <pc:sldMk cId="1994449026" sldId="335"/>
            <ac:spMk id="15" creationId="{5FC8DCBF-4CCE-4C22-8B9F-CC50B4D8446D}"/>
          </ac:spMkLst>
        </pc:spChg>
        <pc:spChg chg="del">
          <ac:chgData name="Andrew Ming Ho Wu" userId="620d876fccae6a25" providerId="LiveId" clId="{F03C6DA6-1082-49BD-ABAF-37CFD7C0D00A}" dt="2020-09-30T13:11:21.329" v="1304" actId="478"/>
          <ac:spMkLst>
            <pc:docMk/>
            <pc:sldMk cId="1994449026" sldId="335"/>
            <ac:spMk id="20" creationId="{A6F76399-04DE-46A8-BF2C-99ED8D141BD3}"/>
          </ac:spMkLst>
        </pc:spChg>
        <pc:grpChg chg="mod">
          <ac:chgData name="Andrew Ming Ho Wu" userId="620d876fccae6a25" providerId="LiveId" clId="{F03C6DA6-1082-49BD-ABAF-37CFD7C0D00A}" dt="2020-09-30T13:11:02.473" v="1301" actId="1076"/>
          <ac:grpSpMkLst>
            <pc:docMk/>
            <pc:sldMk cId="1994449026" sldId="335"/>
            <ac:grpSpMk id="2" creationId="{00000000-0000-0000-0000-000000000000}"/>
          </ac:grpSpMkLst>
        </pc:grpChg>
      </pc:sldChg>
      <pc:sldChg chg="addSp modSp add mod">
        <pc:chgData name="Andrew Ming Ho Wu" userId="620d876fccae6a25" providerId="LiveId" clId="{F03C6DA6-1082-49BD-ABAF-37CFD7C0D00A}" dt="2020-10-07T20:06:46.313" v="4202" actId="20577"/>
        <pc:sldMkLst>
          <pc:docMk/>
          <pc:sldMk cId="491446009" sldId="336"/>
        </pc:sldMkLst>
        <pc:spChg chg="mod">
          <ac:chgData name="Andrew Ming Ho Wu" userId="620d876fccae6a25" providerId="LiveId" clId="{F03C6DA6-1082-49BD-ABAF-37CFD7C0D00A}" dt="2020-09-30T13:12:17.669" v="1363" actId="20577"/>
          <ac:spMkLst>
            <pc:docMk/>
            <pc:sldMk cId="491446009" sldId="336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7T20:06:46.313" v="4202" actId="20577"/>
          <ac:spMkLst>
            <pc:docMk/>
            <pc:sldMk cId="491446009" sldId="336"/>
            <ac:spMk id="6" creationId="{C37302D2-588B-470D-AE39-AD096CE99DA6}"/>
          </ac:spMkLst>
        </pc:spChg>
      </pc:sldChg>
      <pc:sldChg chg="add del">
        <pc:chgData name="Andrew Ming Ho Wu" userId="620d876fccae6a25" providerId="LiveId" clId="{F03C6DA6-1082-49BD-ABAF-37CFD7C0D00A}" dt="2020-09-30T13:12:20.449" v="1365"/>
        <pc:sldMkLst>
          <pc:docMk/>
          <pc:sldMk cId="2275997285" sldId="337"/>
        </pc:sldMkLst>
      </pc:sldChg>
      <pc:sldChg chg="modSp add mod">
        <pc:chgData name="Andrew Ming Ho Wu" userId="620d876fccae6a25" providerId="LiveId" clId="{F03C6DA6-1082-49BD-ABAF-37CFD7C0D00A}" dt="2020-10-07T20:05:33.128" v="4038" actId="20577"/>
        <pc:sldMkLst>
          <pc:docMk/>
          <pc:sldMk cId="3153837584" sldId="337"/>
        </pc:sldMkLst>
        <pc:spChg chg="mod">
          <ac:chgData name="Andrew Ming Ho Wu" userId="620d876fccae6a25" providerId="LiveId" clId="{F03C6DA6-1082-49BD-ABAF-37CFD7C0D00A}" dt="2020-10-07T20:05:33.128" v="4038" actId="20577"/>
          <ac:spMkLst>
            <pc:docMk/>
            <pc:sldMk cId="3153837584" sldId="337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6:29.674" v="3743" actId="20577"/>
          <ac:spMkLst>
            <pc:docMk/>
            <pc:sldMk cId="3153837584" sldId="337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7T20:05:38.035" v="4058" actId="20577"/>
        <pc:sldMkLst>
          <pc:docMk/>
          <pc:sldMk cId="1064973513" sldId="338"/>
        </pc:sldMkLst>
        <pc:spChg chg="mod">
          <ac:chgData name="Andrew Ming Ho Wu" userId="620d876fccae6a25" providerId="LiveId" clId="{F03C6DA6-1082-49BD-ABAF-37CFD7C0D00A}" dt="2020-10-07T20:05:38.035" v="4058" actId="20577"/>
          <ac:spMkLst>
            <pc:docMk/>
            <pc:sldMk cId="1064973513" sldId="338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7:38:37.826" v="2259" actId="20577"/>
          <ac:spMkLst>
            <pc:docMk/>
            <pc:sldMk cId="1064973513" sldId="338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7T20:05:44.764" v="4078" actId="20577"/>
        <pc:sldMkLst>
          <pc:docMk/>
          <pc:sldMk cId="3865668538" sldId="339"/>
        </pc:sldMkLst>
        <pc:spChg chg="mod">
          <ac:chgData name="Andrew Ming Ho Wu" userId="620d876fccae6a25" providerId="LiveId" clId="{F03C6DA6-1082-49BD-ABAF-37CFD7C0D00A}" dt="2020-10-07T20:05:44.764" v="4078" actId="20577"/>
          <ac:spMkLst>
            <pc:docMk/>
            <pc:sldMk cId="3865668538" sldId="339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6:46.628" v="3780" actId="20577"/>
          <ac:spMkLst>
            <pc:docMk/>
            <pc:sldMk cId="3865668538" sldId="339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5T18:59:10.104" v="3451" actId="1076"/>
        <pc:sldMkLst>
          <pc:docMk/>
          <pc:sldMk cId="1140042678" sldId="340"/>
        </pc:sldMkLst>
        <pc:spChg chg="mod">
          <ac:chgData name="Andrew Ming Ho Wu" userId="620d876fccae6a25" providerId="LiveId" clId="{F03C6DA6-1082-49BD-ABAF-37CFD7C0D00A}" dt="2020-10-05T18:58:36.397" v="3332" actId="14100"/>
          <ac:spMkLst>
            <pc:docMk/>
            <pc:sldMk cId="1140042678" sldId="340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8:59:10.104" v="3451" actId="1076"/>
          <ac:spMkLst>
            <pc:docMk/>
            <pc:sldMk cId="1140042678" sldId="340"/>
            <ac:spMk id="6" creationId="{C37302D2-588B-470D-AE39-AD096CE99DA6}"/>
          </ac:spMkLst>
        </pc:spChg>
      </pc:sldChg>
      <pc:sldChg chg="addSp delSp modSp add del mod">
        <pc:chgData name="Andrew Ming Ho Wu" userId="620d876fccae6a25" providerId="LiveId" clId="{F03C6DA6-1082-49BD-ABAF-37CFD7C0D00A}" dt="2020-10-05T18:39:35.216" v="2692" actId="2696"/>
        <pc:sldMkLst>
          <pc:docMk/>
          <pc:sldMk cId="3108415524" sldId="340"/>
        </pc:sldMkLst>
        <pc:spChg chg="add del mod">
          <ac:chgData name="Andrew Ming Ho Wu" userId="620d876fccae6a25" providerId="LiveId" clId="{F03C6DA6-1082-49BD-ABAF-37CFD7C0D00A}" dt="2020-10-05T18:35:12.658" v="2673" actId="47"/>
          <ac:spMkLst>
            <pc:docMk/>
            <pc:sldMk cId="3108415524" sldId="340"/>
            <ac:spMk id="6" creationId="{E0D64A27-A324-423E-AE12-E7A7A57E23BD}"/>
          </ac:spMkLst>
        </pc:spChg>
        <pc:spChg chg="add mod">
          <ac:chgData name="Andrew Ming Ho Wu" userId="620d876fccae6a25" providerId="LiveId" clId="{F03C6DA6-1082-49BD-ABAF-37CFD7C0D00A}" dt="2020-10-05T18:39:29.592" v="2691" actId="20577"/>
          <ac:spMkLst>
            <pc:docMk/>
            <pc:sldMk cId="3108415524" sldId="340"/>
            <ac:spMk id="7" creationId="{0AD17B5A-5F27-42E2-B520-A7CC1DC331CB}"/>
          </ac:spMkLst>
        </pc:spChg>
      </pc:sldChg>
      <pc:sldChg chg="modSp add mod">
        <pc:chgData name="Andrew Ming Ho Wu" userId="620d876fccae6a25" providerId="LiveId" clId="{F03C6DA6-1082-49BD-ABAF-37CFD7C0D00A}" dt="2020-10-07T20:07:07.840" v="4203" actId="1076"/>
        <pc:sldMkLst>
          <pc:docMk/>
          <pc:sldMk cId="2792681432" sldId="341"/>
        </pc:sldMkLst>
        <pc:spChg chg="mod">
          <ac:chgData name="Andrew Ming Ho Wu" userId="620d876fccae6a25" providerId="LiveId" clId="{F03C6DA6-1082-49BD-ABAF-37CFD7C0D00A}" dt="2020-10-05T19:02:55.969" v="3511" actId="20577"/>
          <ac:spMkLst>
            <pc:docMk/>
            <pc:sldMk cId="2792681432" sldId="341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20:07:07.840" v="4203" actId="1076"/>
          <ac:spMkLst>
            <pc:docMk/>
            <pc:sldMk cId="2792681432" sldId="341"/>
            <ac:spMk id="6" creationId="{C37302D2-588B-470D-AE39-AD096CE99DA6}"/>
          </ac:spMkLst>
        </pc:spChg>
      </pc:sldChg>
      <pc:sldChg chg="delSp modSp add mod">
        <pc:chgData name="Andrew Ming Ho Wu" userId="620d876fccae6a25" providerId="LiveId" clId="{F03C6DA6-1082-49BD-ABAF-37CFD7C0D00A}" dt="2020-10-05T19:04:09.107" v="3523" actId="255"/>
        <pc:sldMkLst>
          <pc:docMk/>
          <pc:sldMk cId="3458398597" sldId="342"/>
        </pc:sldMkLst>
        <pc:spChg chg="mod">
          <ac:chgData name="Andrew Ming Ho Wu" userId="620d876fccae6a25" providerId="LiveId" clId="{F03C6DA6-1082-49BD-ABAF-37CFD7C0D00A}" dt="2020-10-05T19:04:09.107" v="3523" actId="255"/>
          <ac:spMkLst>
            <pc:docMk/>
            <pc:sldMk cId="3458398597" sldId="342"/>
            <ac:spMk id="5" creationId="{00000000-0000-0000-0000-000000000000}"/>
          </ac:spMkLst>
        </pc:spChg>
        <pc:spChg chg="del mod">
          <ac:chgData name="Andrew Ming Ho Wu" userId="620d876fccae6a25" providerId="LiveId" clId="{F03C6DA6-1082-49BD-ABAF-37CFD7C0D00A}" dt="2020-10-05T19:03:56.112" v="3519" actId="478"/>
          <ac:spMkLst>
            <pc:docMk/>
            <pc:sldMk cId="3458398597" sldId="342"/>
            <ac:spMk id="6" creationId="{C37302D2-588B-470D-AE39-AD096CE99DA6}"/>
          </ac:spMkLst>
        </pc:spChg>
        <pc:grpChg chg="mod">
          <ac:chgData name="Andrew Ming Ho Wu" userId="620d876fccae6a25" providerId="LiveId" clId="{F03C6DA6-1082-49BD-ABAF-37CFD7C0D00A}" dt="2020-10-05T19:03:59.371" v="3521" actId="1076"/>
          <ac:grpSpMkLst>
            <pc:docMk/>
            <pc:sldMk cId="3458398597" sldId="342"/>
            <ac:grpSpMk id="8" creationId="{00000000-0000-0000-0000-000000000000}"/>
          </ac:grpSpMkLst>
        </pc:grpChg>
      </pc:sldChg>
      <pc:sldChg chg="add">
        <pc:chgData name="Andrew Ming Ho Wu" userId="620d876fccae6a25" providerId="LiveId" clId="{F03C6DA6-1082-49BD-ABAF-37CFD7C0D00A}" dt="2020-10-07T20:00:15.448" v="3995" actId="2890"/>
        <pc:sldMkLst>
          <pc:docMk/>
          <pc:sldMk cId="2818220858" sldId="343"/>
        </pc:sldMkLst>
      </pc:sldChg>
    </pc:docChg>
  </pc:docChgLst>
  <pc:docChgLst>
    <pc:chgData name="Andrew Ming Ho Wu" userId="620d876fccae6a25" providerId="LiveId" clId="{4CAC8269-6B0F-4198-B261-2CBCFD6E8737}"/>
    <pc:docChg chg="undo redo custSel addSld delSld modSld sldOrd">
      <pc:chgData name="Andrew Ming Ho Wu" userId="620d876fccae6a25" providerId="LiveId" clId="{4CAC8269-6B0F-4198-B261-2CBCFD6E8737}" dt="2020-11-05T09:48:59.971" v="3494" actId="20577"/>
      <pc:docMkLst>
        <pc:docMk/>
      </pc:docMkLst>
      <pc:sldChg chg="modSp mod">
        <pc:chgData name="Andrew Ming Ho Wu" userId="620d876fccae6a25" providerId="LiveId" clId="{4CAC8269-6B0F-4198-B261-2CBCFD6E8737}" dt="2020-10-28T15:50:50.284" v="3179" actId="20577"/>
        <pc:sldMkLst>
          <pc:docMk/>
          <pc:sldMk cId="0" sldId="256"/>
        </pc:sldMkLst>
        <pc:spChg chg="mod">
          <ac:chgData name="Andrew Ming Ho Wu" userId="620d876fccae6a25" providerId="LiveId" clId="{4CAC8269-6B0F-4198-B261-2CBCFD6E8737}" dt="2020-10-19T18:38:50.552" v="1631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8T15:50:50.284" v="3179" actId="20577"/>
          <ac:spMkLst>
            <pc:docMk/>
            <pc:sldMk cId="0" sldId="256"/>
            <ac:spMk id="12" creationId="{9A5C5996-C506-42D4-8B45-0190C0F5159A}"/>
          </ac:spMkLst>
        </pc:spChg>
      </pc:sldChg>
      <pc:sldChg chg="del">
        <pc:chgData name="Andrew Ming Ho Wu" userId="620d876fccae6a25" providerId="LiveId" clId="{4CAC8269-6B0F-4198-B261-2CBCFD6E8737}" dt="2020-10-18T16:13:14.684" v="805" actId="2696"/>
        <pc:sldMkLst>
          <pc:docMk/>
          <pc:sldMk cId="0" sldId="259"/>
        </pc:sldMkLst>
      </pc:sldChg>
      <pc:sldChg chg="addSp delSp modSp mod ord">
        <pc:chgData name="Andrew Ming Ho Wu" userId="620d876fccae6a25" providerId="LiveId" clId="{4CAC8269-6B0F-4198-B261-2CBCFD6E8737}" dt="2020-10-23T08:19:50.804" v="3175" actId="20577"/>
        <pc:sldMkLst>
          <pc:docMk/>
          <pc:sldMk cId="428898620" sldId="329"/>
        </pc:sldMkLst>
        <pc:spChg chg="mod">
          <ac:chgData name="Andrew Ming Ho Wu" userId="620d876fccae6a25" providerId="LiveId" clId="{4CAC8269-6B0F-4198-B261-2CBCFD6E8737}" dt="2020-10-22T08:27:32.318" v="1832" actId="20577"/>
          <ac:spMkLst>
            <pc:docMk/>
            <pc:sldMk cId="428898620" sldId="329"/>
            <ac:spMk id="5" creationId="{00000000-0000-0000-0000-000000000000}"/>
          </ac:spMkLst>
        </pc:spChg>
        <pc:spChg chg="add del mod">
          <ac:chgData name="Andrew Ming Ho Wu" userId="620d876fccae6a25" providerId="LiveId" clId="{4CAC8269-6B0F-4198-B261-2CBCFD6E8737}" dt="2020-10-23T08:19:50.804" v="3175" actId="20577"/>
          <ac:spMkLst>
            <pc:docMk/>
            <pc:sldMk cId="428898620" sldId="329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4CAC8269-6B0F-4198-B261-2CBCFD6E8737}" dt="2020-10-18T16:16:08.368" v="1115" actId="1076"/>
        <pc:sldMkLst>
          <pc:docMk/>
          <pc:sldMk cId="3627176467" sldId="330"/>
        </pc:sldMkLst>
        <pc:spChg chg="mod">
          <ac:chgData name="Andrew Ming Ho Wu" userId="620d876fccae6a25" providerId="LiveId" clId="{4CAC8269-6B0F-4198-B261-2CBCFD6E8737}" dt="2020-10-18T16:16:08.368" v="1115" actId="1076"/>
          <ac:spMkLst>
            <pc:docMk/>
            <pc:sldMk cId="3627176467" sldId="330"/>
            <ac:spMk id="5" creationId="{00000000-0000-0000-0000-000000000000}"/>
          </ac:spMkLst>
        </pc:spChg>
        <pc:spChg chg="add del mod">
          <ac:chgData name="Andrew Ming Ho Wu" userId="620d876fccae6a25" providerId="LiveId" clId="{4CAC8269-6B0F-4198-B261-2CBCFD6E8737}" dt="2020-10-18T16:16:05.523" v="1114" actId="478"/>
          <ac:spMkLst>
            <pc:docMk/>
            <pc:sldMk cId="3627176467" sldId="330"/>
            <ac:spMk id="6" creationId="{192B4E70-6617-4A27-9558-608292D94E43}"/>
          </ac:spMkLst>
        </pc:spChg>
      </pc:sldChg>
      <pc:sldChg chg="modSp mod">
        <pc:chgData name="Andrew Ming Ho Wu" userId="620d876fccae6a25" providerId="LiveId" clId="{4CAC8269-6B0F-4198-B261-2CBCFD6E8737}" dt="2020-10-22T08:31:02.161" v="2208" actId="20577"/>
        <pc:sldMkLst>
          <pc:docMk/>
          <pc:sldMk cId="2206058006" sldId="333"/>
        </pc:sldMkLst>
        <pc:spChg chg="mod">
          <ac:chgData name="Andrew Ming Ho Wu" userId="620d876fccae6a25" providerId="LiveId" clId="{4CAC8269-6B0F-4198-B261-2CBCFD6E8737}" dt="2020-10-18T16:11:47.339" v="653" actId="113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2T08:31:02.161" v="2208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addSp modSp mod">
        <pc:chgData name="Andrew Ming Ho Wu" userId="620d876fccae6a25" providerId="LiveId" clId="{4CAC8269-6B0F-4198-B261-2CBCFD6E8737}" dt="2020-10-22T08:30:21.925" v="2118" actId="20577"/>
        <pc:sldMkLst>
          <pc:docMk/>
          <pc:sldMk cId="2818220858" sldId="343"/>
        </pc:sldMkLst>
        <pc:spChg chg="mod">
          <ac:chgData name="Andrew Ming Ho Wu" userId="620d876fccae6a25" providerId="LiveId" clId="{4CAC8269-6B0F-4198-B261-2CBCFD6E8737}" dt="2020-10-18T16:11:11.386" v="647" actId="1076"/>
          <ac:spMkLst>
            <pc:docMk/>
            <pc:sldMk cId="2818220858" sldId="343"/>
            <ac:spMk id="5" creationId="{81D7F47C-B22C-46A9-BD87-E2FA064EC20F}"/>
          </ac:spMkLst>
        </pc:spChg>
        <pc:spChg chg="add mod">
          <ac:chgData name="Andrew Ming Ho Wu" userId="620d876fccae6a25" providerId="LiveId" clId="{4CAC8269-6B0F-4198-B261-2CBCFD6E8737}" dt="2020-10-22T08:29:56.457" v="2091" actId="20577"/>
          <ac:spMkLst>
            <pc:docMk/>
            <pc:sldMk cId="2818220858" sldId="343"/>
            <ac:spMk id="7" creationId="{1392A199-A877-423D-866C-20FBCD6607E5}"/>
          </ac:spMkLst>
        </pc:spChg>
        <pc:spChg chg="add mod">
          <ac:chgData name="Andrew Ming Ho Wu" userId="620d876fccae6a25" providerId="LiveId" clId="{4CAC8269-6B0F-4198-B261-2CBCFD6E8737}" dt="2020-10-22T08:30:21.925" v="2118" actId="20577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4CAC8269-6B0F-4198-B261-2CBCFD6E8737}" dt="2020-10-18T16:11:03.733" v="645" actId="1076"/>
          <ac:spMkLst>
            <pc:docMk/>
            <pc:sldMk cId="2818220858" sldId="343"/>
            <ac:spMk id="15" creationId="{5FC8DCBF-4CCE-4C22-8B9F-CC50B4D8446D}"/>
          </ac:spMkLst>
        </pc:spChg>
        <pc:grpChg chg="mod">
          <ac:chgData name="Andrew Ming Ho Wu" userId="620d876fccae6a25" providerId="LiveId" clId="{4CAC8269-6B0F-4198-B261-2CBCFD6E8737}" dt="2020-10-18T16:08:15.832" v="610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4CAC8269-6B0F-4198-B261-2CBCFD6E8737}" dt="2020-10-22T08:31:23.575" v="2259" actId="20577"/>
        <pc:sldMkLst>
          <pc:docMk/>
          <pc:sldMk cId="3427335621" sldId="344"/>
        </pc:sldMkLst>
        <pc:spChg chg="mod">
          <ac:chgData name="Andrew Ming Ho Wu" userId="620d876fccae6a25" providerId="LiveId" clId="{4CAC8269-6B0F-4198-B261-2CBCFD6E8737}" dt="2020-10-18T16:11:43.561" v="652" actId="113"/>
          <ac:spMkLst>
            <pc:docMk/>
            <pc:sldMk cId="3427335621" sldId="344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2T08:31:23.575" v="2259" actId="20577"/>
          <ac:spMkLst>
            <pc:docMk/>
            <pc:sldMk cId="3427335621" sldId="344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4CAC8269-6B0F-4198-B261-2CBCFD6E8737}" dt="2020-10-22T08:29:15.633" v="1970"/>
        <pc:sldMkLst>
          <pc:docMk/>
          <pc:sldMk cId="2393119807" sldId="345"/>
        </pc:sldMkLst>
        <pc:spChg chg="mod">
          <ac:chgData name="Andrew Ming Ho Wu" userId="620d876fccae6a25" providerId="LiveId" clId="{4CAC8269-6B0F-4198-B261-2CBCFD6E8737}" dt="2020-10-19T14:34:47.257" v="1120" actId="2711"/>
          <ac:spMkLst>
            <pc:docMk/>
            <pc:sldMk cId="2393119807" sldId="345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18T16:13:42.778" v="851" actId="20577"/>
          <ac:spMkLst>
            <pc:docMk/>
            <pc:sldMk cId="2393119807" sldId="345"/>
            <ac:spMk id="12" creationId="{7E70BACB-1CF0-4DEE-923B-205A7D88BC2B}"/>
          </ac:spMkLst>
        </pc:spChg>
      </pc:sldChg>
      <pc:sldChg chg="delSp new del mod">
        <pc:chgData name="Andrew Ming Ho Wu" userId="620d876fccae6a25" providerId="LiveId" clId="{4CAC8269-6B0F-4198-B261-2CBCFD6E8737}" dt="2020-10-19T14:35:13.678" v="1122" actId="47"/>
        <pc:sldMkLst>
          <pc:docMk/>
          <pc:sldMk cId="3719204268" sldId="346"/>
        </pc:sldMkLst>
        <pc:spChg chg="del">
          <ac:chgData name="Andrew Ming Ho Wu" userId="620d876fccae6a25" providerId="LiveId" clId="{4CAC8269-6B0F-4198-B261-2CBCFD6E8737}" dt="2020-10-18T16:13:59.336" v="854" actId="478"/>
          <ac:spMkLst>
            <pc:docMk/>
            <pc:sldMk cId="3719204268" sldId="346"/>
            <ac:spMk id="2" creationId="{E0FAE73A-9DF2-4ABD-9787-E62108F94BE3}"/>
          </ac:spMkLst>
        </pc:spChg>
        <pc:spChg chg="del">
          <ac:chgData name="Andrew Ming Ho Wu" userId="620d876fccae6a25" providerId="LiveId" clId="{4CAC8269-6B0F-4198-B261-2CBCFD6E8737}" dt="2020-10-18T16:14:01.428" v="855" actId="478"/>
          <ac:spMkLst>
            <pc:docMk/>
            <pc:sldMk cId="3719204268" sldId="346"/>
            <ac:spMk id="3" creationId="{597979D4-524F-476C-A1AF-E046F3BEBFE0}"/>
          </ac:spMkLst>
        </pc:spChg>
        <pc:spChg chg="del">
          <ac:chgData name="Andrew Ming Ho Wu" userId="620d876fccae6a25" providerId="LiveId" clId="{4CAC8269-6B0F-4198-B261-2CBCFD6E8737}" dt="2020-10-18T16:13:57.591" v="853" actId="478"/>
          <ac:spMkLst>
            <pc:docMk/>
            <pc:sldMk cId="3719204268" sldId="346"/>
            <ac:spMk id="4" creationId="{297067B3-456F-4044-B477-C3016871F856}"/>
          </ac:spMkLst>
        </pc:spChg>
      </pc:sldChg>
      <pc:sldChg chg="addSp delSp modSp add del mod">
        <pc:chgData name="Andrew Ming Ho Wu" userId="620d876fccae6a25" providerId="LiveId" clId="{4CAC8269-6B0F-4198-B261-2CBCFD6E8737}" dt="2020-10-21T09:20:31.778" v="1710" actId="47"/>
        <pc:sldMkLst>
          <pc:docMk/>
          <pc:sldMk cId="2618081563" sldId="347"/>
        </pc:sldMkLst>
        <pc:spChg chg="mod">
          <ac:chgData name="Andrew Ming Ho Wu" userId="620d876fccae6a25" providerId="LiveId" clId="{4CAC8269-6B0F-4198-B261-2CBCFD6E8737}" dt="2020-10-19T14:35:28.350" v="1135" actId="1076"/>
          <ac:spMkLst>
            <pc:docMk/>
            <pc:sldMk cId="2618081563" sldId="347"/>
            <ac:spMk id="5" creationId="{00000000-0000-0000-0000-000000000000}"/>
          </ac:spMkLst>
        </pc:spChg>
        <pc:spChg chg="del">
          <ac:chgData name="Andrew Ming Ho Wu" userId="620d876fccae6a25" providerId="LiveId" clId="{4CAC8269-6B0F-4198-B261-2CBCFD6E8737}" dt="2020-10-19T14:35:33.234" v="1136" actId="478"/>
          <ac:spMkLst>
            <pc:docMk/>
            <pc:sldMk cId="2618081563" sldId="347"/>
            <ac:spMk id="12" creationId="{7E70BACB-1CF0-4DEE-923B-205A7D88BC2B}"/>
          </ac:spMkLst>
        </pc:spChg>
        <pc:picChg chg="add mod">
          <ac:chgData name="Andrew Ming Ho Wu" userId="620d876fccae6a25" providerId="LiveId" clId="{4CAC8269-6B0F-4198-B261-2CBCFD6E8737}" dt="2020-10-19T14:40:13.415" v="1156" actId="1076"/>
          <ac:picMkLst>
            <pc:docMk/>
            <pc:sldMk cId="2618081563" sldId="347"/>
            <ac:picMk id="6" creationId="{4B46A4B2-7B51-4035-B1C0-CC4B49B6990C}"/>
          </ac:picMkLst>
        </pc:picChg>
      </pc:sldChg>
      <pc:sldChg chg="addSp delSp modSp add mod">
        <pc:chgData name="Andrew Ming Ho Wu" userId="620d876fccae6a25" providerId="LiveId" clId="{4CAC8269-6B0F-4198-B261-2CBCFD6E8737}" dt="2020-10-22T13:55:14.836" v="2826" actId="1076"/>
        <pc:sldMkLst>
          <pc:docMk/>
          <pc:sldMk cId="1457112152" sldId="348"/>
        </pc:sldMkLst>
        <pc:spChg chg="mod">
          <ac:chgData name="Andrew Ming Ho Wu" userId="620d876fccae6a25" providerId="LiveId" clId="{4CAC8269-6B0F-4198-B261-2CBCFD6E8737}" dt="2020-10-22T13:55:14.836" v="2826" actId="1076"/>
          <ac:spMkLst>
            <pc:docMk/>
            <pc:sldMk cId="1457112152" sldId="348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22T13:55:11.141" v="2825" actId="1076"/>
          <ac:grpSpMkLst>
            <pc:docMk/>
            <pc:sldMk cId="1457112152" sldId="348"/>
            <ac:grpSpMk id="8" creationId="{00000000-0000-0000-0000-000000000000}"/>
          </ac:grpSpMkLst>
        </pc:grpChg>
        <pc:picChg chg="add del mod">
          <ac:chgData name="Andrew Ming Ho Wu" userId="620d876fccae6a25" providerId="LiveId" clId="{4CAC8269-6B0F-4198-B261-2CBCFD6E8737}" dt="2020-10-21T09:18:39.770" v="1701" actId="478"/>
          <ac:picMkLst>
            <pc:docMk/>
            <pc:sldMk cId="1457112152" sldId="348"/>
            <ac:picMk id="6" creationId="{B1387976-93C9-49F6-8464-062C2D30C8E6}"/>
          </ac:picMkLst>
        </pc:picChg>
        <pc:picChg chg="add mod">
          <ac:chgData name="Andrew Ming Ho Wu" userId="620d876fccae6a25" providerId="LiveId" clId="{4CAC8269-6B0F-4198-B261-2CBCFD6E8737}" dt="2020-10-21T09:15:31.529" v="1700" actId="1076"/>
          <ac:picMkLst>
            <pc:docMk/>
            <pc:sldMk cId="1457112152" sldId="348"/>
            <ac:picMk id="7" creationId="{DD9D45D1-7E13-4325-B052-4B19792A28D3}"/>
          </ac:picMkLst>
        </pc:picChg>
        <pc:picChg chg="add mod">
          <ac:chgData name="Andrew Ming Ho Wu" userId="620d876fccae6a25" providerId="LiveId" clId="{4CAC8269-6B0F-4198-B261-2CBCFD6E8737}" dt="2020-10-21T09:18:42.720" v="1703" actId="1076"/>
          <ac:picMkLst>
            <pc:docMk/>
            <pc:sldMk cId="1457112152" sldId="348"/>
            <ac:picMk id="12" creationId="{EE1B9AC3-642C-4B2F-A262-45CC4AAE429A}"/>
          </ac:picMkLst>
        </pc:picChg>
      </pc:sldChg>
      <pc:sldChg chg="addSp delSp modSp add mod ord">
        <pc:chgData name="Andrew Ming Ho Wu" userId="620d876fccae6a25" providerId="LiveId" clId="{4CAC8269-6B0F-4198-B261-2CBCFD6E8737}" dt="2020-10-19T14:38:55.040" v="1150"/>
        <pc:sldMkLst>
          <pc:docMk/>
          <pc:sldMk cId="2475226665" sldId="349"/>
        </pc:sldMkLst>
        <pc:picChg chg="add del mod">
          <ac:chgData name="Andrew Ming Ho Wu" userId="620d876fccae6a25" providerId="LiveId" clId="{4CAC8269-6B0F-4198-B261-2CBCFD6E8737}" dt="2020-10-19T14:38:43.665" v="1144" actId="478"/>
          <ac:picMkLst>
            <pc:docMk/>
            <pc:sldMk cId="2475226665" sldId="349"/>
            <ac:picMk id="6" creationId="{750D4AA7-7F24-4D8E-A415-5F27453BDD27}"/>
          </ac:picMkLst>
        </pc:picChg>
        <pc:picChg chg="add mod">
          <ac:chgData name="Andrew Ming Ho Wu" userId="620d876fccae6a25" providerId="LiveId" clId="{4CAC8269-6B0F-4198-B261-2CBCFD6E8737}" dt="2020-10-19T14:38:50.227" v="1148" actId="1076"/>
          <ac:picMkLst>
            <pc:docMk/>
            <pc:sldMk cId="2475226665" sldId="349"/>
            <ac:picMk id="7" creationId="{45041EBF-AAF9-484F-8582-FFC2290E9A7F}"/>
          </ac:picMkLst>
        </pc:picChg>
      </pc:sldChg>
      <pc:sldChg chg="addSp modSp add mod">
        <pc:chgData name="Andrew Ming Ho Wu" userId="620d876fccae6a25" providerId="LiveId" clId="{4CAC8269-6B0F-4198-B261-2CBCFD6E8737}" dt="2020-10-22T08:33:27.944" v="2275" actId="20577"/>
        <pc:sldMkLst>
          <pc:docMk/>
          <pc:sldMk cId="126395121" sldId="350"/>
        </pc:sldMkLst>
        <pc:spChg chg="mod">
          <ac:chgData name="Andrew Ming Ho Wu" userId="620d876fccae6a25" providerId="LiveId" clId="{4CAC8269-6B0F-4198-B261-2CBCFD6E8737}" dt="2020-10-22T08:33:27.944" v="2275" actId="20577"/>
          <ac:spMkLst>
            <pc:docMk/>
            <pc:sldMk cId="126395121" sldId="35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2T08:33:22.818" v="2261" actId="1076"/>
          <ac:picMkLst>
            <pc:docMk/>
            <pc:sldMk cId="126395121" sldId="350"/>
            <ac:picMk id="6" creationId="{03B3B677-AA26-4A3D-BC53-316B1A850D59}"/>
          </ac:picMkLst>
        </pc:picChg>
      </pc:sldChg>
      <pc:sldChg chg="addSp delSp modSp add mod">
        <pc:chgData name="Andrew Ming Ho Wu" userId="620d876fccae6a25" providerId="LiveId" clId="{4CAC8269-6B0F-4198-B261-2CBCFD6E8737}" dt="2020-10-21T09:22:21.792" v="1724" actId="1076"/>
        <pc:sldMkLst>
          <pc:docMk/>
          <pc:sldMk cId="4112571006" sldId="351"/>
        </pc:sldMkLst>
        <pc:picChg chg="add mod">
          <ac:chgData name="Andrew Ming Ho Wu" userId="620d876fccae6a25" providerId="LiveId" clId="{4CAC8269-6B0F-4198-B261-2CBCFD6E8737}" dt="2020-10-21T09:19:42.405" v="1706" actId="1076"/>
          <ac:picMkLst>
            <pc:docMk/>
            <pc:sldMk cId="4112571006" sldId="351"/>
            <ac:picMk id="6" creationId="{75BE811B-389A-4E78-9417-15D80C595A04}"/>
          </ac:picMkLst>
        </pc:picChg>
        <pc:picChg chg="add del mod">
          <ac:chgData name="Andrew Ming Ho Wu" userId="620d876fccae6a25" providerId="LiveId" clId="{4CAC8269-6B0F-4198-B261-2CBCFD6E8737}" dt="2020-10-21T09:21:22.152" v="1715" actId="478"/>
          <ac:picMkLst>
            <pc:docMk/>
            <pc:sldMk cId="4112571006" sldId="351"/>
            <ac:picMk id="7" creationId="{9E9B3C08-A01C-4B3B-9969-35976A5C2BCD}"/>
          </ac:picMkLst>
        </pc:picChg>
        <pc:picChg chg="add del mod">
          <ac:chgData name="Andrew Ming Ho Wu" userId="620d876fccae6a25" providerId="LiveId" clId="{4CAC8269-6B0F-4198-B261-2CBCFD6E8737}" dt="2020-10-21T09:21:23.643" v="1716" actId="478"/>
          <ac:picMkLst>
            <pc:docMk/>
            <pc:sldMk cId="4112571006" sldId="351"/>
            <ac:picMk id="11" creationId="{B6F665F0-38FF-40B0-BCC0-82C4F111168B}"/>
          </ac:picMkLst>
        </pc:picChg>
        <pc:picChg chg="add mod">
          <ac:chgData name="Andrew Ming Ho Wu" userId="620d876fccae6a25" providerId="LiveId" clId="{4CAC8269-6B0F-4198-B261-2CBCFD6E8737}" dt="2020-10-21T09:21:39.770" v="1720" actId="1076"/>
          <ac:picMkLst>
            <pc:docMk/>
            <pc:sldMk cId="4112571006" sldId="351"/>
            <ac:picMk id="12" creationId="{7954193C-82CD-4AA2-9F23-6D0C2D814F3B}"/>
          </ac:picMkLst>
        </pc:picChg>
        <pc:picChg chg="add mod">
          <ac:chgData name="Andrew Ming Ho Wu" userId="620d876fccae6a25" providerId="LiveId" clId="{4CAC8269-6B0F-4198-B261-2CBCFD6E8737}" dt="2020-10-21T09:22:21.792" v="1724" actId="1076"/>
          <ac:picMkLst>
            <pc:docMk/>
            <pc:sldMk cId="4112571006" sldId="351"/>
            <ac:picMk id="13" creationId="{996D1A02-0654-4612-834B-C7FA387648B2}"/>
          </ac:picMkLst>
        </pc:picChg>
      </pc:sldChg>
      <pc:sldChg chg="addSp modSp add mod">
        <pc:chgData name="Andrew Ming Ho Wu" userId="620d876fccae6a25" providerId="LiveId" clId="{4CAC8269-6B0F-4198-B261-2CBCFD6E8737}" dt="2020-10-19T14:44:41.072" v="1187" actId="1076"/>
        <pc:sldMkLst>
          <pc:docMk/>
          <pc:sldMk cId="2959613205" sldId="352"/>
        </pc:sldMkLst>
        <pc:picChg chg="add mod">
          <ac:chgData name="Andrew Ming Ho Wu" userId="620d876fccae6a25" providerId="LiveId" clId="{4CAC8269-6B0F-4198-B261-2CBCFD6E8737}" dt="2020-10-19T14:44:41.072" v="1187" actId="1076"/>
          <ac:picMkLst>
            <pc:docMk/>
            <pc:sldMk cId="2959613205" sldId="352"/>
            <ac:picMk id="6" creationId="{06139742-B329-4547-A69A-077E2745E2DA}"/>
          </ac:picMkLst>
        </pc:picChg>
      </pc:sldChg>
      <pc:sldChg chg="addSp modSp add mod">
        <pc:chgData name="Andrew Ming Ho Wu" userId="620d876fccae6a25" providerId="LiveId" clId="{4CAC8269-6B0F-4198-B261-2CBCFD6E8737}" dt="2020-10-22T13:51:40.532" v="2739" actId="20577"/>
        <pc:sldMkLst>
          <pc:docMk/>
          <pc:sldMk cId="2263284210" sldId="353"/>
        </pc:sldMkLst>
        <pc:spChg chg="mod">
          <ac:chgData name="Andrew Ming Ho Wu" userId="620d876fccae6a25" providerId="LiveId" clId="{4CAC8269-6B0F-4198-B261-2CBCFD6E8737}" dt="2020-10-22T13:51:40.532" v="2739" actId="20577"/>
          <ac:spMkLst>
            <pc:docMk/>
            <pc:sldMk cId="2263284210" sldId="353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4:45:30.219" v="1191" actId="1076"/>
          <ac:picMkLst>
            <pc:docMk/>
            <pc:sldMk cId="2263284210" sldId="353"/>
            <ac:picMk id="6" creationId="{528DAC1B-9AF8-464B-B226-353E48B5C670}"/>
          </ac:picMkLst>
        </pc:picChg>
      </pc:sldChg>
      <pc:sldChg chg="addSp modSp add mod">
        <pc:chgData name="Andrew Ming Ho Wu" userId="620d876fccae6a25" providerId="LiveId" clId="{4CAC8269-6B0F-4198-B261-2CBCFD6E8737}" dt="2020-10-19T14:46:18.588" v="1193" actId="688"/>
        <pc:sldMkLst>
          <pc:docMk/>
          <pc:sldMk cId="2629061103" sldId="354"/>
        </pc:sldMkLst>
        <pc:picChg chg="add mod">
          <ac:chgData name="Andrew Ming Ho Wu" userId="620d876fccae6a25" providerId="LiveId" clId="{4CAC8269-6B0F-4198-B261-2CBCFD6E8737}" dt="2020-10-19T14:46:18.588" v="1193" actId="688"/>
          <ac:picMkLst>
            <pc:docMk/>
            <pc:sldMk cId="2629061103" sldId="354"/>
            <ac:picMk id="6" creationId="{13D54613-79E3-45F1-823B-815B5133707F}"/>
          </ac:picMkLst>
        </pc:picChg>
      </pc:sldChg>
      <pc:sldChg chg="modSp add mod">
        <pc:chgData name="Andrew Ming Ho Wu" userId="620d876fccae6a25" providerId="LiveId" clId="{4CAC8269-6B0F-4198-B261-2CBCFD6E8737}" dt="2020-10-19T14:46:44.582" v="1198" actId="1076"/>
        <pc:sldMkLst>
          <pc:docMk/>
          <pc:sldMk cId="142687052" sldId="355"/>
        </pc:sldMkLst>
        <pc:spChg chg="mod">
          <ac:chgData name="Andrew Ming Ho Wu" userId="620d876fccae6a25" providerId="LiveId" clId="{4CAC8269-6B0F-4198-B261-2CBCFD6E8737}" dt="2020-10-19T14:46:44.582" v="1198" actId="1076"/>
          <ac:spMkLst>
            <pc:docMk/>
            <pc:sldMk cId="142687052" sldId="355"/>
            <ac:spMk id="5" creationId="{00000000-0000-0000-0000-000000000000}"/>
          </ac:spMkLst>
        </pc:spChg>
      </pc:sldChg>
      <pc:sldChg chg="addSp modSp add mod">
        <pc:chgData name="Andrew Ming Ho Wu" userId="620d876fccae6a25" providerId="LiveId" clId="{4CAC8269-6B0F-4198-B261-2CBCFD6E8737}" dt="2020-10-22T08:43:10.386" v="2509" actId="20577"/>
        <pc:sldMkLst>
          <pc:docMk/>
          <pc:sldMk cId="660464257" sldId="356"/>
        </pc:sldMkLst>
        <pc:spChg chg="mod">
          <ac:chgData name="Andrew Ming Ho Wu" userId="620d876fccae6a25" providerId="LiveId" clId="{4CAC8269-6B0F-4198-B261-2CBCFD6E8737}" dt="2020-10-22T08:43:10.386" v="2509" actId="20577"/>
          <ac:spMkLst>
            <pc:docMk/>
            <pc:sldMk cId="660464257" sldId="356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2T08:42:57.154" v="2494" actId="1076"/>
          <ac:picMkLst>
            <pc:docMk/>
            <pc:sldMk cId="660464257" sldId="356"/>
            <ac:picMk id="6" creationId="{DEDD977B-1512-48F9-9896-47BC944AEB11}"/>
          </ac:picMkLst>
        </pc:picChg>
      </pc:sldChg>
      <pc:sldChg chg="addSp modSp add mod">
        <pc:chgData name="Andrew Ming Ho Wu" userId="620d876fccae6a25" providerId="LiveId" clId="{4CAC8269-6B0F-4198-B261-2CBCFD6E8737}" dt="2020-10-22T13:58:42.002" v="2867" actId="20577"/>
        <pc:sldMkLst>
          <pc:docMk/>
          <pc:sldMk cId="1230828163" sldId="357"/>
        </pc:sldMkLst>
        <pc:spChg chg="mod">
          <ac:chgData name="Andrew Ming Ho Wu" userId="620d876fccae6a25" providerId="LiveId" clId="{4CAC8269-6B0F-4198-B261-2CBCFD6E8737}" dt="2020-10-22T13:58:42.002" v="2867" actId="20577"/>
          <ac:spMkLst>
            <pc:docMk/>
            <pc:sldMk cId="1230828163" sldId="357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1T09:25:32.846" v="1727" actId="14100"/>
          <ac:picMkLst>
            <pc:docMk/>
            <pc:sldMk cId="1230828163" sldId="357"/>
            <ac:picMk id="6" creationId="{1755826F-39E0-48EF-AFB3-EEB674449707}"/>
          </ac:picMkLst>
        </pc:picChg>
      </pc:sldChg>
      <pc:sldChg chg="modSp add mod">
        <pc:chgData name="Andrew Ming Ho Wu" userId="620d876fccae6a25" providerId="LiveId" clId="{4CAC8269-6B0F-4198-B261-2CBCFD6E8737}" dt="2020-10-19T14:51:32.384" v="1264" actId="1076"/>
        <pc:sldMkLst>
          <pc:docMk/>
          <pc:sldMk cId="2366273326" sldId="358"/>
        </pc:sldMkLst>
        <pc:spChg chg="mod">
          <ac:chgData name="Andrew Ming Ho Wu" userId="620d876fccae6a25" providerId="LiveId" clId="{4CAC8269-6B0F-4198-B261-2CBCFD6E8737}" dt="2020-10-19T14:51:32.384" v="1264" actId="1076"/>
          <ac:spMkLst>
            <pc:docMk/>
            <pc:sldMk cId="2366273326" sldId="358"/>
            <ac:spMk id="5" creationId="{00000000-0000-0000-0000-000000000000}"/>
          </ac:spMkLst>
        </pc:spChg>
      </pc:sldChg>
      <pc:sldChg chg="addSp modSp add mod">
        <pc:chgData name="Andrew Ming Ho Wu" userId="620d876fccae6a25" providerId="LiveId" clId="{4CAC8269-6B0F-4198-B261-2CBCFD6E8737}" dt="2020-10-22T08:26:06.419" v="1791" actId="20577"/>
        <pc:sldMkLst>
          <pc:docMk/>
          <pc:sldMk cId="3719398558" sldId="359"/>
        </pc:sldMkLst>
        <pc:spChg chg="mod">
          <ac:chgData name="Andrew Ming Ho Wu" userId="620d876fccae6a25" providerId="LiveId" clId="{4CAC8269-6B0F-4198-B261-2CBCFD6E8737}" dt="2020-10-22T08:26:06.419" v="1791" actId="20577"/>
          <ac:spMkLst>
            <pc:docMk/>
            <pc:sldMk cId="3719398558" sldId="359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4:52:02.836" v="1287" actId="1076"/>
          <ac:picMkLst>
            <pc:docMk/>
            <pc:sldMk cId="3719398558" sldId="359"/>
            <ac:picMk id="6" creationId="{BFE1B485-93C2-4090-80E9-4ED0BB43233A}"/>
          </ac:picMkLst>
        </pc:picChg>
      </pc:sldChg>
      <pc:sldChg chg="addSp delSp modSp add mod">
        <pc:chgData name="Andrew Ming Ho Wu" userId="620d876fccae6a25" providerId="LiveId" clId="{4CAC8269-6B0F-4198-B261-2CBCFD6E8737}" dt="2020-10-19T14:56:26.011" v="1298" actId="14100"/>
        <pc:sldMkLst>
          <pc:docMk/>
          <pc:sldMk cId="2564581656" sldId="360"/>
        </pc:sldMkLst>
        <pc:picChg chg="del">
          <ac:chgData name="Andrew Ming Ho Wu" userId="620d876fccae6a25" providerId="LiveId" clId="{4CAC8269-6B0F-4198-B261-2CBCFD6E8737}" dt="2020-10-19T14:52:13.079" v="1289" actId="478"/>
          <ac:picMkLst>
            <pc:docMk/>
            <pc:sldMk cId="2564581656" sldId="360"/>
            <ac:picMk id="6" creationId="{BFE1B485-93C2-4090-80E9-4ED0BB43233A}"/>
          </ac:picMkLst>
        </pc:picChg>
        <pc:picChg chg="add del mod">
          <ac:chgData name="Andrew Ming Ho Wu" userId="620d876fccae6a25" providerId="LiveId" clId="{4CAC8269-6B0F-4198-B261-2CBCFD6E8737}" dt="2020-10-19T14:55:50.747" v="1295" actId="478"/>
          <ac:picMkLst>
            <pc:docMk/>
            <pc:sldMk cId="2564581656" sldId="360"/>
            <ac:picMk id="7" creationId="{67565CD1-FD24-4B84-82E6-3CB800821435}"/>
          </ac:picMkLst>
        </pc:picChg>
        <pc:picChg chg="add mod">
          <ac:chgData name="Andrew Ming Ho Wu" userId="620d876fccae6a25" providerId="LiveId" clId="{4CAC8269-6B0F-4198-B261-2CBCFD6E8737}" dt="2020-10-19T14:56:26.011" v="1298" actId="14100"/>
          <ac:picMkLst>
            <pc:docMk/>
            <pc:sldMk cId="2564581656" sldId="360"/>
            <ac:picMk id="11" creationId="{B5C4819E-1ED9-4642-B5A8-D9078A53B518}"/>
          </ac:picMkLst>
        </pc:picChg>
      </pc:sldChg>
      <pc:sldChg chg="addSp delSp modSp add mod">
        <pc:chgData name="Andrew Ming Ho Wu" userId="620d876fccae6a25" providerId="LiveId" clId="{4CAC8269-6B0F-4198-B261-2CBCFD6E8737}" dt="2020-10-28T16:01:20.377" v="3182" actId="1076"/>
        <pc:sldMkLst>
          <pc:docMk/>
          <pc:sldMk cId="42490295" sldId="361"/>
        </pc:sldMkLst>
        <pc:spChg chg="mod">
          <ac:chgData name="Andrew Ming Ho Wu" userId="620d876fccae6a25" providerId="LiveId" clId="{4CAC8269-6B0F-4198-B261-2CBCFD6E8737}" dt="2020-10-21T09:25:57.408" v="1732" actId="14100"/>
          <ac:spMkLst>
            <pc:docMk/>
            <pc:sldMk cId="42490295" sldId="361"/>
            <ac:spMk id="5" creationId="{00000000-0000-0000-0000-000000000000}"/>
          </ac:spMkLst>
        </pc:spChg>
        <pc:picChg chg="add del mod">
          <ac:chgData name="Andrew Ming Ho Wu" userId="620d876fccae6a25" providerId="LiveId" clId="{4CAC8269-6B0F-4198-B261-2CBCFD6E8737}" dt="2020-10-28T16:01:13.767" v="3180" actId="478"/>
          <ac:picMkLst>
            <pc:docMk/>
            <pc:sldMk cId="42490295" sldId="361"/>
            <ac:picMk id="6" creationId="{C60CC148-6B92-42AB-9A3E-F0154C8B4790}"/>
          </ac:picMkLst>
        </pc:picChg>
        <pc:picChg chg="add mod">
          <ac:chgData name="Andrew Ming Ho Wu" userId="620d876fccae6a25" providerId="LiveId" clId="{4CAC8269-6B0F-4198-B261-2CBCFD6E8737}" dt="2020-10-21T09:27:16.625" v="1744" actId="1076"/>
          <ac:picMkLst>
            <pc:docMk/>
            <pc:sldMk cId="42490295" sldId="361"/>
            <ac:picMk id="7" creationId="{F55CC0A0-F568-4CA4-AE9C-C1ACF5C4E7A8}"/>
          </ac:picMkLst>
        </pc:picChg>
        <pc:picChg chg="add mod">
          <ac:chgData name="Andrew Ming Ho Wu" userId="620d876fccae6a25" providerId="LiveId" clId="{4CAC8269-6B0F-4198-B261-2CBCFD6E8737}" dt="2020-10-28T16:01:17.819" v="3181" actId="1076"/>
          <ac:picMkLst>
            <pc:docMk/>
            <pc:sldMk cId="42490295" sldId="361"/>
            <ac:picMk id="11" creationId="{505416E5-2E32-478D-BF04-546DC0BB8B61}"/>
          </ac:picMkLst>
        </pc:picChg>
        <pc:picChg chg="del">
          <ac:chgData name="Andrew Ming Ho Wu" userId="620d876fccae6a25" providerId="LiveId" clId="{4CAC8269-6B0F-4198-B261-2CBCFD6E8737}" dt="2020-10-19T14:56:38.959" v="1300" actId="478"/>
          <ac:picMkLst>
            <pc:docMk/>
            <pc:sldMk cId="42490295" sldId="361"/>
            <ac:picMk id="11" creationId="{B5C4819E-1ED9-4642-B5A8-D9078A53B518}"/>
          </ac:picMkLst>
        </pc:picChg>
        <pc:picChg chg="add mod">
          <ac:chgData name="Andrew Ming Ho Wu" userId="620d876fccae6a25" providerId="LiveId" clId="{4CAC8269-6B0F-4198-B261-2CBCFD6E8737}" dt="2020-10-28T16:01:20.377" v="3182" actId="1076"/>
          <ac:picMkLst>
            <pc:docMk/>
            <pc:sldMk cId="42490295" sldId="361"/>
            <ac:picMk id="12" creationId="{3AFBE70D-897D-4D24-AAF0-27C203E3D583}"/>
          </ac:picMkLst>
        </pc:picChg>
        <pc:picChg chg="add mod">
          <ac:chgData name="Andrew Ming Ho Wu" userId="620d876fccae6a25" providerId="LiveId" clId="{4CAC8269-6B0F-4198-B261-2CBCFD6E8737}" dt="2020-10-21T09:27:40.831" v="1748" actId="1076"/>
          <ac:picMkLst>
            <pc:docMk/>
            <pc:sldMk cId="42490295" sldId="361"/>
            <ac:picMk id="13" creationId="{BAB824E6-762B-4A3B-B341-751CB4232EEC}"/>
          </ac:picMkLst>
        </pc:picChg>
      </pc:sldChg>
      <pc:sldChg chg="addSp modSp add mod">
        <pc:chgData name="Andrew Ming Ho Wu" userId="620d876fccae6a25" providerId="LiveId" clId="{4CAC8269-6B0F-4198-B261-2CBCFD6E8737}" dt="2020-10-19T14:59:11.194" v="1310" actId="14100"/>
        <pc:sldMkLst>
          <pc:docMk/>
          <pc:sldMk cId="3191481217" sldId="362"/>
        </pc:sldMkLst>
        <pc:picChg chg="add mod">
          <ac:chgData name="Andrew Ming Ho Wu" userId="620d876fccae6a25" providerId="LiveId" clId="{4CAC8269-6B0F-4198-B261-2CBCFD6E8737}" dt="2020-10-19T14:59:11.194" v="1310" actId="14100"/>
          <ac:picMkLst>
            <pc:docMk/>
            <pc:sldMk cId="3191481217" sldId="362"/>
            <ac:picMk id="6" creationId="{A2C504A0-6D5E-4905-802A-E9C17AF39BA5}"/>
          </ac:picMkLst>
        </pc:picChg>
      </pc:sldChg>
      <pc:sldChg chg="addSp delSp modSp add mod">
        <pc:chgData name="Andrew Ming Ho Wu" userId="620d876fccae6a25" providerId="LiveId" clId="{4CAC8269-6B0F-4198-B261-2CBCFD6E8737}" dt="2020-10-28T16:03:45.034" v="3184"/>
        <pc:sldMkLst>
          <pc:docMk/>
          <pc:sldMk cId="1265618518" sldId="363"/>
        </pc:sldMkLst>
        <pc:spChg chg="mod">
          <ac:chgData name="Andrew Ming Ho Wu" userId="620d876fccae6a25" providerId="LiveId" clId="{4CAC8269-6B0F-4198-B261-2CBCFD6E8737}" dt="2020-10-19T15:04:48.144" v="1320" actId="1076"/>
          <ac:spMkLst>
            <pc:docMk/>
            <pc:sldMk cId="1265618518" sldId="363"/>
            <ac:spMk id="5" creationId="{00000000-0000-0000-0000-000000000000}"/>
          </ac:spMkLst>
        </pc:spChg>
        <pc:picChg chg="add">
          <ac:chgData name="Andrew Ming Ho Wu" userId="620d876fccae6a25" providerId="LiveId" clId="{4CAC8269-6B0F-4198-B261-2CBCFD6E8737}" dt="2020-10-28T16:03:45.034" v="3184"/>
          <ac:picMkLst>
            <pc:docMk/>
            <pc:sldMk cId="1265618518" sldId="363"/>
            <ac:picMk id="6" creationId="{29B5156B-DE37-4D27-9506-F27023EFBC1E}"/>
          </ac:picMkLst>
        </pc:picChg>
        <pc:picChg chg="add del mod">
          <ac:chgData name="Andrew Ming Ho Wu" userId="620d876fccae6a25" providerId="LiveId" clId="{4CAC8269-6B0F-4198-B261-2CBCFD6E8737}" dt="2020-10-19T15:01:20.051" v="1314" actId="478"/>
          <ac:picMkLst>
            <pc:docMk/>
            <pc:sldMk cId="1265618518" sldId="363"/>
            <ac:picMk id="6" creationId="{4173DB15-1289-4F08-ACD4-24F366F4C365}"/>
          </ac:picMkLst>
        </pc:picChg>
        <pc:picChg chg="add del mod">
          <ac:chgData name="Andrew Ming Ho Wu" userId="620d876fccae6a25" providerId="LiveId" clId="{4CAC8269-6B0F-4198-B261-2CBCFD6E8737}" dt="2020-10-28T16:03:44.629" v="3183" actId="478"/>
          <ac:picMkLst>
            <pc:docMk/>
            <pc:sldMk cId="1265618518" sldId="363"/>
            <ac:picMk id="7" creationId="{649F0A2E-6E68-4229-844D-40EE261E006B}"/>
          </ac:picMkLst>
        </pc:picChg>
        <pc:picChg chg="add mod">
          <ac:chgData name="Andrew Ming Ho Wu" userId="620d876fccae6a25" providerId="LiveId" clId="{4CAC8269-6B0F-4198-B261-2CBCFD6E8737}" dt="2020-10-19T15:05:24.099" v="1325" actId="1076"/>
          <ac:picMkLst>
            <pc:docMk/>
            <pc:sldMk cId="1265618518" sldId="363"/>
            <ac:picMk id="11" creationId="{84AF2E15-63EB-4D20-8803-A10FBF5595DF}"/>
          </ac:picMkLst>
        </pc:picChg>
      </pc:sldChg>
      <pc:sldChg chg="addSp modSp add mod">
        <pc:chgData name="Andrew Ming Ho Wu" userId="620d876fccae6a25" providerId="LiveId" clId="{4CAC8269-6B0F-4198-B261-2CBCFD6E8737}" dt="2020-10-19T15:05:57.350" v="1329" actId="1076"/>
        <pc:sldMkLst>
          <pc:docMk/>
          <pc:sldMk cId="1797253076" sldId="364"/>
        </pc:sldMkLst>
        <pc:picChg chg="add mod">
          <ac:chgData name="Andrew Ming Ho Wu" userId="620d876fccae6a25" providerId="LiveId" clId="{4CAC8269-6B0F-4198-B261-2CBCFD6E8737}" dt="2020-10-19T15:05:57.350" v="1329" actId="1076"/>
          <ac:picMkLst>
            <pc:docMk/>
            <pc:sldMk cId="1797253076" sldId="364"/>
            <ac:picMk id="6" creationId="{2B97FFEC-3FA9-4447-B56B-B401C6C6C071}"/>
          </ac:picMkLst>
        </pc:picChg>
      </pc:sldChg>
      <pc:sldChg chg="addSp modSp add mod">
        <pc:chgData name="Andrew Ming Ho Wu" userId="620d876fccae6a25" providerId="LiveId" clId="{4CAC8269-6B0F-4198-B261-2CBCFD6E8737}" dt="2020-10-22T14:23:15.991" v="2968" actId="20577"/>
        <pc:sldMkLst>
          <pc:docMk/>
          <pc:sldMk cId="2131485454" sldId="365"/>
        </pc:sldMkLst>
        <pc:spChg chg="mod">
          <ac:chgData name="Andrew Ming Ho Wu" userId="620d876fccae6a25" providerId="LiveId" clId="{4CAC8269-6B0F-4198-B261-2CBCFD6E8737}" dt="2020-10-22T14:23:15.991" v="2968" actId="20577"/>
          <ac:spMkLst>
            <pc:docMk/>
            <pc:sldMk cId="2131485454" sldId="365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06:55.984" v="1333" actId="14100"/>
          <ac:picMkLst>
            <pc:docMk/>
            <pc:sldMk cId="2131485454" sldId="365"/>
            <ac:picMk id="6" creationId="{415CFFE6-9AB0-4BBF-91A2-A07F9836F5D2}"/>
          </ac:picMkLst>
        </pc:picChg>
      </pc:sldChg>
      <pc:sldChg chg="modSp add mod">
        <pc:chgData name="Andrew Ming Ho Wu" userId="620d876fccae6a25" providerId="LiveId" clId="{4CAC8269-6B0F-4198-B261-2CBCFD6E8737}" dt="2020-10-19T15:07:31.790" v="1342" actId="1076"/>
        <pc:sldMkLst>
          <pc:docMk/>
          <pc:sldMk cId="3537207032" sldId="366"/>
        </pc:sldMkLst>
        <pc:spChg chg="mod">
          <ac:chgData name="Andrew Ming Ho Wu" userId="620d876fccae6a25" providerId="LiveId" clId="{4CAC8269-6B0F-4198-B261-2CBCFD6E8737}" dt="2020-10-19T15:07:31.790" v="1342" actId="1076"/>
          <ac:spMkLst>
            <pc:docMk/>
            <pc:sldMk cId="3537207032" sldId="366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19T15:07:25.422" v="1339" actId="1076"/>
          <ac:grpSpMkLst>
            <pc:docMk/>
            <pc:sldMk cId="3537207032" sldId="366"/>
            <ac:grpSpMk id="8" creationId="{00000000-0000-0000-0000-000000000000}"/>
          </ac:grpSpMkLst>
        </pc:grpChg>
      </pc:sldChg>
      <pc:sldChg chg="addSp delSp modSp add mod">
        <pc:chgData name="Andrew Ming Ho Wu" userId="620d876fccae6a25" providerId="LiveId" clId="{4CAC8269-6B0F-4198-B261-2CBCFD6E8737}" dt="2020-10-19T15:13:02.268" v="1374" actId="22"/>
        <pc:sldMkLst>
          <pc:docMk/>
          <pc:sldMk cId="1755963575" sldId="367"/>
        </pc:sldMkLst>
        <pc:spChg chg="mod">
          <ac:chgData name="Andrew Ming Ho Wu" userId="620d876fccae6a25" providerId="LiveId" clId="{4CAC8269-6B0F-4198-B261-2CBCFD6E8737}" dt="2020-10-19T15:08:03.264" v="1373" actId="14100"/>
          <ac:spMkLst>
            <pc:docMk/>
            <pc:sldMk cId="1755963575" sldId="367"/>
            <ac:spMk id="5" creationId="{00000000-0000-0000-0000-000000000000}"/>
          </ac:spMkLst>
        </pc:spChg>
        <pc:picChg chg="del">
          <ac:chgData name="Andrew Ming Ho Wu" userId="620d876fccae6a25" providerId="LiveId" clId="{4CAC8269-6B0F-4198-B261-2CBCFD6E8737}" dt="2020-10-19T15:07:45.496" v="1344" actId="478"/>
          <ac:picMkLst>
            <pc:docMk/>
            <pc:sldMk cId="1755963575" sldId="367"/>
            <ac:picMk id="6" creationId="{415CFFE6-9AB0-4BBF-91A2-A07F9836F5D2}"/>
          </ac:picMkLst>
        </pc:picChg>
        <pc:picChg chg="add">
          <ac:chgData name="Andrew Ming Ho Wu" userId="620d876fccae6a25" providerId="LiveId" clId="{4CAC8269-6B0F-4198-B261-2CBCFD6E8737}" dt="2020-10-19T15:13:02.268" v="1374" actId="22"/>
          <ac:picMkLst>
            <pc:docMk/>
            <pc:sldMk cId="1755963575" sldId="367"/>
            <ac:picMk id="7" creationId="{17480A59-FD3E-4834-8593-7D8BFDA0D9AB}"/>
          </ac:picMkLst>
        </pc:picChg>
      </pc:sldChg>
      <pc:sldChg chg="addSp delSp modSp add mod">
        <pc:chgData name="Andrew Ming Ho Wu" userId="620d876fccae6a25" providerId="LiveId" clId="{4CAC8269-6B0F-4198-B261-2CBCFD6E8737}" dt="2020-10-19T15:24:15.592" v="1435" actId="1076"/>
        <pc:sldMkLst>
          <pc:docMk/>
          <pc:sldMk cId="4172139810" sldId="368"/>
        </pc:sldMkLst>
        <pc:picChg chg="add del">
          <ac:chgData name="Andrew Ming Ho Wu" userId="620d876fccae6a25" providerId="LiveId" clId="{4CAC8269-6B0F-4198-B261-2CBCFD6E8737}" dt="2020-10-19T15:13:17.162" v="1382" actId="22"/>
          <ac:picMkLst>
            <pc:docMk/>
            <pc:sldMk cId="4172139810" sldId="368"/>
            <ac:picMk id="6" creationId="{C89F4084-841B-47F7-A6BD-A5A1F2D5FB1E}"/>
          </ac:picMkLst>
        </pc:picChg>
        <pc:picChg chg="add del">
          <ac:chgData name="Andrew Ming Ho Wu" userId="620d876fccae6a25" providerId="LiveId" clId="{4CAC8269-6B0F-4198-B261-2CBCFD6E8737}" dt="2020-10-19T15:13:19.154" v="1384" actId="478"/>
          <ac:picMkLst>
            <pc:docMk/>
            <pc:sldMk cId="4172139810" sldId="368"/>
            <ac:picMk id="7" creationId="{17480A59-FD3E-4834-8593-7D8BFDA0D9AB}"/>
          </ac:picMkLst>
        </pc:picChg>
        <pc:picChg chg="add del">
          <ac:chgData name="Andrew Ming Ho Wu" userId="620d876fccae6a25" providerId="LiveId" clId="{4CAC8269-6B0F-4198-B261-2CBCFD6E8737}" dt="2020-10-19T15:13:16.775" v="1381" actId="22"/>
          <ac:picMkLst>
            <pc:docMk/>
            <pc:sldMk cId="4172139810" sldId="368"/>
            <ac:picMk id="13" creationId="{70038BAA-F1F8-40B3-AD53-719078671AC8}"/>
          </ac:picMkLst>
        </pc:picChg>
        <pc:picChg chg="add del">
          <ac:chgData name="Andrew Ming Ho Wu" userId="620d876fccae6a25" providerId="LiveId" clId="{4CAC8269-6B0F-4198-B261-2CBCFD6E8737}" dt="2020-10-19T15:13:16.419" v="1380" actId="22"/>
          <ac:picMkLst>
            <pc:docMk/>
            <pc:sldMk cId="4172139810" sldId="368"/>
            <ac:picMk id="15" creationId="{A76E102A-17B0-4E5D-BEBF-8635190B134D}"/>
          </ac:picMkLst>
        </pc:picChg>
        <pc:picChg chg="add mod">
          <ac:chgData name="Andrew Ming Ho Wu" userId="620d876fccae6a25" providerId="LiveId" clId="{4CAC8269-6B0F-4198-B261-2CBCFD6E8737}" dt="2020-10-19T15:24:15.592" v="1435" actId="1076"/>
          <ac:picMkLst>
            <pc:docMk/>
            <pc:sldMk cId="4172139810" sldId="368"/>
            <ac:picMk id="16" creationId="{26724C7D-2C62-45AD-A4C1-04D4B92DD60A}"/>
          </ac:picMkLst>
        </pc:picChg>
      </pc:sldChg>
      <pc:sldChg chg="addSp modSp add mod">
        <pc:chgData name="Andrew Ming Ho Wu" userId="620d876fccae6a25" providerId="LiveId" clId="{4CAC8269-6B0F-4198-B261-2CBCFD6E8737}" dt="2020-11-05T09:41:25.534" v="3365" actId="1076"/>
        <pc:sldMkLst>
          <pc:docMk/>
          <pc:sldMk cId="1995578139" sldId="369"/>
        </pc:sldMkLst>
        <pc:spChg chg="mod">
          <ac:chgData name="Andrew Ming Ho Wu" userId="620d876fccae6a25" providerId="LiveId" clId="{4CAC8269-6B0F-4198-B261-2CBCFD6E8737}" dt="2020-11-05T09:41:25.534" v="3365" actId="1076"/>
          <ac:spMkLst>
            <pc:docMk/>
            <pc:sldMk cId="1995578139" sldId="369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25:13.872" v="1438" actId="14100"/>
          <ac:picMkLst>
            <pc:docMk/>
            <pc:sldMk cId="1995578139" sldId="369"/>
            <ac:picMk id="6" creationId="{AB4D15B6-6409-41E2-978A-FFEAF9E45F18}"/>
          </ac:picMkLst>
        </pc:picChg>
      </pc:sldChg>
      <pc:sldChg chg="addSp modSp add mod">
        <pc:chgData name="Andrew Ming Ho Wu" userId="620d876fccae6a25" providerId="LiveId" clId="{4CAC8269-6B0F-4198-B261-2CBCFD6E8737}" dt="2020-11-05T09:46:39.909" v="3448" actId="1076"/>
        <pc:sldMkLst>
          <pc:docMk/>
          <pc:sldMk cId="468947406" sldId="370"/>
        </pc:sldMkLst>
        <pc:spChg chg="mod">
          <ac:chgData name="Andrew Ming Ho Wu" userId="620d876fccae6a25" providerId="LiveId" clId="{4CAC8269-6B0F-4198-B261-2CBCFD6E8737}" dt="2020-11-05T09:46:39.909" v="3448" actId="1076"/>
          <ac:spMkLst>
            <pc:docMk/>
            <pc:sldMk cId="468947406" sldId="37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26:03.038" v="1443" actId="14100"/>
          <ac:picMkLst>
            <pc:docMk/>
            <pc:sldMk cId="468947406" sldId="370"/>
            <ac:picMk id="6" creationId="{95FB4971-914D-4944-9002-3CB5EF6A9F72}"/>
          </ac:picMkLst>
        </pc:picChg>
      </pc:sldChg>
      <pc:sldChg chg="addSp modSp add del mod">
        <pc:chgData name="Andrew Ming Ho Wu" userId="620d876fccae6a25" providerId="LiveId" clId="{4CAC8269-6B0F-4198-B261-2CBCFD6E8737}" dt="2020-10-22T08:26:33.387" v="1793" actId="47"/>
        <pc:sldMkLst>
          <pc:docMk/>
          <pc:sldMk cId="2166264056" sldId="371"/>
        </pc:sldMkLst>
        <pc:picChg chg="add mod">
          <ac:chgData name="Andrew Ming Ho Wu" userId="620d876fccae6a25" providerId="LiveId" clId="{4CAC8269-6B0F-4198-B261-2CBCFD6E8737}" dt="2020-10-19T15:14:38.947" v="1393" actId="14100"/>
          <ac:picMkLst>
            <pc:docMk/>
            <pc:sldMk cId="2166264056" sldId="371"/>
            <ac:picMk id="6" creationId="{868C981F-A923-41DE-8785-EA77E3C93171}"/>
          </ac:picMkLst>
        </pc:picChg>
      </pc:sldChg>
      <pc:sldChg chg="modSp add del mod">
        <pc:chgData name="Andrew Ming Ho Wu" userId="620d876fccae6a25" providerId="LiveId" clId="{4CAC8269-6B0F-4198-B261-2CBCFD6E8737}" dt="2020-10-22T08:26:00.695" v="1781" actId="47"/>
        <pc:sldMkLst>
          <pc:docMk/>
          <pc:sldMk cId="850098357" sldId="372"/>
        </pc:sldMkLst>
        <pc:spChg chg="mod">
          <ac:chgData name="Andrew Ming Ho Wu" userId="620d876fccae6a25" providerId="LiveId" clId="{4CAC8269-6B0F-4198-B261-2CBCFD6E8737}" dt="2020-10-22T08:25:55.037" v="1780" actId="20577"/>
          <ac:spMkLst>
            <pc:docMk/>
            <pc:sldMk cId="850098357" sldId="372"/>
            <ac:spMk id="5" creationId="{00000000-0000-0000-0000-000000000000}"/>
          </ac:spMkLst>
        </pc:spChg>
      </pc:sldChg>
      <pc:sldChg chg="add del">
        <pc:chgData name="Andrew Ming Ho Wu" userId="620d876fccae6a25" providerId="LiveId" clId="{4CAC8269-6B0F-4198-B261-2CBCFD6E8737}" dt="2020-10-19T15:15:28.373" v="1416" actId="47"/>
        <pc:sldMkLst>
          <pc:docMk/>
          <pc:sldMk cId="793248920" sldId="373"/>
        </pc:sldMkLst>
      </pc:sldChg>
      <pc:sldChg chg="modSp add del mod">
        <pc:chgData name="Andrew Ming Ho Wu" userId="620d876fccae6a25" providerId="LiveId" clId="{4CAC8269-6B0F-4198-B261-2CBCFD6E8737}" dt="2020-10-22T08:25:28.987" v="1757" actId="2696"/>
        <pc:sldMkLst>
          <pc:docMk/>
          <pc:sldMk cId="3724886872" sldId="374"/>
        </pc:sldMkLst>
        <pc:spChg chg="mod">
          <ac:chgData name="Andrew Ming Ho Wu" userId="620d876fccae6a25" providerId="LiveId" clId="{4CAC8269-6B0F-4198-B261-2CBCFD6E8737}" dt="2020-10-19T15:15:35.639" v="1431" actId="20577"/>
          <ac:spMkLst>
            <pc:docMk/>
            <pc:sldMk cId="3724886872" sldId="374"/>
            <ac:spMk id="5" creationId="{00000000-0000-0000-0000-000000000000}"/>
          </ac:spMkLst>
        </pc:spChg>
        <pc:picChg chg="mod">
          <ac:chgData name="Andrew Ming Ho Wu" userId="620d876fccae6a25" providerId="LiveId" clId="{4CAC8269-6B0F-4198-B261-2CBCFD6E8737}" dt="2020-10-19T15:30:31.433" v="1460" actId="1036"/>
          <ac:picMkLst>
            <pc:docMk/>
            <pc:sldMk cId="3724886872" sldId="374"/>
            <ac:picMk id="6" creationId="{868C981F-A923-41DE-8785-EA77E3C93171}"/>
          </ac:picMkLst>
        </pc:picChg>
      </pc:sldChg>
      <pc:sldChg chg="modSp add mod">
        <pc:chgData name="Andrew Ming Ho Wu" userId="620d876fccae6a25" providerId="LiveId" clId="{4CAC8269-6B0F-4198-B261-2CBCFD6E8737}" dt="2020-10-19T15:26:45.682" v="1450" actId="1076"/>
        <pc:sldMkLst>
          <pc:docMk/>
          <pc:sldMk cId="4103762814" sldId="375"/>
        </pc:sldMkLst>
        <pc:spChg chg="mod">
          <ac:chgData name="Andrew Ming Ho Wu" userId="620d876fccae6a25" providerId="LiveId" clId="{4CAC8269-6B0F-4198-B261-2CBCFD6E8737}" dt="2020-10-19T15:26:45.682" v="1450" actId="1076"/>
          <ac:spMkLst>
            <pc:docMk/>
            <pc:sldMk cId="4103762814" sldId="375"/>
            <ac:spMk id="5" creationId="{00000000-0000-0000-0000-000000000000}"/>
          </ac:spMkLst>
        </pc:spChg>
      </pc:sldChg>
      <pc:sldChg chg="addSp modSp add del mod">
        <pc:chgData name="Andrew Ming Ho Wu" userId="620d876fccae6a25" providerId="LiveId" clId="{4CAC8269-6B0F-4198-B261-2CBCFD6E8737}" dt="2020-10-22T08:26:28.018" v="1792" actId="47"/>
        <pc:sldMkLst>
          <pc:docMk/>
          <pc:sldMk cId="3073871855" sldId="376"/>
        </pc:sldMkLst>
        <pc:spChg chg="mod">
          <ac:chgData name="Andrew Ming Ho Wu" userId="620d876fccae6a25" providerId="LiveId" clId="{4CAC8269-6B0F-4198-B261-2CBCFD6E8737}" dt="2020-10-19T15:26:52.284" v="1456" actId="14100"/>
          <ac:spMkLst>
            <pc:docMk/>
            <pc:sldMk cId="3073871855" sldId="376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30:39.924" v="1462" actId="1076"/>
          <ac:picMkLst>
            <pc:docMk/>
            <pc:sldMk cId="3073871855" sldId="376"/>
            <ac:picMk id="6" creationId="{28831D84-C1E7-47BE-9145-5147F56A0318}"/>
          </ac:picMkLst>
        </pc:picChg>
      </pc:sldChg>
      <pc:sldChg chg="addSp delSp modSp add mod">
        <pc:chgData name="Andrew Ming Ho Wu" userId="620d876fccae6a25" providerId="LiveId" clId="{4CAC8269-6B0F-4198-B261-2CBCFD6E8737}" dt="2020-10-19T15:36:08.729" v="1483" actId="14100"/>
        <pc:sldMkLst>
          <pc:docMk/>
          <pc:sldMk cId="3538366509" sldId="377"/>
        </pc:sldMkLst>
        <pc:picChg chg="add del mod">
          <ac:chgData name="Andrew Ming Ho Wu" userId="620d876fccae6a25" providerId="LiveId" clId="{4CAC8269-6B0F-4198-B261-2CBCFD6E8737}" dt="2020-10-19T15:34:52.090" v="1480" actId="478"/>
          <ac:picMkLst>
            <pc:docMk/>
            <pc:sldMk cId="3538366509" sldId="377"/>
            <ac:picMk id="6" creationId="{153A80CB-BBCA-4002-BB1E-2C7FEF55A0BA}"/>
          </ac:picMkLst>
        </pc:picChg>
        <pc:picChg chg="add mod">
          <ac:chgData name="Andrew Ming Ho Wu" userId="620d876fccae6a25" providerId="LiveId" clId="{4CAC8269-6B0F-4198-B261-2CBCFD6E8737}" dt="2020-10-19T15:36:08.729" v="1483" actId="14100"/>
          <ac:picMkLst>
            <pc:docMk/>
            <pc:sldMk cId="3538366509" sldId="377"/>
            <ac:picMk id="7" creationId="{46E5D944-E07A-47ED-9FAF-B79837A03153}"/>
          </ac:picMkLst>
        </pc:picChg>
      </pc:sldChg>
      <pc:sldChg chg="addSp modSp add mod">
        <pc:chgData name="Andrew Ming Ho Wu" userId="620d876fccae6a25" providerId="LiveId" clId="{4CAC8269-6B0F-4198-B261-2CBCFD6E8737}" dt="2020-11-05T09:48:59.971" v="3494" actId="20577"/>
        <pc:sldMkLst>
          <pc:docMk/>
          <pc:sldMk cId="1067099155" sldId="378"/>
        </pc:sldMkLst>
        <pc:spChg chg="mod">
          <ac:chgData name="Andrew Ming Ho Wu" userId="620d876fccae6a25" providerId="LiveId" clId="{4CAC8269-6B0F-4198-B261-2CBCFD6E8737}" dt="2020-11-05T09:48:59.971" v="3494" actId="20577"/>
          <ac:spMkLst>
            <pc:docMk/>
            <pc:sldMk cId="1067099155" sldId="378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22T10:13:26.555" v="2677" actId="1076"/>
          <ac:grpSpMkLst>
            <pc:docMk/>
            <pc:sldMk cId="1067099155" sldId="378"/>
            <ac:grpSpMk id="8" creationId="{00000000-0000-0000-0000-000000000000}"/>
          </ac:grpSpMkLst>
        </pc:grpChg>
        <pc:picChg chg="add mod">
          <ac:chgData name="Andrew Ming Ho Wu" userId="620d876fccae6a25" providerId="LiveId" clId="{4CAC8269-6B0F-4198-B261-2CBCFD6E8737}" dt="2020-10-22T10:12:36.518" v="2618" actId="14100"/>
          <ac:picMkLst>
            <pc:docMk/>
            <pc:sldMk cId="1067099155" sldId="378"/>
            <ac:picMk id="6" creationId="{0E22905D-4624-43CD-897C-B77CAED2BC4F}"/>
          </ac:picMkLst>
        </pc:picChg>
        <pc:picChg chg="add mod">
          <ac:chgData name="Andrew Ming Ho Wu" userId="620d876fccae6a25" providerId="LiveId" clId="{4CAC8269-6B0F-4198-B261-2CBCFD6E8737}" dt="2020-10-19T15:33:05.536" v="1475" actId="1076"/>
          <ac:picMkLst>
            <pc:docMk/>
            <pc:sldMk cId="1067099155" sldId="378"/>
            <ac:picMk id="7" creationId="{0565CF25-2DA5-43AF-8F18-A9D3B12CF2B1}"/>
          </ac:picMkLst>
        </pc:picChg>
      </pc:sldChg>
      <pc:sldChg chg="addSp add mod">
        <pc:chgData name="Andrew Ming Ho Wu" userId="620d876fccae6a25" providerId="LiveId" clId="{4CAC8269-6B0F-4198-B261-2CBCFD6E8737}" dt="2020-10-19T15:30:51.119" v="1463" actId="22"/>
        <pc:sldMkLst>
          <pc:docMk/>
          <pc:sldMk cId="3298633428" sldId="379"/>
        </pc:sldMkLst>
        <pc:picChg chg="add">
          <ac:chgData name="Andrew Ming Ho Wu" userId="620d876fccae6a25" providerId="LiveId" clId="{4CAC8269-6B0F-4198-B261-2CBCFD6E8737}" dt="2020-10-19T15:30:51.119" v="1463" actId="22"/>
          <ac:picMkLst>
            <pc:docMk/>
            <pc:sldMk cId="3298633428" sldId="379"/>
            <ac:picMk id="6" creationId="{1C5D1E68-97BE-4E96-9328-4CFACC6297F4}"/>
          </ac:picMkLst>
        </pc:picChg>
      </pc:sldChg>
      <pc:sldChg chg="addSp modSp add mod">
        <pc:chgData name="Andrew Ming Ho Wu" userId="620d876fccae6a25" providerId="LiveId" clId="{4CAC8269-6B0F-4198-B261-2CBCFD6E8737}" dt="2020-10-22T10:14:16.301" v="2712" actId="20577"/>
        <pc:sldMkLst>
          <pc:docMk/>
          <pc:sldMk cId="1187736813" sldId="380"/>
        </pc:sldMkLst>
        <pc:spChg chg="mod">
          <ac:chgData name="Andrew Ming Ho Wu" userId="620d876fccae6a25" providerId="LiveId" clId="{4CAC8269-6B0F-4198-B261-2CBCFD6E8737}" dt="2020-10-22T10:14:16.301" v="2712" actId="20577"/>
          <ac:spMkLst>
            <pc:docMk/>
            <pc:sldMk cId="1187736813" sldId="38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33:50.651" v="1479" actId="1076"/>
          <ac:picMkLst>
            <pc:docMk/>
            <pc:sldMk cId="1187736813" sldId="380"/>
            <ac:picMk id="6" creationId="{C7A56DA1-81BF-4FD4-8F6F-DF595235A990}"/>
          </ac:picMkLst>
        </pc:picChg>
      </pc:sldChg>
      <pc:sldChg chg="addSp delSp modSp add mod">
        <pc:chgData name="Andrew Ming Ho Wu" userId="620d876fccae6a25" providerId="LiveId" clId="{4CAC8269-6B0F-4198-B261-2CBCFD6E8737}" dt="2020-10-21T09:28:27.764" v="1752" actId="1076"/>
        <pc:sldMkLst>
          <pc:docMk/>
          <pc:sldMk cId="2757193750" sldId="381"/>
        </pc:sldMkLst>
        <pc:spChg chg="mod">
          <ac:chgData name="Andrew Ming Ho Wu" userId="620d876fccae6a25" providerId="LiveId" clId="{4CAC8269-6B0F-4198-B261-2CBCFD6E8737}" dt="2020-10-19T18:44:07.840" v="1640" actId="14100"/>
          <ac:spMkLst>
            <pc:docMk/>
            <pc:sldMk cId="2757193750" sldId="381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1T09:28:27.764" v="1752" actId="1076"/>
          <ac:picMkLst>
            <pc:docMk/>
            <pc:sldMk cId="2757193750" sldId="381"/>
            <ac:picMk id="6" creationId="{8BBE9799-AF03-4013-B120-FB86513092E9}"/>
          </ac:picMkLst>
        </pc:picChg>
        <pc:picChg chg="del">
          <ac:chgData name="Andrew Ming Ho Wu" userId="620d876fccae6a25" providerId="LiveId" clId="{4CAC8269-6B0F-4198-B261-2CBCFD6E8737}" dt="2020-10-19T18:43:24.671" v="1633" actId="478"/>
          <ac:picMkLst>
            <pc:docMk/>
            <pc:sldMk cId="2757193750" sldId="381"/>
            <ac:picMk id="6" creationId="{C60CC148-6B92-42AB-9A3E-F0154C8B4790}"/>
          </ac:picMkLst>
        </pc:picChg>
        <pc:picChg chg="del">
          <ac:chgData name="Andrew Ming Ho Wu" userId="620d876fccae6a25" providerId="LiveId" clId="{4CAC8269-6B0F-4198-B261-2CBCFD6E8737}" dt="2020-10-19T18:43:26.006" v="1634" actId="478"/>
          <ac:picMkLst>
            <pc:docMk/>
            <pc:sldMk cId="2757193750" sldId="381"/>
            <ac:picMk id="7" creationId="{F55CC0A0-F568-4CA4-AE9C-C1ACF5C4E7A8}"/>
          </ac:picMkLst>
        </pc:picChg>
        <pc:picChg chg="add del mod">
          <ac:chgData name="Andrew Ming Ho Wu" userId="620d876fccae6a25" providerId="LiveId" clId="{4CAC8269-6B0F-4198-B261-2CBCFD6E8737}" dt="2020-10-21T09:28:12.247" v="1749" actId="478"/>
          <ac:picMkLst>
            <pc:docMk/>
            <pc:sldMk cId="2757193750" sldId="381"/>
            <ac:picMk id="11" creationId="{5CC09388-A159-4322-81BE-A72B0857B6C6}"/>
          </ac:picMkLst>
        </pc:picChg>
      </pc:sldChg>
      <pc:sldChg chg="addSp delSp modSp add mod">
        <pc:chgData name="Andrew Ming Ho Wu" userId="620d876fccae6a25" providerId="LiveId" clId="{4CAC8269-6B0F-4198-B261-2CBCFD6E8737}" dt="2020-10-28T16:06:56.832" v="3289" actId="20577"/>
        <pc:sldMkLst>
          <pc:docMk/>
          <pc:sldMk cId="701886588" sldId="382"/>
        </pc:sldMkLst>
        <pc:spChg chg="mod">
          <ac:chgData name="Andrew Ming Ho Wu" userId="620d876fccae6a25" providerId="LiveId" clId="{4CAC8269-6B0F-4198-B261-2CBCFD6E8737}" dt="2020-10-28T16:06:56.832" v="3289" actId="20577"/>
          <ac:spMkLst>
            <pc:docMk/>
            <pc:sldMk cId="701886588" sldId="382"/>
            <ac:spMk id="5" creationId="{00000000-0000-0000-0000-000000000000}"/>
          </ac:spMkLst>
        </pc:spChg>
        <pc:picChg chg="add del mod">
          <ac:chgData name="Andrew Ming Ho Wu" userId="620d876fccae6a25" providerId="LiveId" clId="{4CAC8269-6B0F-4198-B261-2CBCFD6E8737}" dt="2020-10-21T09:30:00.376" v="1753" actId="478"/>
          <ac:picMkLst>
            <pc:docMk/>
            <pc:sldMk cId="701886588" sldId="382"/>
            <ac:picMk id="6" creationId="{0ADF6946-7284-4384-B26C-5AE8140B7840}"/>
          </ac:picMkLst>
        </pc:picChg>
        <pc:picChg chg="add mod">
          <ac:chgData name="Andrew Ming Ho Wu" userId="620d876fccae6a25" providerId="LiveId" clId="{4CAC8269-6B0F-4198-B261-2CBCFD6E8737}" dt="2020-10-21T09:30:04.389" v="1756" actId="1076"/>
          <ac:picMkLst>
            <pc:docMk/>
            <pc:sldMk cId="701886588" sldId="382"/>
            <ac:picMk id="7" creationId="{A4707FC9-2AE1-42CF-AED6-4C9938460F81}"/>
          </ac:picMkLst>
        </pc:picChg>
        <pc:picChg chg="del">
          <ac:chgData name="Andrew Ming Ho Wu" userId="620d876fccae6a25" providerId="LiveId" clId="{4CAC8269-6B0F-4198-B261-2CBCFD6E8737}" dt="2020-10-19T18:46:16.787" v="1644" actId="478"/>
          <ac:picMkLst>
            <pc:docMk/>
            <pc:sldMk cId="701886588" sldId="382"/>
            <ac:picMk id="11" creationId="{5CC09388-A159-4322-81BE-A72B0857B6C6}"/>
          </ac:picMkLst>
        </pc:picChg>
      </pc:sldChg>
      <pc:sldChg chg="addSp delSp modSp add del mod">
        <pc:chgData name="Andrew Ming Ho Wu" userId="620d876fccae6a25" providerId="LiveId" clId="{4CAC8269-6B0F-4198-B261-2CBCFD6E8737}" dt="2020-10-22T08:25:31.117" v="1758" actId="47"/>
        <pc:sldMkLst>
          <pc:docMk/>
          <pc:sldMk cId="2627286893" sldId="383"/>
        </pc:sldMkLst>
        <pc:picChg chg="del">
          <ac:chgData name="Andrew Ming Ho Wu" userId="620d876fccae6a25" providerId="LiveId" clId="{4CAC8269-6B0F-4198-B261-2CBCFD6E8737}" dt="2020-10-19T18:47:38.997" v="1651" actId="478"/>
          <ac:picMkLst>
            <pc:docMk/>
            <pc:sldMk cId="2627286893" sldId="383"/>
            <ac:picMk id="6" creationId="{868C981F-A923-41DE-8785-EA77E3C93171}"/>
          </ac:picMkLst>
        </pc:picChg>
        <pc:picChg chg="add mod">
          <ac:chgData name="Andrew Ming Ho Wu" userId="620d876fccae6a25" providerId="LiveId" clId="{4CAC8269-6B0F-4198-B261-2CBCFD6E8737}" dt="2020-10-19T18:47:42.784" v="1654" actId="1076"/>
          <ac:picMkLst>
            <pc:docMk/>
            <pc:sldMk cId="2627286893" sldId="383"/>
            <ac:picMk id="7" creationId="{19A9657B-40A7-402A-9D08-6F2872113F44}"/>
          </ac:picMkLst>
        </pc:picChg>
      </pc:sldChg>
      <pc:sldChg chg="addSp delSp modSp add del mod">
        <pc:chgData name="Andrew Ming Ho Wu" userId="620d876fccae6a25" providerId="LiveId" clId="{4CAC8269-6B0F-4198-B261-2CBCFD6E8737}" dt="2020-10-21T09:19:01.737" v="1704" actId="2696"/>
        <pc:sldMkLst>
          <pc:docMk/>
          <pc:sldMk cId="3628343718" sldId="384"/>
        </pc:sldMkLst>
        <pc:picChg chg="del">
          <ac:chgData name="Andrew Ming Ho Wu" userId="620d876fccae6a25" providerId="LiveId" clId="{4CAC8269-6B0F-4198-B261-2CBCFD6E8737}" dt="2020-10-21T09:08:04.128" v="1656" actId="478"/>
          <ac:picMkLst>
            <pc:docMk/>
            <pc:sldMk cId="3628343718" sldId="384"/>
            <ac:picMk id="6" creationId="{B1387976-93C9-49F6-8464-062C2D30C8E6}"/>
          </ac:picMkLst>
        </pc:picChg>
        <pc:picChg chg="add mod">
          <ac:chgData name="Andrew Ming Ho Wu" userId="620d876fccae6a25" providerId="LiveId" clId="{4CAC8269-6B0F-4198-B261-2CBCFD6E8737}" dt="2020-10-21T09:11:17.452" v="1676" actId="14100"/>
          <ac:picMkLst>
            <pc:docMk/>
            <pc:sldMk cId="3628343718" sldId="384"/>
            <ac:picMk id="7" creationId="{A82125E8-661A-4E56-82A0-B6C92889D52F}"/>
          </ac:picMkLst>
        </pc:picChg>
      </pc:sldChg>
      <pc:sldChg chg="add">
        <pc:chgData name="Andrew Ming Ho Wu" userId="620d876fccae6a25" providerId="LiveId" clId="{4CAC8269-6B0F-4198-B261-2CBCFD6E8737}" dt="2020-10-21T09:23:00.207" v="1726"/>
        <pc:sldMkLst>
          <pc:docMk/>
          <pc:sldMk cId="708503969" sldId="385"/>
        </pc:sldMkLst>
      </pc:sldChg>
      <pc:sldChg chg="addSp delSp modSp add del mod">
        <pc:chgData name="Andrew Ming Ho Wu" userId="620d876fccae6a25" providerId="LiveId" clId="{4CAC8269-6B0F-4198-B261-2CBCFD6E8737}" dt="2020-10-21T09:22:58.285" v="1725" actId="47"/>
        <pc:sldMkLst>
          <pc:docMk/>
          <pc:sldMk cId="3688252027" sldId="385"/>
        </pc:sldMkLst>
        <pc:picChg chg="del">
          <ac:chgData name="Andrew Ming Ho Wu" userId="620d876fccae6a25" providerId="LiveId" clId="{4CAC8269-6B0F-4198-B261-2CBCFD6E8737}" dt="2020-10-21T09:13:17.860" v="1678" actId="478"/>
          <ac:picMkLst>
            <pc:docMk/>
            <pc:sldMk cId="3688252027" sldId="385"/>
            <ac:picMk id="6" creationId="{75BE811B-389A-4E78-9417-15D80C595A04}"/>
          </ac:picMkLst>
        </pc:picChg>
        <pc:picChg chg="add mod">
          <ac:chgData name="Andrew Ming Ho Wu" userId="620d876fccae6a25" providerId="LiveId" clId="{4CAC8269-6B0F-4198-B261-2CBCFD6E8737}" dt="2020-10-21T09:14:19.306" v="1682" actId="14100"/>
          <ac:picMkLst>
            <pc:docMk/>
            <pc:sldMk cId="3688252027" sldId="385"/>
            <ac:picMk id="7" creationId="{F4EA5A8B-8C65-4373-8FE9-1B71186CBBE2}"/>
          </ac:picMkLst>
        </pc:picChg>
        <pc:picChg chg="add mod">
          <ac:chgData name="Andrew Ming Ho Wu" userId="620d876fccae6a25" providerId="LiveId" clId="{4CAC8269-6B0F-4198-B261-2CBCFD6E8737}" dt="2020-10-21T09:14:26.290" v="1686" actId="1076"/>
          <ac:picMkLst>
            <pc:docMk/>
            <pc:sldMk cId="3688252027" sldId="385"/>
            <ac:picMk id="11" creationId="{4735A8E2-49AE-4734-AFD5-801F363B33FC}"/>
          </ac:picMkLst>
        </pc:picChg>
      </pc:sldChg>
      <pc:sldChg chg="modSp add mod">
        <pc:chgData name="Andrew Ming Ho Wu" userId="620d876fccae6a25" providerId="LiveId" clId="{4CAC8269-6B0F-4198-B261-2CBCFD6E8737}" dt="2020-10-22T15:17:42.694" v="3079" actId="20577"/>
        <pc:sldMkLst>
          <pc:docMk/>
          <pc:sldMk cId="1734700085" sldId="386"/>
        </pc:sldMkLst>
        <pc:spChg chg="mod">
          <ac:chgData name="Andrew Ming Ho Wu" userId="620d876fccae6a25" providerId="LiveId" clId="{4CAC8269-6B0F-4198-B261-2CBCFD6E8737}" dt="2020-10-22T15:17:42.694" v="3079" actId="20577"/>
          <ac:spMkLst>
            <pc:docMk/>
            <pc:sldMk cId="1734700085" sldId="386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22012E1F-4A87-4B9C-8D82-647E20DED6D9}"/>
    <pc:docChg chg="custSel addSld delSld modSld">
      <pc:chgData name="Andrew Ming Ho Wu" userId="620d876fccae6a25" providerId="LiveId" clId="{22012E1F-4A87-4B9C-8D82-647E20DED6D9}" dt="2020-11-27T09:57:46.188" v="540" actId="20577"/>
      <pc:docMkLst>
        <pc:docMk/>
      </pc:docMkLst>
      <pc:sldChg chg="modSp mod">
        <pc:chgData name="Andrew Ming Ho Wu" userId="620d876fccae6a25" providerId="LiveId" clId="{22012E1F-4A87-4B9C-8D82-647E20DED6D9}" dt="2020-11-27T09:30:13.652" v="329" actId="20577"/>
        <pc:sldMkLst>
          <pc:docMk/>
          <pc:sldMk cId="0" sldId="256"/>
        </pc:sldMkLst>
        <pc:spChg chg="mod">
          <ac:chgData name="Andrew Ming Ho Wu" userId="620d876fccae6a25" providerId="LiveId" clId="{22012E1F-4A87-4B9C-8D82-647E20DED6D9}" dt="2020-11-27T09:30:13.652" v="329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22012E1F-4A87-4B9C-8D82-647E20DED6D9}" dt="2020-11-27T09:24:41.989" v="24" actId="20577"/>
          <ac:spMkLst>
            <pc:docMk/>
            <pc:sldMk cId="0" sldId="256"/>
            <ac:spMk id="12" creationId="{9A5C5996-C506-42D4-8B45-0190C0F5159A}"/>
          </ac:spMkLst>
        </pc:spChg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28898620" sldId="329"/>
        </pc:sldMkLst>
      </pc:sldChg>
      <pc:sldChg chg="addSp modSp mod">
        <pc:chgData name="Andrew Ming Ho Wu" userId="620d876fccae6a25" providerId="LiveId" clId="{22012E1F-4A87-4B9C-8D82-647E20DED6D9}" dt="2020-11-27T09:31:28.976" v="432" actId="20577"/>
        <pc:sldMkLst>
          <pc:docMk/>
          <pc:sldMk cId="3627176467" sldId="330"/>
        </pc:sldMkLst>
        <pc:spChg chg="mod">
          <ac:chgData name="Andrew Ming Ho Wu" userId="620d876fccae6a25" providerId="LiveId" clId="{22012E1F-4A87-4B9C-8D82-647E20DED6D9}" dt="2020-11-27T09:31:00.027" v="330" actId="1076"/>
          <ac:spMkLst>
            <pc:docMk/>
            <pc:sldMk cId="3627176467" sldId="330"/>
            <ac:spMk id="5" creationId="{00000000-0000-0000-0000-000000000000}"/>
          </ac:spMkLst>
        </pc:spChg>
        <pc:spChg chg="add mod">
          <ac:chgData name="Andrew Ming Ho Wu" userId="620d876fccae6a25" providerId="LiveId" clId="{22012E1F-4A87-4B9C-8D82-647E20DED6D9}" dt="2020-11-27T09:31:28.976" v="432" actId="20577"/>
          <ac:spMkLst>
            <pc:docMk/>
            <pc:sldMk cId="3627176467" sldId="330"/>
            <ac:spMk id="11" creationId="{51D20990-98D9-4852-A91C-AEF4EC3755F8}"/>
          </ac:spMkLst>
        </pc:spChg>
      </pc:sldChg>
      <pc:sldChg chg="delSp modSp mod">
        <pc:chgData name="Andrew Ming Ho Wu" userId="620d876fccae6a25" providerId="LiveId" clId="{22012E1F-4A87-4B9C-8D82-647E20DED6D9}" dt="2020-11-27T09:25:46.119" v="182" actId="20577"/>
        <pc:sldMkLst>
          <pc:docMk/>
          <pc:sldMk cId="2206058006" sldId="333"/>
        </pc:sldMkLst>
        <pc:spChg chg="mod">
          <ac:chgData name="Andrew Ming Ho Wu" userId="620d876fccae6a25" providerId="LiveId" clId="{22012E1F-4A87-4B9C-8D82-647E20DED6D9}" dt="2020-11-27T09:25:46.119" v="182" actId="20577"/>
          <ac:spMkLst>
            <pc:docMk/>
            <pc:sldMk cId="2206058006" sldId="333"/>
            <ac:spMk id="5" creationId="{00000000-0000-0000-0000-000000000000}"/>
          </ac:spMkLst>
        </pc:spChg>
        <pc:spChg chg="del mod">
          <ac:chgData name="Andrew Ming Ho Wu" userId="620d876fccae6a25" providerId="LiveId" clId="{22012E1F-4A87-4B9C-8D82-647E20DED6D9}" dt="2020-11-27T09:25:33.462" v="158"/>
          <ac:spMkLst>
            <pc:docMk/>
            <pc:sldMk cId="2206058006" sldId="333"/>
            <ac:spMk id="12" creationId="{7E70BACB-1CF0-4DEE-923B-205A7D88BC2B}"/>
          </ac:spMkLst>
        </pc:spChg>
      </pc:sldChg>
      <pc:sldChg chg="delSp modSp mod">
        <pc:chgData name="Andrew Ming Ho Wu" userId="620d876fccae6a25" providerId="LiveId" clId="{22012E1F-4A87-4B9C-8D82-647E20DED6D9}" dt="2020-11-27T09:25:17.647" v="125"/>
        <pc:sldMkLst>
          <pc:docMk/>
          <pc:sldMk cId="2818220858" sldId="343"/>
        </pc:sldMkLst>
        <pc:spChg chg="mod">
          <ac:chgData name="Andrew Ming Ho Wu" userId="620d876fccae6a25" providerId="LiveId" clId="{22012E1F-4A87-4B9C-8D82-647E20DED6D9}" dt="2020-11-27T09:25:07.450" v="119" actId="20577"/>
          <ac:spMkLst>
            <pc:docMk/>
            <pc:sldMk cId="2818220858" sldId="343"/>
            <ac:spMk id="5" creationId="{81D7F47C-B22C-46A9-BD87-E2FA064EC20F}"/>
          </ac:spMkLst>
        </pc:spChg>
        <pc:spChg chg="del mod">
          <ac:chgData name="Andrew Ming Ho Wu" userId="620d876fccae6a25" providerId="LiveId" clId="{22012E1F-4A87-4B9C-8D82-647E20DED6D9}" dt="2020-11-27T09:25:17.647" v="125"/>
          <ac:spMkLst>
            <pc:docMk/>
            <pc:sldMk cId="2818220858" sldId="343"/>
            <ac:spMk id="7" creationId="{1392A199-A877-423D-866C-20FBCD6607E5}"/>
          </ac:spMkLst>
        </pc:spChg>
        <pc:spChg chg="mod">
          <ac:chgData name="Andrew Ming Ho Wu" userId="620d876fccae6a25" providerId="LiveId" clId="{22012E1F-4A87-4B9C-8D82-647E20DED6D9}" dt="2020-11-27T09:25:16.858" v="123" actId="1076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22012E1F-4A87-4B9C-8D82-647E20DED6D9}" dt="2020-11-27T09:24:59.994" v="116" actId="20577"/>
          <ac:spMkLst>
            <pc:docMk/>
            <pc:sldMk cId="2818220858" sldId="343"/>
            <ac:spMk id="15" creationId="{5FC8DCBF-4CCE-4C22-8B9F-CC50B4D8446D}"/>
          </ac:spMkLst>
        </pc:spChg>
        <pc:grpChg chg="mod">
          <ac:chgData name="Andrew Ming Ho Wu" userId="620d876fccae6a25" providerId="LiveId" clId="{22012E1F-4A87-4B9C-8D82-647E20DED6D9}" dt="2020-11-27T09:25:13.862" v="122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427335621" sldId="34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393119807" sldId="34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457112152" sldId="34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475226665" sldId="34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6395121" sldId="35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12571006" sldId="35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959613205" sldId="35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263284210" sldId="353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629061103" sldId="35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42687052" sldId="35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660464257" sldId="356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30828163" sldId="35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366273326" sldId="35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719398558" sldId="35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564581656" sldId="36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2490295" sldId="36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191481217" sldId="36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65618518" sldId="363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797253076" sldId="36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131485454" sldId="36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537207032" sldId="366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755963575" sldId="36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72139810" sldId="36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995578139" sldId="36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68947406" sldId="37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03762814" sldId="37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538366509" sldId="37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067099155" sldId="37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298633428" sldId="37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187736813" sldId="38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757193750" sldId="38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701886588" sldId="38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708503969" sldId="385"/>
        </pc:sldMkLst>
      </pc:sldChg>
      <pc:sldChg chg="modSp mod">
        <pc:chgData name="Andrew Ming Ho Wu" userId="620d876fccae6a25" providerId="LiveId" clId="{22012E1F-4A87-4B9C-8D82-647E20DED6D9}" dt="2020-11-27T09:26:39.193" v="316" actId="1076"/>
        <pc:sldMkLst>
          <pc:docMk/>
          <pc:sldMk cId="1734700085" sldId="386"/>
        </pc:sldMkLst>
        <pc:spChg chg="mod">
          <ac:chgData name="Andrew Ming Ho Wu" userId="620d876fccae6a25" providerId="LiveId" clId="{22012E1F-4A87-4B9C-8D82-647E20DED6D9}" dt="2020-11-27T09:26:39.193" v="316" actId="1076"/>
          <ac:spMkLst>
            <pc:docMk/>
            <pc:sldMk cId="1734700085" sldId="386"/>
            <ac:spMk id="12" creationId="{7E70BACB-1CF0-4DEE-923B-205A7D88BC2B}"/>
          </ac:spMkLst>
        </pc:spChg>
      </pc:sldChg>
      <pc:sldChg chg="addSp modSp add mod">
        <pc:chgData name="Andrew Ming Ho Wu" userId="620d876fccae6a25" providerId="LiveId" clId="{22012E1F-4A87-4B9C-8D82-647E20DED6D9}" dt="2020-11-27T09:57:46.188" v="540" actId="20577"/>
        <pc:sldMkLst>
          <pc:docMk/>
          <pc:sldMk cId="1002563172" sldId="387"/>
        </pc:sldMkLst>
        <pc:spChg chg="add mod">
          <ac:chgData name="Andrew Ming Ho Wu" userId="620d876fccae6a25" providerId="LiveId" clId="{22012E1F-4A87-4B9C-8D82-647E20DED6D9}" dt="2020-11-27T09:57:46.188" v="540" actId="20577"/>
          <ac:spMkLst>
            <pc:docMk/>
            <pc:sldMk cId="1002563172" sldId="387"/>
            <ac:spMk id="11" creationId="{BA618F6F-1997-4079-B11E-BC24229FBCC5}"/>
          </ac:spMkLst>
        </pc:spChg>
      </pc:sldChg>
    </pc:docChg>
  </pc:docChgLst>
  <pc:docChgLst>
    <pc:chgData name="Andrew Ming Ho Wu" userId="620d876fccae6a25" providerId="LiveId" clId="{B8CC6B97-FBEB-4E84-A973-1D8D00A51797}"/>
    <pc:docChg chg="undo redo custSel addSld delSld modSld">
      <pc:chgData name="Andrew Ming Ho Wu" userId="620d876fccae6a25" providerId="LiveId" clId="{B8CC6B97-FBEB-4E84-A973-1D8D00A51797}" dt="2020-12-09T20:21:14.831" v="3322" actId="1076"/>
      <pc:docMkLst>
        <pc:docMk/>
      </pc:docMkLst>
      <pc:sldChg chg="modSp mod">
        <pc:chgData name="Andrew Ming Ho Wu" userId="620d876fccae6a25" providerId="LiveId" clId="{B8CC6B97-FBEB-4E84-A973-1D8D00A51797}" dt="2020-12-07T23:20:20.434" v="2391" actId="20577"/>
        <pc:sldMkLst>
          <pc:docMk/>
          <pc:sldMk cId="0" sldId="256"/>
        </pc:sldMkLst>
        <pc:spChg chg="mod">
          <ac:chgData name="Andrew Ming Ho Wu" userId="620d876fccae6a25" providerId="LiveId" clId="{B8CC6B97-FBEB-4E84-A973-1D8D00A51797}" dt="2020-12-07T23:20:20.434" v="2391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B8CC6B97-FBEB-4E84-A973-1D8D00A51797}" dt="2020-12-07T11:47:32.514" v="4" actId="20577"/>
          <ac:spMkLst>
            <pc:docMk/>
            <pc:sldMk cId="0" sldId="256"/>
            <ac:spMk id="12" creationId="{9A5C5996-C506-42D4-8B45-0190C0F5159A}"/>
          </ac:spMkLst>
        </pc:spChg>
      </pc:sldChg>
      <pc:sldChg chg="modSp del mod">
        <pc:chgData name="Andrew Ming Ho Wu" userId="620d876fccae6a25" providerId="LiveId" clId="{B8CC6B97-FBEB-4E84-A973-1D8D00A51797}" dt="2020-12-07T14:43:22.840" v="2386" actId="47"/>
        <pc:sldMkLst>
          <pc:docMk/>
          <pc:sldMk cId="3627176467" sldId="330"/>
        </pc:sldMkLst>
        <pc:spChg chg="mod">
          <ac:chgData name="Andrew Ming Ho Wu" userId="620d876fccae6a25" providerId="LiveId" clId="{B8CC6B97-FBEB-4E84-A973-1D8D00A51797}" dt="2020-12-07T11:49:36.385" v="427" actId="115"/>
          <ac:spMkLst>
            <pc:docMk/>
            <pc:sldMk cId="3627176467" sldId="330"/>
            <ac:spMk id="11" creationId="{51D20990-98D9-4852-A91C-AEF4EC3755F8}"/>
          </ac:spMkLst>
        </pc:spChg>
      </pc:sldChg>
      <pc:sldChg chg="addSp delSp modSp mod">
        <pc:chgData name="Andrew Ming Ho Wu" userId="620d876fccae6a25" providerId="LiveId" clId="{B8CC6B97-FBEB-4E84-A973-1D8D00A51797}" dt="2020-12-09T20:19:32.434" v="3257" actId="20577"/>
        <pc:sldMkLst>
          <pc:docMk/>
          <pc:sldMk cId="2206058006" sldId="333"/>
        </pc:sldMkLst>
        <pc:spChg chg="mod">
          <ac:chgData name="Andrew Ming Ho Wu" userId="620d876fccae6a25" providerId="LiveId" clId="{B8CC6B97-FBEB-4E84-A973-1D8D00A51797}" dt="2020-12-08T20:51:48.995" v="2411" actId="20577"/>
          <ac:spMkLst>
            <pc:docMk/>
            <pc:sldMk cId="2206058006" sldId="333"/>
            <ac:spMk id="5" creationId="{00000000-0000-0000-0000-000000000000}"/>
          </ac:spMkLst>
        </pc:spChg>
        <pc:spChg chg="del">
          <ac:chgData name="Andrew Ming Ho Wu" userId="620d876fccae6a25" providerId="LiveId" clId="{B8CC6B97-FBEB-4E84-A973-1D8D00A51797}" dt="2020-12-07T11:49:40.438" v="428" actId="478"/>
          <ac:spMkLst>
            <pc:docMk/>
            <pc:sldMk cId="2206058006" sldId="333"/>
            <ac:spMk id="11" creationId="{3E2506E2-B67A-4B0D-BA61-6B13AC56BACF}"/>
          </ac:spMkLst>
        </pc:spChg>
        <pc:spChg chg="add del mod">
          <ac:chgData name="Andrew Ming Ho Wu" userId="620d876fccae6a25" providerId="LiveId" clId="{B8CC6B97-FBEB-4E84-A973-1D8D00A51797}" dt="2020-12-09T20:19:32.434" v="3257" actId="20577"/>
          <ac:spMkLst>
            <pc:docMk/>
            <pc:sldMk cId="2206058006" sldId="333"/>
            <ac:spMk id="12" creationId="{11F2B6B6-0466-4FF3-9677-694F0F61AE7C}"/>
          </ac:spMkLst>
        </pc:spChg>
        <pc:grpChg chg="mod">
          <ac:chgData name="Andrew Ming Ho Wu" userId="620d876fccae6a25" providerId="LiveId" clId="{B8CC6B97-FBEB-4E84-A973-1D8D00A51797}" dt="2020-12-07T11:50:20.258" v="465" actId="1076"/>
          <ac:grpSpMkLst>
            <pc:docMk/>
            <pc:sldMk cId="2206058006" sldId="333"/>
            <ac:grpSpMk id="2" creationId="{00000000-0000-0000-0000-000000000000}"/>
          </ac:grpSpMkLst>
        </pc:grpChg>
        <pc:grpChg chg="mod">
          <ac:chgData name="Andrew Ming Ho Wu" userId="620d876fccae6a25" providerId="LiveId" clId="{B8CC6B97-FBEB-4E84-A973-1D8D00A51797}" dt="2020-12-07T11:50:22.733" v="466" actId="1076"/>
          <ac:grpSpMkLst>
            <pc:docMk/>
            <pc:sldMk cId="2206058006" sldId="333"/>
            <ac:grpSpMk id="8" creationId="{00000000-0000-0000-0000-000000000000}"/>
          </ac:grpSpMkLst>
        </pc:grpChg>
      </pc:sldChg>
      <pc:sldChg chg="addSp delSp modSp mod">
        <pc:chgData name="Andrew Ming Ho Wu" userId="620d876fccae6a25" providerId="LiveId" clId="{B8CC6B97-FBEB-4E84-A973-1D8D00A51797}" dt="2020-12-07T12:17:11.563" v="2385" actId="20577"/>
        <pc:sldMkLst>
          <pc:docMk/>
          <pc:sldMk cId="2818220858" sldId="343"/>
        </pc:sldMkLst>
        <pc:spChg chg="mod">
          <ac:chgData name="Andrew Ming Ho Wu" userId="620d876fccae6a25" providerId="LiveId" clId="{B8CC6B97-FBEB-4E84-A973-1D8D00A51797}" dt="2020-12-07T12:16:53.205" v="2364" actId="1076"/>
          <ac:spMkLst>
            <pc:docMk/>
            <pc:sldMk cId="2818220858" sldId="343"/>
            <ac:spMk id="5" creationId="{81D7F47C-B22C-46A9-BD87-E2FA064EC20F}"/>
          </ac:spMkLst>
        </pc:spChg>
        <pc:spChg chg="mod">
          <ac:chgData name="Andrew Ming Ho Wu" userId="620d876fccae6a25" providerId="LiveId" clId="{B8CC6B97-FBEB-4E84-A973-1D8D00A51797}" dt="2020-12-07T12:16:25.853" v="2338" actId="20577"/>
          <ac:spMkLst>
            <pc:docMk/>
            <pc:sldMk cId="2818220858" sldId="343"/>
            <ac:spMk id="8" creationId="{9D42ABF8-029E-4F29-B608-8C118D28ABA1}"/>
          </ac:spMkLst>
        </pc:spChg>
        <pc:spChg chg="add del mod">
          <ac:chgData name="Andrew Ming Ho Wu" userId="620d876fccae6a25" providerId="LiveId" clId="{B8CC6B97-FBEB-4E84-A973-1D8D00A51797}" dt="2020-12-07T12:17:00.094" v="2366"/>
          <ac:spMkLst>
            <pc:docMk/>
            <pc:sldMk cId="2818220858" sldId="343"/>
            <ac:spMk id="14" creationId="{4008C9F8-7034-4640-926C-69C20356432C}"/>
          </ac:spMkLst>
        </pc:spChg>
        <pc:spChg chg="mod">
          <ac:chgData name="Andrew Ming Ho Wu" userId="620d876fccae6a25" providerId="LiveId" clId="{B8CC6B97-FBEB-4E84-A973-1D8D00A51797}" dt="2020-12-07T11:47:46.566" v="35" actId="20577"/>
          <ac:spMkLst>
            <pc:docMk/>
            <pc:sldMk cId="2818220858" sldId="343"/>
            <ac:spMk id="15" creationId="{5FC8DCBF-4CCE-4C22-8B9F-CC50B4D8446D}"/>
          </ac:spMkLst>
        </pc:spChg>
        <pc:spChg chg="add mod">
          <ac:chgData name="Andrew Ming Ho Wu" userId="620d876fccae6a25" providerId="LiveId" clId="{B8CC6B97-FBEB-4E84-A973-1D8D00A51797}" dt="2020-12-07T12:17:11.563" v="2385" actId="20577"/>
          <ac:spMkLst>
            <pc:docMk/>
            <pc:sldMk cId="2818220858" sldId="343"/>
            <ac:spMk id="16" creationId="{9776CE46-BCD9-4FBA-A83A-BE5C5D29A965}"/>
          </ac:spMkLst>
        </pc:spChg>
        <pc:grpChg chg="mod">
          <ac:chgData name="Andrew Ming Ho Wu" userId="620d876fccae6a25" providerId="LiveId" clId="{B8CC6B97-FBEB-4E84-A973-1D8D00A51797}" dt="2020-12-07T12:16:48.563" v="2363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B8CC6B97-FBEB-4E84-A973-1D8D00A51797}" dt="2020-12-07T12:12:01.475" v="2130" actId="20577"/>
        <pc:sldMkLst>
          <pc:docMk/>
          <pc:sldMk cId="1002563172" sldId="387"/>
        </pc:sldMkLst>
        <pc:spChg chg="mod">
          <ac:chgData name="Andrew Ming Ho Wu" userId="620d876fccae6a25" providerId="LiveId" clId="{B8CC6B97-FBEB-4E84-A973-1D8D00A51797}" dt="2020-12-07T12:12:01.475" v="2130" actId="20577"/>
          <ac:spMkLst>
            <pc:docMk/>
            <pc:sldMk cId="1002563172" sldId="387"/>
            <ac:spMk id="5" creationId="{00000000-0000-0000-0000-000000000000}"/>
          </ac:spMkLst>
        </pc:spChg>
      </pc:sldChg>
      <pc:sldChg chg="modSp add mod">
        <pc:chgData name="Andrew Ming Ho Wu" userId="620d876fccae6a25" providerId="LiveId" clId="{B8CC6B97-FBEB-4E84-A973-1D8D00A51797}" dt="2020-12-09T20:21:14.831" v="3322" actId="1076"/>
        <pc:sldMkLst>
          <pc:docMk/>
          <pc:sldMk cId="2049264590" sldId="388"/>
        </pc:sldMkLst>
        <pc:spChg chg="mod">
          <ac:chgData name="Andrew Ming Ho Wu" userId="620d876fccae6a25" providerId="LiveId" clId="{B8CC6B97-FBEB-4E84-A973-1D8D00A51797}" dt="2020-12-09T20:21:14.831" v="3322" actId="1076"/>
          <ac:spMkLst>
            <pc:docMk/>
            <pc:sldMk cId="2049264590" sldId="388"/>
            <ac:spMk id="12" creationId="{11F2B6B6-0466-4FF3-9677-694F0F61AE7C}"/>
          </ac:spMkLst>
        </pc:spChg>
      </pc:sldChg>
      <pc:sldChg chg="add">
        <pc:chgData name="Andrew Ming Ho Wu" userId="620d876fccae6a25" providerId="LiveId" clId="{B8CC6B97-FBEB-4E84-A973-1D8D00A51797}" dt="2020-12-07T12:11:57.600" v="2129" actId="2890"/>
        <pc:sldMkLst>
          <pc:docMk/>
          <pc:sldMk cId="1012779811" sldId="389"/>
        </pc:sldMkLst>
      </pc:sldChg>
      <pc:sldChg chg="modSp add mod">
        <pc:chgData name="Andrew Ming Ho Wu" userId="620d876fccae6a25" providerId="LiveId" clId="{B8CC6B97-FBEB-4E84-A973-1D8D00A51797}" dt="2020-12-07T12:13:16.646" v="2234" actId="255"/>
        <pc:sldMkLst>
          <pc:docMk/>
          <pc:sldMk cId="2782934202" sldId="390"/>
        </pc:sldMkLst>
        <pc:spChg chg="mod">
          <ac:chgData name="Andrew Ming Ho Wu" userId="620d876fccae6a25" providerId="LiveId" clId="{B8CC6B97-FBEB-4E84-A973-1D8D00A51797}" dt="2020-12-07T12:12:22.476" v="2139" actId="20577"/>
          <ac:spMkLst>
            <pc:docMk/>
            <pc:sldMk cId="2782934202" sldId="390"/>
            <ac:spMk id="5" creationId="{00000000-0000-0000-0000-000000000000}"/>
          </ac:spMkLst>
        </pc:spChg>
        <pc:spChg chg="mod">
          <ac:chgData name="Andrew Ming Ho Wu" userId="620d876fccae6a25" providerId="LiveId" clId="{B8CC6B97-FBEB-4E84-A973-1D8D00A51797}" dt="2020-12-07T12:13:16.646" v="2234" actId="255"/>
          <ac:spMkLst>
            <pc:docMk/>
            <pc:sldMk cId="2782934202" sldId="390"/>
            <ac:spMk id="12" creationId="{11F2B6B6-0466-4FF3-9677-694F0F61AE7C}"/>
          </ac:spMkLst>
        </pc:spChg>
      </pc:sldChg>
      <pc:sldChg chg="modSp add mod">
        <pc:chgData name="Andrew Ming Ho Wu" userId="620d876fccae6a25" providerId="LiveId" clId="{B8CC6B97-FBEB-4E84-A973-1D8D00A51797}" dt="2020-12-07T12:14:09.189" v="2268" actId="20577"/>
        <pc:sldMkLst>
          <pc:docMk/>
          <pc:sldMk cId="2582986712" sldId="391"/>
        </pc:sldMkLst>
        <pc:spChg chg="mod">
          <ac:chgData name="Andrew Ming Ho Wu" userId="620d876fccae6a25" providerId="LiveId" clId="{B8CC6B97-FBEB-4E84-A973-1D8D00A51797}" dt="2020-12-07T12:14:09.189" v="2268" actId="20577"/>
          <ac:spMkLst>
            <pc:docMk/>
            <pc:sldMk cId="2582986712" sldId="391"/>
            <ac:spMk id="12" creationId="{11F2B6B6-0466-4FF3-9677-694F0F61AE7C}"/>
          </ac:spMkLst>
        </pc:spChg>
      </pc:sldChg>
      <pc:sldChg chg="modSp add mod">
        <pc:chgData name="Andrew Ming Ho Wu" userId="620d876fccae6a25" providerId="LiveId" clId="{B8CC6B97-FBEB-4E84-A973-1D8D00A51797}" dt="2020-12-07T12:15:51.208" v="2307" actId="255"/>
        <pc:sldMkLst>
          <pc:docMk/>
          <pc:sldMk cId="161672857" sldId="392"/>
        </pc:sldMkLst>
        <pc:spChg chg="mod">
          <ac:chgData name="Andrew Ming Ho Wu" userId="620d876fccae6a25" providerId="LiveId" clId="{B8CC6B97-FBEB-4E84-A973-1D8D00A51797}" dt="2020-12-07T12:15:14.773" v="2298" actId="20577"/>
          <ac:spMkLst>
            <pc:docMk/>
            <pc:sldMk cId="161672857" sldId="392"/>
            <ac:spMk id="5" creationId="{00000000-0000-0000-0000-000000000000}"/>
          </ac:spMkLst>
        </pc:spChg>
        <pc:spChg chg="mod">
          <ac:chgData name="Andrew Ming Ho Wu" userId="620d876fccae6a25" providerId="LiveId" clId="{B8CC6B97-FBEB-4E84-A973-1D8D00A51797}" dt="2020-12-07T12:15:51.208" v="2307" actId="255"/>
          <ac:spMkLst>
            <pc:docMk/>
            <pc:sldMk cId="161672857" sldId="392"/>
            <ac:spMk id="12" creationId="{11F2B6B6-0466-4FF3-9677-694F0F61AE7C}"/>
          </ac:spMkLst>
        </pc:spChg>
      </pc:sldChg>
      <pc:sldChg chg="modSp add mod">
        <pc:chgData name="Andrew Ming Ho Wu" userId="620d876fccae6a25" providerId="LiveId" clId="{B8CC6B97-FBEB-4E84-A973-1D8D00A51797}" dt="2020-12-09T20:20:31.079" v="3296" actId="20577"/>
        <pc:sldMkLst>
          <pc:docMk/>
          <pc:sldMk cId="226674003" sldId="393"/>
        </pc:sldMkLst>
        <pc:spChg chg="mod">
          <ac:chgData name="Andrew Ming Ho Wu" userId="620d876fccae6a25" providerId="LiveId" clId="{B8CC6B97-FBEB-4E84-A973-1D8D00A51797}" dt="2020-12-09T20:20:31.079" v="3296" actId="20577"/>
          <ac:spMkLst>
            <pc:docMk/>
            <pc:sldMk cId="226674003" sldId="393"/>
            <ac:spMk id="12" creationId="{11F2B6B6-0466-4FF3-9677-694F0F61AE7C}"/>
          </ac:spMkLst>
        </pc:spChg>
      </pc:sldChg>
      <pc:sldChg chg="add del">
        <pc:chgData name="Andrew Ming Ho Wu" userId="620d876fccae6a25" providerId="LiveId" clId="{B8CC6B97-FBEB-4E84-A973-1D8D00A51797}" dt="2020-12-08T20:51:41.486" v="2393"/>
        <pc:sldMkLst>
          <pc:docMk/>
          <pc:sldMk cId="1879883029" sldId="393"/>
        </pc:sldMkLst>
      </pc:sldChg>
    </pc:docChg>
  </pc:docChgLst>
  <pc:docChgLst>
    <pc:chgData name="Andrew Ming Ho Wu" userId="620d876fccae6a25" providerId="LiveId" clId="{EF3BC0AB-AB59-4C81-97A5-1FDA4EE47D87}"/>
    <pc:docChg chg="undo redo custSel addSld delSld modSld">
      <pc:chgData name="Andrew Ming Ho Wu" userId="620d876fccae6a25" providerId="LiveId" clId="{EF3BC0AB-AB59-4C81-97A5-1FDA4EE47D87}" dt="2020-09-27T18:57:17.757" v="14458" actId="20577"/>
      <pc:docMkLst>
        <pc:docMk/>
      </pc:docMkLst>
      <pc:sldChg chg="delSp modSp mod modNotesTx">
        <pc:chgData name="Andrew Ming Ho Wu" userId="620d876fccae6a25" providerId="LiveId" clId="{EF3BC0AB-AB59-4C81-97A5-1FDA4EE47D87}" dt="2020-09-27T09:55:20.712" v="4391" actId="255"/>
        <pc:sldMkLst>
          <pc:docMk/>
          <pc:sldMk cId="0" sldId="256"/>
        </pc:sldMkLst>
        <pc:spChg chg="mod">
          <ac:chgData name="Andrew Ming Ho Wu" userId="620d876fccae6a25" providerId="LiveId" clId="{EF3BC0AB-AB59-4C81-97A5-1FDA4EE47D87}" dt="2020-09-27T09:55:20.712" v="4391" actId="255"/>
          <ac:spMkLst>
            <pc:docMk/>
            <pc:sldMk cId="0" sldId="256"/>
            <ac:spMk id="7" creationId="{00000000-0000-0000-0000-000000000000}"/>
          </ac:spMkLst>
        </pc:spChg>
        <pc:spChg chg="del mod">
          <ac:chgData name="Andrew Ming Ho Wu" userId="620d876fccae6a25" providerId="LiveId" clId="{EF3BC0AB-AB59-4C81-97A5-1FDA4EE47D87}" dt="2020-09-23T13:10:09.932" v="29"/>
          <ac:spMkLst>
            <pc:docMk/>
            <pc:sldMk cId="0" sldId="256"/>
            <ac:spMk id="8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6T17:04:55.185" v="4379" actId="20577"/>
          <ac:spMkLst>
            <pc:docMk/>
            <pc:sldMk cId="0" sldId="256"/>
            <ac:spMk id="13" creationId="{0477D28A-3F44-4405-BD2B-4F00158DB1B3}"/>
          </ac:spMkLst>
        </pc:spChg>
      </pc:sldChg>
      <pc:sldChg chg="addSp delSp modSp mod">
        <pc:chgData name="Andrew Ming Ho Wu" userId="620d876fccae6a25" providerId="LiveId" clId="{EF3BC0AB-AB59-4C81-97A5-1FDA4EE47D87}" dt="2020-09-26T16:12:34.168" v="949" actId="1076"/>
        <pc:sldMkLst>
          <pc:docMk/>
          <pc:sldMk cId="0" sldId="257"/>
        </pc:sldMkLst>
        <pc:spChg chg="add mod">
          <ac:chgData name="Andrew Ming Ho Wu" userId="620d876fccae6a25" providerId="LiveId" clId="{EF3BC0AB-AB59-4C81-97A5-1FDA4EE47D87}" dt="2020-09-26T16:12:00.026" v="902" actId="1076"/>
          <ac:spMkLst>
            <pc:docMk/>
            <pc:sldMk cId="0" sldId="257"/>
            <ac:spMk id="5" creationId="{81D7F47C-B22C-46A9-BD87-E2FA064EC20F}"/>
          </ac:spMkLst>
        </pc:spChg>
        <pc:spChg chg="mod">
          <ac:chgData name="Andrew Ming Ho Wu" userId="620d876fccae6a25" providerId="LiveId" clId="{EF3BC0AB-AB59-4C81-97A5-1FDA4EE47D87}" dt="2020-09-26T16:11:40.182" v="900" actId="1076"/>
          <ac:spMkLst>
            <pc:docMk/>
            <pc:sldMk cId="0" sldId="257"/>
            <ac:spMk id="6" creationId="{00000000-0000-0000-0000-000000000000}"/>
          </ac:spMkLst>
        </pc:spChg>
        <pc:spChg chg="add mod">
          <ac:chgData name="Andrew Ming Ho Wu" userId="620d876fccae6a25" providerId="LiveId" clId="{EF3BC0AB-AB59-4C81-97A5-1FDA4EE47D87}" dt="2020-09-26T16:12:34.168" v="949" actId="1076"/>
          <ac:spMkLst>
            <pc:docMk/>
            <pc:sldMk cId="0" sldId="257"/>
            <ac:spMk id="7" creationId="{8F1A7018-DAB3-4DD6-9851-CCE349574926}"/>
          </ac:spMkLst>
        </pc:spChg>
        <pc:spChg chg="add del">
          <ac:chgData name="Andrew Ming Ho Wu" userId="620d876fccae6a25" providerId="LiveId" clId="{EF3BC0AB-AB59-4C81-97A5-1FDA4EE47D87}" dt="2020-09-26T16:11:21.009" v="894" actId="22"/>
          <ac:spMkLst>
            <pc:docMk/>
            <pc:sldMk cId="0" sldId="257"/>
            <ac:spMk id="8" creationId="{C924EF3F-006C-4216-A9A0-B8029D39A876}"/>
          </ac:spMkLst>
        </pc:spChg>
        <pc:spChg chg="mod">
          <ac:chgData name="Andrew Ming Ho Wu" userId="620d876fccae6a25" providerId="LiveId" clId="{EF3BC0AB-AB59-4C81-97A5-1FDA4EE47D87}" dt="2020-09-23T13:19:33.930" v="281" actId="20577"/>
          <ac:spMkLst>
            <pc:docMk/>
            <pc:sldMk cId="0" sldId="257"/>
            <ac:spMk id="13" creationId="{CFB9566F-DF02-46E3-A7DE-30A3DA2B0123}"/>
          </ac:spMkLst>
        </pc:spChg>
        <pc:spChg chg="mod">
          <ac:chgData name="Andrew Ming Ho Wu" userId="620d876fccae6a25" providerId="LiveId" clId="{EF3BC0AB-AB59-4C81-97A5-1FDA4EE47D87}" dt="2020-09-26T16:11:44.480" v="901" actId="1076"/>
          <ac:spMkLst>
            <pc:docMk/>
            <pc:sldMk cId="0" sldId="257"/>
            <ac:spMk id="15" creationId="{5FC8DCBF-4CCE-4C22-8B9F-CC50B4D8446D}"/>
          </ac:spMkLst>
        </pc:spChg>
        <pc:spChg chg="del mod">
          <ac:chgData name="Andrew Ming Ho Wu" userId="620d876fccae6a25" providerId="LiveId" clId="{EF3BC0AB-AB59-4C81-97A5-1FDA4EE47D87}" dt="2020-09-23T13:11:18.490" v="148" actId="478"/>
          <ac:spMkLst>
            <pc:docMk/>
            <pc:sldMk cId="0" sldId="257"/>
            <ac:spMk id="17" creationId="{F1986DA0-A256-4DC4-89BA-D9AF3A5992F1}"/>
          </ac:spMkLst>
        </pc:spChg>
        <pc:spChg chg="add mod">
          <ac:chgData name="Andrew Ming Ho Wu" userId="620d876fccae6a25" providerId="LiveId" clId="{EF3BC0AB-AB59-4C81-97A5-1FDA4EE47D87}" dt="2020-09-26T16:12:07.600" v="903" actId="1076"/>
          <ac:spMkLst>
            <pc:docMk/>
            <pc:sldMk cId="0" sldId="257"/>
            <ac:spMk id="20" creationId="{A6F76399-04DE-46A8-BF2C-99ED8D141BD3}"/>
          </ac:spMkLst>
        </pc:spChg>
        <pc:grpChg chg="mod">
          <ac:chgData name="Andrew Ming Ho Wu" userId="620d876fccae6a25" providerId="LiveId" clId="{EF3BC0AB-AB59-4C81-97A5-1FDA4EE47D87}" dt="2020-09-26T16:12:28.721" v="948" actId="1076"/>
          <ac:grpSpMkLst>
            <pc:docMk/>
            <pc:sldMk cId="0" sldId="257"/>
            <ac:grpSpMk id="2" creationId="{00000000-0000-0000-0000-000000000000}"/>
          </ac:grpSpMkLst>
        </pc:grpChg>
        <pc:grpChg chg="add mod">
          <ac:chgData name="Andrew Ming Ho Wu" userId="620d876fccae6a25" providerId="LiveId" clId="{EF3BC0AB-AB59-4C81-97A5-1FDA4EE47D87}" dt="2020-09-26T16:11:22.051" v="895" actId="571"/>
          <ac:grpSpMkLst>
            <pc:docMk/>
            <pc:sldMk cId="0" sldId="257"/>
            <ac:grpSpMk id="14" creationId="{830FE23F-E1B8-42CA-8569-E15547258E1C}"/>
          </ac:grpSpMkLst>
        </pc:grpChg>
        <pc:picChg chg="mod">
          <ac:chgData name="Andrew Ming Ho Wu" userId="620d876fccae6a25" providerId="LiveId" clId="{EF3BC0AB-AB59-4C81-97A5-1FDA4EE47D87}" dt="2020-09-26T16:11:22.051" v="895" actId="571"/>
          <ac:picMkLst>
            <pc:docMk/>
            <pc:sldMk cId="0" sldId="257"/>
            <ac:picMk id="16" creationId="{91452E8C-A457-4B32-ADCC-8B062C7B7AA2}"/>
          </ac:picMkLst>
        </pc:picChg>
        <pc:picChg chg="mod">
          <ac:chgData name="Andrew Ming Ho Wu" userId="620d876fccae6a25" providerId="LiveId" clId="{EF3BC0AB-AB59-4C81-97A5-1FDA4EE47D87}" dt="2020-09-26T16:11:22.051" v="895" actId="571"/>
          <ac:picMkLst>
            <pc:docMk/>
            <pc:sldMk cId="0" sldId="257"/>
            <ac:picMk id="17" creationId="{9914AFBE-82F5-4DA6-8856-1BD8C5F4D972}"/>
          </ac:picMkLst>
        </pc:picChg>
      </pc:sldChg>
      <pc:sldChg chg="addSp delSp modSp mod modNotesTx">
        <pc:chgData name="Andrew Ming Ho Wu" userId="620d876fccae6a25" providerId="LiveId" clId="{EF3BC0AB-AB59-4C81-97A5-1FDA4EE47D87}" dt="2020-09-27T18:42:29.401" v="12601" actId="20577"/>
        <pc:sldMkLst>
          <pc:docMk/>
          <pc:sldMk cId="0" sldId="259"/>
        </pc:sldMkLst>
        <pc:spChg chg="mod">
          <ac:chgData name="Andrew Ming Ho Wu" userId="620d876fccae6a25" providerId="LiveId" clId="{EF3BC0AB-AB59-4C81-97A5-1FDA4EE47D87}" dt="2020-09-26T16:15:18.922" v="1252" actId="20577"/>
          <ac:spMkLst>
            <pc:docMk/>
            <pc:sldMk cId="0" sldId="259"/>
            <ac:spMk id="5" creationId="{00000000-0000-0000-0000-000000000000}"/>
          </ac:spMkLst>
        </pc:spChg>
        <pc:spChg chg="add del">
          <ac:chgData name="Andrew Ming Ho Wu" userId="620d876fccae6a25" providerId="LiveId" clId="{EF3BC0AB-AB59-4C81-97A5-1FDA4EE47D87}" dt="2020-09-26T16:15:24.567" v="1254" actId="22"/>
          <ac:spMkLst>
            <pc:docMk/>
            <pc:sldMk cId="0" sldId="259"/>
            <ac:spMk id="6" creationId="{9BFBCD21-514B-426A-B032-477E3A9B1B83}"/>
          </ac:spMkLst>
        </pc:spChg>
        <pc:spChg chg="mod">
          <ac:chgData name="Andrew Ming Ho Wu" userId="620d876fccae6a25" providerId="LiveId" clId="{EF3BC0AB-AB59-4C81-97A5-1FDA4EE47D87}" dt="2020-09-27T18:42:29.401" v="12601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EF3BC0AB-AB59-4C81-97A5-1FDA4EE47D87}" dt="2020-09-27T10:13:15.975" v="5911" actId="1076"/>
        <pc:sldMkLst>
          <pc:docMk/>
          <pc:sldMk cId="0" sldId="260"/>
        </pc:sldMkLst>
        <pc:spChg chg="mod">
          <ac:chgData name="Andrew Ming Ho Wu" userId="620d876fccae6a25" providerId="LiveId" clId="{EF3BC0AB-AB59-4C81-97A5-1FDA4EE47D87}" dt="2020-09-26T16:18:11.737" v="1595" actId="14100"/>
          <ac:spMkLst>
            <pc:docMk/>
            <pc:sldMk cId="0" sldId="260"/>
            <ac:spMk id="6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0:13:15.975" v="5911" actId="1076"/>
          <ac:spMkLst>
            <pc:docMk/>
            <pc:sldMk cId="0" sldId="260"/>
            <ac:spMk id="7" creationId="{00000000-0000-0000-0000-000000000000}"/>
          </ac:spMkLst>
        </pc:spChg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477520416" sldId="281"/>
        </pc:sldMkLst>
      </pc:sldChg>
      <pc:sldChg chg="addSp delSp modSp mod modNotesTx">
        <pc:chgData name="Andrew Ming Ho Wu" userId="620d876fccae6a25" providerId="LiveId" clId="{EF3BC0AB-AB59-4C81-97A5-1FDA4EE47D87}" dt="2020-09-27T10:15:26.466" v="6060" actId="20577"/>
        <pc:sldMkLst>
          <pc:docMk/>
          <pc:sldMk cId="2614168572" sldId="282"/>
        </pc:sldMkLst>
        <pc:spChg chg="add del mod">
          <ac:chgData name="Andrew Ming Ho Wu" userId="620d876fccae6a25" providerId="LiveId" clId="{EF3BC0AB-AB59-4C81-97A5-1FDA4EE47D87}" dt="2020-09-27T10:10:20.883" v="5667" actId="1076"/>
          <ac:spMkLst>
            <pc:docMk/>
            <pc:sldMk cId="2614168572" sldId="282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15:26.466" v="6060" actId="20577"/>
          <ac:spMkLst>
            <pc:docMk/>
            <pc:sldMk cId="2614168572" sldId="282"/>
            <ac:spMk id="17" creationId="{48FA683B-0C92-4884-BB36-9239C11A9F11}"/>
          </ac:spMkLst>
        </pc:spChg>
        <pc:picChg chg="mod">
          <ac:chgData name="Andrew Ming Ho Wu" userId="620d876fccae6a25" providerId="LiveId" clId="{EF3BC0AB-AB59-4C81-97A5-1FDA4EE47D87}" dt="2020-09-26T16:19:38.497" v="1795" actId="1076"/>
          <ac:picMkLst>
            <pc:docMk/>
            <pc:sldMk cId="2614168572" sldId="282"/>
            <ac:picMk id="2" creationId="{00000000-0000-0000-0000-000000000000}"/>
          </ac:picMkLst>
        </pc:picChg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263646774" sldId="283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442798169" sldId="284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354016084" sldId="285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99849162" sldId="286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878566895" sldId="287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066083013" sldId="288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29956835" sldId="289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410851458" sldId="290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13486627" sldId="291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556687725" sldId="292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512316335" sldId="293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612569936" sldId="294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824351165" sldId="296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058345036" sldId="297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764176242" sldId="299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186544287" sldId="300"/>
        </pc:sldMkLst>
      </pc:sldChg>
      <pc:sldChg chg="modSp add mod">
        <pc:chgData name="Andrew Ming Ho Wu" userId="620d876fccae6a25" providerId="LiveId" clId="{EF3BC0AB-AB59-4C81-97A5-1FDA4EE47D87}" dt="2020-09-27T18:42:43.537" v="12616" actId="20577"/>
        <pc:sldMkLst>
          <pc:docMk/>
          <pc:sldMk cId="4141595128" sldId="301"/>
        </pc:sldMkLst>
        <pc:spChg chg="mod">
          <ac:chgData name="Andrew Ming Ho Wu" userId="620d876fccae6a25" providerId="LiveId" clId="{EF3BC0AB-AB59-4C81-97A5-1FDA4EE47D87}" dt="2020-09-26T16:15:33.446" v="1272" actId="20577"/>
          <ac:spMkLst>
            <pc:docMk/>
            <pc:sldMk cId="4141595128" sldId="301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42:43.537" v="12616" actId="20577"/>
          <ac:spMkLst>
            <pc:docMk/>
            <pc:sldMk cId="4141595128" sldId="301"/>
            <ac:spMk id="12" creationId="{7E70BACB-1CF0-4DEE-923B-205A7D88BC2B}"/>
          </ac:spMkLst>
        </pc:spChg>
      </pc:sldChg>
      <pc:sldChg chg="modSp add mod modNotesTx">
        <pc:chgData name="Andrew Ming Ho Wu" userId="620d876fccae6a25" providerId="LiveId" clId="{EF3BC0AB-AB59-4C81-97A5-1FDA4EE47D87}" dt="2020-09-27T10:13:25.181" v="5912" actId="255"/>
        <pc:sldMkLst>
          <pc:docMk/>
          <pc:sldMk cId="1181641107" sldId="302"/>
        </pc:sldMkLst>
        <pc:spChg chg="mod">
          <ac:chgData name="Andrew Ming Ho Wu" userId="620d876fccae6a25" providerId="LiveId" clId="{EF3BC0AB-AB59-4C81-97A5-1FDA4EE47D87}" dt="2020-09-27T10:13:25.181" v="5912" actId="255"/>
          <ac:spMkLst>
            <pc:docMk/>
            <pc:sldMk cId="1181641107" sldId="302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17:42.840" v="6267" actId="14100"/>
        <pc:sldMkLst>
          <pc:docMk/>
          <pc:sldMk cId="695323835" sldId="303"/>
        </pc:sldMkLst>
        <pc:spChg chg="mod">
          <ac:chgData name="Andrew Ming Ho Wu" userId="620d876fccae6a25" providerId="LiveId" clId="{EF3BC0AB-AB59-4C81-97A5-1FDA4EE47D87}" dt="2020-09-27T10:17:39.090" v="6265" actId="1076"/>
          <ac:spMkLst>
            <pc:docMk/>
            <pc:sldMk cId="695323835" sldId="303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17:42.840" v="6267" actId="14100"/>
          <ac:spMkLst>
            <pc:docMk/>
            <pc:sldMk cId="695323835" sldId="303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19:05.687" v="6412" actId="20577"/>
        <pc:sldMkLst>
          <pc:docMk/>
          <pc:sldMk cId="1731435901" sldId="304"/>
        </pc:sldMkLst>
        <pc:spChg chg="mod">
          <ac:chgData name="Andrew Ming Ho Wu" userId="620d876fccae6a25" providerId="LiveId" clId="{EF3BC0AB-AB59-4C81-97A5-1FDA4EE47D87}" dt="2020-09-27T10:18:55.844" v="6411" actId="313"/>
          <ac:spMkLst>
            <pc:docMk/>
            <pc:sldMk cId="1731435901" sldId="304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0:50.306" v="6644" actId="20577"/>
        <pc:sldMkLst>
          <pc:docMk/>
          <pc:sldMk cId="3921722384" sldId="305"/>
        </pc:sldMkLst>
        <pc:spChg chg="mod">
          <ac:chgData name="Andrew Ming Ho Wu" userId="620d876fccae6a25" providerId="LiveId" clId="{EF3BC0AB-AB59-4C81-97A5-1FDA4EE47D87}" dt="2020-09-27T10:20:34.775" v="6643" actId="20577"/>
          <ac:spMkLst>
            <pc:docMk/>
            <pc:sldMk cId="3921722384" sldId="305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1:37.258" v="6762" actId="20577"/>
        <pc:sldMkLst>
          <pc:docMk/>
          <pc:sldMk cId="393541412" sldId="306"/>
        </pc:sldMkLst>
        <pc:spChg chg="mod">
          <ac:chgData name="Andrew Ming Ho Wu" userId="620d876fccae6a25" providerId="LiveId" clId="{EF3BC0AB-AB59-4C81-97A5-1FDA4EE47D87}" dt="2020-09-27T10:21:32.006" v="6761" actId="20577"/>
          <ac:spMkLst>
            <pc:docMk/>
            <pc:sldMk cId="393541412" sldId="306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1:47.784" v="6763" actId="255"/>
        <pc:sldMkLst>
          <pc:docMk/>
          <pc:sldMk cId="696112063" sldId="307"/>
        </pc:sldMkLst>
        <pc:spChg chg="mod">
          <ac:chgData name="Andrew Ming Ho Wu" userId="620d876fccae6a25" providerId="LiveId" clId="{EF3BC0AB-AB59-4C81-97A5-1FDA4EE47D87}" dt="2020-09-27T10:21:47.784" v="6763" actId="255"/>
          <ac:spMkLst>
            <pc:docMk/>
            <pc:sldMk cId="696112063" sldId="307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2:20.056" v="6856" actId="20577"/>
        <pc:sldMkLst>
          <pc:docMk/>
          <pc:sldMk cId="2138515264" sldId="308"/>
        </pc:sldMkLst>
        <pc:spChg chg="mod">
          <ac:chgData name="Andrew Ming Ho Wu" userId="620d876fccae6a25" providerId="LiveId" clId="{EF3BC0AB-AB59-4C81-97A5-1FDA4EE47D87}" dt="2020-09-27T10:22:20.056" v="6856" actId="20577"/>
          <ac:spMkLst>
            <pc:docMk/>
            <pc:sldMk cId="2138515264" sldId="308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3:00.536" v="6930" actId="20577"/>
        <pc:sldMkLst>
          <pc:docMk/>
          <pc:sldMk cId="2113135599" sldId="309"/>
        </pc:sldMkLst>
        <pc:spChg chg="mod">
          <ac:chgData name="Andrew Ming Ho Wu" userId="620d876fccae6a25" providerId="LiveId" clId="{EF3BC0AB-AB59-4C81-97A5-1FDA4EE47D87}" dt="2020-09-27T10:23:00.536" v="6930" actId="20577"/>
          <ac:spMkLst>
            <pc:docMk/>
            <pc:sldMk cId="2113135599" sldId="309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3:44.427" v="6931" actId="255"/>
        <pc:sldMkLst>
          <pc:docMk/>
          <pc:sldMk cId="3619567919" sldId="310"/>
        </pc:sldMkLst>
        <pc:spChg chg="mod">
          <ac:chgData name="Andrew Ming Ho Wu" userId="620d876fccae6a25" providerId="LiveId" clId="{EF3BC0AB-AB59-4C81-97A5-1FDA4EE47D87}" dt="2020-09-27T10:01:03.972" v="4768" actId="1076"/>
          <ac:spMkLst>
            <pc:docMk/>
            <pc:sldMk cId="3619567919" sldId="310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23:44.427" v="6931" actId="255"/>
          <ac:spMkLst>
            <pc:docMk/>
            <pc:sldMk cId="3619567919" sldId="310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4:04.623" v="6933" actId="20577"/>
        <pc:sldMkLst>
          <pc:docMk/>
          <pc:sldMk cId="4241162783" sldId="311"/>
        </pc:sldMkLst>
        <pc:spChg chg="mod">
          <ac:chgData name="Andrew Ming Ho Wu" userId="620d876fccae6a25" providerId="LiveId" clId="{EF3BC0AB-AB59-4C81-97A5-1FDA4EE47D87}" dt="2020-09-27T10:23:51.587" v="6932" actId="255"/>
          <ac:spMkLst>
            <pc:docMk/>
            <pc:sldMk cId="4241162783" sldId="311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4:22.320" v="6935" actId="20577"/>
        <pc:sldMkLst>
          <pc:docMk/>
          <pc:sldMk cId="1035541448" sldId="312"/>
        </pc:sldMkLst>
        <pc:spChg chg="mod">
          <ac:chgData name="Andrew Ming Ho Wu" userId="620d876fccae6a25" providerId="LiveId" clId="{EF3BC0AB-AB59-4C81-97A5-1FDA4EE47D87}" dt="2020-09-27T10:24:10.906" v="6934" actId="255"/>
          <ac:spMkLst>
            <pc:docMk/>
            <pc:sldMk cId="1035541448" sldId="312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25:36.179" v="7152" actId="20577"/>
        <pc:sldMkLst>
          <pc:docMk/>
          <pc:sldMk cId="1627687639" sldId="313"/>
        </pc:sldMkLst>
        <pc:spChg chg="mod">
          <ac:chgData name="Andrew Ming Ho Wu" userId="620d876fccae6a25" providerId="LiveId" clId="{EF3BC0AB-AB59-4C81-97A5-1FDA4EE47D87}" dt="2020-09-27T10:25:36.179" v="7152" actId="20577"/>
          <ac:spMkLst>
            <pc:docMk/>
            <pc:sldMk cId="1627687639" sldId="313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3.605" v="8194" actId="20577"/>
        <pc:sldMkLst>
          <pc:docMk/>
          <pc:sldMk cId="1950776556" sldId="314"/>
        </pc:sldMkLst>
        <pc:spChg chg="mod">
          <ac:chgData name="Andrew Ming Ho Wu" userId="620d876fccae6a25" providerId="LiveId" clId="{EF3BC0AB-AB59-4C81-97A5-1FDA4EE47D87}" dt="2020-09-27T10:32:13.605" v="8194" actId="20577"/>
          <ac:spMkLst>
            <pc:docMk/>
            <pc:sldMk cId="1950776556" sldId="314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6.641" v="8196" actId="20577"/>
        <pc:sldMkLst>
          <pc:docMk/>
          <pc:sldMk cId="3899163142" sldId="315"/>
        </pc:sldMkLst>
        <pc:spChg chg="mod">
          <ac:chgData name="Andrew Ming Ho Wu" userId="620d876fccae6a25" providerId="LiveId" clId="{EF3BC0AB-AB59-4C81-97A5-1FDA4EE47D87}" dt="2020-09-27T10:32:16.641" v="8196" actId="20577"/>
          <ac:spMkLst>
            <pc:docMk/>
            <pc:sldMk cId="3899163142" sldId="315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9.922" v="8198" actId="20577"/>
        <pc:sldMkLst>
          <pc:docMk/>
          <pc:sldMk cId="2313566969" sldId="316"/>
        </pc:sldMkLst>
        <pc:spChg chg="mod">
          <ac:chgData name="Andrew Ming Ho Wu" userId="620d876fccae6a25" providerId="LiveId" clId="{EF3BC0AB-AB59-4C81-97A5-1FDA4EE47D87}" dt="2020-09-27T10:32:19.922" v="8198" actId="20577"/>
          <ac:spMkLst>
            <pc:docMk/>
            <pc:sldMk cId="2313566969" sldId="316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55.790" v="8288" actId="1076"/>
        <pc:sldMkLst>
          <pc:docMk/>
          <pc:sldMk cId="525558553" sldId="317"/>
        </pc:sldMkLst>
        <pc:spChg chg="mod">
          <ac:chgData name="Andrew Ming Ho Wu" userId="620d876fccae6a25" providerId="LiveId" clId="{EF3BC0AB-AB59-4C81-97A5-1FDA4EE47D87}" dt="2020-09-27T10:32:55.790" v="8288" actId="1076"/>
          <ac:spMkLst>
            <pc:docMk/>
            <pc:sldMk cId="525558553" sldId="317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3:59.156" v="8519" actId="20577"/>
        <pc:sldMkLst>
          <pc:docMk/>
          <pc:sldMk cId="2450840084" sldId="318"/>
        </pc:sldMkLst>
        <pc:spChg chg="mod">
          <ac:chgData name="Andrew Ming Ho Wu" userId="620d876fccae6a25" providerId="LiveId" clId="{EF3BC0AB-AB59-4C81-97A5-1FDA4EE47D87}" dt="2020-09-27T10:33:59.156" v="8519" actId="20577"/>
          <ac:spMkLst>
            <pc:docMk/>
            <pc:sldMk cId="2450840084" sldId="318"/>
            <ac:spMk id="17" creationId="{48FA683B-0C92-4884-BB36-9239C11A9F11}"/>
          </ac:spMkLst>
        </pc:spChg>
      </pc:sldChg>
      <pc:sldChg chg="addSp delSp modSp add mod">
        <pc:chgData name="Andrew Ming Ho Wu" userId="620d876fccae6a25" providerId="LiveId" clId="{EF3BC0AB-AB59-4C81-97A5-1FDA4EE47D87}" dt="2020-09-27T10:39:14.873" v="9058" actId="20577"/>
        <pc:sldMkLst>
          <pc:docMk/>
          <pc:sldMk cId="3241138585" sldId="319"/>
        </pc:sldMkLst>
        <pc:spChg chg="mod">
          <ac:chgData name="Andrew Ming Ho Wu" userId="620d876fccae6a25" providerId="LiveId" clId="{EF3BC0AB-AB59-4C81-97A5-1FDA4EE47D87}" dt="2020-09-27T10:35:24.156" v="8547" actId="1076"/>
          <ac:spMkLst>
            <pc:docMk/>
            <pc:sldMk cId="3241138585" sldId="319"/>
            <ac:spMk id="13" creationId="{69CF4EEB-ADC9-4068-B7B7-D36841F39D3C}"/>
          </ac:spMkLst>
        </pc:spChg>
        <pc:spChg chg="add del mod">
          <ac:chgData name="Andrew Ming Ho Wu" userId="620d876fccae6a25" providerId="LiveId" clId="{EF3BC0AB-AB59-4C81-97A5-1FDA4EE47D87}" dt="2020-09-27T10:39:14.873" v="9058" actId="20577"/>
          <ac:spMkLst>
            <pc:docMk/>
            <pc:sldMk cId="3241138585" sldId="319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43:27.516" v="9560" actId="20577"/>
        <pc:sldMkLst>
          <pc:docMk/>
          <pc:sldMk cId="597090878" sldId="320"/>
        </pc:sldMkLst>
        <pc:spChg chg="mod">
          <ac:chgData name="Andrew Ming Ho Wu" userId="620d876fccae6a25" providerId="LiveId" clId="{EF3BC0AB-AB59-4C81-97A5-1FDA4EE47D87}" dt="2020-09-27T10:43:27.516" v="9560" actId="20577"/>
          <ac:spMkLst>
            <pc:docMk/>
            <pc:sldMk cId="597090878" sldId="320"/>
            <ac:spMk id="17" creationId="{48FA683B-0C92-4884-BB36-9239C11A9F11}"/>
          </ac:spMkLst>
        </pc:spChg>
      </pc:sldChg>
      <pc:sldChg chg="addSp delSp modSp add mod">
        <pc:chgData name="Andrew Ming Ho Wu" userId="620d876fccae6a25" providerId="LiveId" clId="{EF3BC0AB-AB59-4C81-97A5-1FDA4EE47D87}" dt="2020-09-27T10:58:39.244" v="9567"/>
        <pc:sldMkLst>
          <pc:docMk/>
          <pc:sldMk cId="3935872265" sldId="321"/>
        </pc:sldMkLst>
        <pc:spChg chg="del mod">
          <ac:chgData name="Andrew Ming Ho Wu" userId="620d876fccae6a25" providerId="LiveId" clId="{EF3BC0AB-AB59-4C81-97A5-1FDA4EE47D87}" dt="2020-09-27T10:58:39.244" v="9567"/>
          <ac:spMkLst>
            <pc:docMk/>
            <pc:sldMk cId="3935872265" sldId="321"/>
            <ac:spMk id="17" creationId="{48FA683B-0C92-4884-BB36-9239C11A9F11}"/>
          </ac:spMkLst>
        </pc:spChg>
        <pc:picChg chg="add mod">
          <ac:chgData name="Andrew Ming Ho Wu" userId="620d876fccae6a25" providerId="LiveId" clId="{EF3BC0AB-AB59-4C81-97A5-1FDA4EE47D87}" dt="2020-09-27T10:58:38.641" v="9565" actId="14100"/>
          <ac:picMkLst>
            <pc:docMk/>
            <pc:sldMk cId="3935872265" sldId="321"/>
            <ac:picMk id="6" creationId="{9A9BF99D-7F84-4233-BC72-E8CC5BE0B067}"/>
          </ac:picMkLst>
        </pc:picChg>
      </pc:sldChg>
      <pc:sldChg chg="addSp delSp modSp add mod">
        <pc:chgData name="Andrew Ming Ho Wu" userId="620d876fccae6a25" providerId="LiveId" clId="{EF3BC0AB-AB59-4C81-97A5-1FDA4EE47D87}" dt="2020-09-27T11:03:15.071" v="9639" actId="313"/>
        <pc:sldMkLst>
          <pc:docMk/>
          <pc:sldMk cId="2428145897" sldId="322"/>
        </pc:sldMkLst>
        <pc:spChg chg="add del">
          <ac:chgData name="Andrew Ming Ho Wu" userId="620d876fccae6a25" providerId="LiveId" clId="{EF3BC0AB-AB59-4C81-97A5-1FDA4EE47D87}" dt="2020-09-27T11:02:08.216" v="9585" actId="478"/>
          <ac:spMkLst>
            <pc:docMk/>
            <pc:sldMk cId="2428145897" sldId="322"/>
            <ac:spMk id="14" creationId="{82204D47-3F7F-4F81-9F0B-B8D05A4A12AB}"/>
          </ac:spMkLst>
        </pc:spChg>
        <pc:spChg chg="add del mod">
          <ac:chgData name="Andrew Ming Ho Wu" userId="620d876fccae6a25" providerId="LiveId" clId="{EF3BC0AB-AB59-4C81-97A5-1FDA4EE47D87}" dt="2020-09-27T11:03:15.071" v="9639" actId="313"/>
          <ac:spMkLst>
            <pc:docMk/>
            <pc:sldMk cId="2428145897" sldId="322"/>
            <ac:spMk id="16" creationId="{F047BA3C-54FB-4687-843D-9C20754A8819}"/>
          </ac:spMkLst>
        </pc:spChg>
        <pc:spChg chg="add del">
          <ac:chgData name="Andrew Ming Ho Wu" userId="620d876fccae6a25" providerId="LiveId" clId="{EF3BC0AB-AB59-4C81-97A5-1FDA4EE47D87}" dt="2020-09-27T11:00:26.377" v="9575" actId="22"/>
          <ac:spMkLst>
            <pc:docMk/>
            <pc:sldMk cId="2428145897" sldId="322"/>
            <ac:spMk id="18" creationId="{BF7EA6D2-8A4A-4CBD-BC10-20FE1AFEFC61}"/>
          </ac:spMkLst>
        </pc:spChg>
        <pc:picChg chg="add del">
          <ac:chgData name="Andrew Ming Ho Wu" userId="620d876fccae6a25" providerId="LiveId" clId="{EF3BC0AB-AB59-4C81-97A5-1FDA4EE47D87}" dt="2020-09-27T11:02:07.818" v="9583" actId="478"/>
          <ac:picMkLst>
            <pc:docMk/>
            <pc:sldMk cId="2428145897" sldId="322"/>
            <ac:picMk id="6" creationId="{9A9BF99D-7F84-4233-BC72-E8CC5BE0B067}"/>
          </ac:picMkLst>
        </pc:picChg>
      </pc:sldChg>
      <pc:sldChg chg="addSp delSp modSp add mod">
        <pc:chgData name="Andrew Ming Ho Wu" userId="620d876fccae6a25" providerId="LiveId" clId="{EF3BC0AB-AB59-4C81-97A5-1FDA4EE47D87}" dt="2020-09-27T18:22:25.987" v="10124" actId="20577"/>
        <pc:sldMkLst>
          <pc:docMk/>
          <pc:sldMk cId="3584881285" sldId="323"/>
        </pc:sldMkLst>
        <pc:spChg chg="add mod">
          <ac:chgData name="Andrew Ming Ho Wu" userId="620d876fccae6a25" providerId="LiveId" clId="{EF3BC0AB-AB59-4C81-97A5-1FDA4EE47D87}" dt="2020-09-27T18:22:25.987" v="10124" actId="20577"/>
          <ac:spMkLst>
            <pc:docMk/>
            <pc:sldMk cId="3584881285" sldId="323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1:03:33.284" v="9673" actId="1076"/>
          <ac:spMkLst>
            <pc:docMk/>
            <pc:sldMk cId="3584881285" sldId="323"/>
            <ac:spMk id="13" creationId="{69CF4EEB-ADC9-4068-B7B7-D36841F39D3C}"/>
          </ac:spMkLst>
        </pc:spChg>
        <pc:spChg chg="del mod">
          <ac:chgData name="Andrew Ming Ho Wu" userId="620d876fccae6a25" providerId="LiveId" clId="{EF3BC0AB-AB59-4C81-97A5-1FDA4EE47D87}" dt="2020-09-27T11:03:36.351" v="9676"/>
          <ac:spMkLst>
            <pc:docMk/>
            <pc:sldMk cId="3584881285" sldId="323"/>
            <ac:spMk id="16" creationId="{F047BA3C-54FB-4687-843D-9C20754A8819}"/>
          </ac:spMkLst>
        </pc:spChg>
        <pc:graphicFrameChg chg="add del mod">
          <ac:chgData name="Andrew Ming Ho Wu" userId="620d876fccae6a25" providerId="LiveId" clId="{EF3BC0AB-AB59-4C81-97A5-1FDA4EE47D87}" dt="2020-09-27T18:18:59.929" v="9678"/>
          <ac:graphicFrameMkLst>
            <pc:docMk/>
            <pc:sldMk cId="3584881285" sldId="323"/>
            <ac:graphicFrameMk id="6" creationId="{60167984-0F6D-44F1-A20D-E8267DCC0337}"/>
          </ac:graphicFrameMkLst>
        </pc:graphicFrameChg>
      </pc:sldChg>
      <pc:sldChg chg="modSp add mod">
        <pc:chgData name="Andrew Ming Ho Wu" userId="620d876fccae6a25" providerId="LiveId" clId="{EF3BC0AB-AB59-4C81-97A5-1FDA4EE47D87}" dt="2020-09-27T18:24:49.019" v="10398" actId="20577"/>
        <pc:sldMkLst>
          <pc:docMk/>
          <pc:sldMk cId="1769369266" sldId="324"/>
        </pc:sldMkLst>
        <pc:spChg chg="mod">
          <ac:chgData name="Andrew Ming Ho Wu" userId="620d876fccae6a25" providerId="LiveId" clId="{EF3BC0AB-AB59-4C81-97A5-1FDA4EE47D87}" dt="2020-09-27T18:24:49.019" v="10398" actId="20577"/>
          <ac:spMkLst>
            <pc:docMk/>
            <pc:sldMk cId="1769369266" sldId="324"/>
            <ac:spMk id="7" creationId="{E4AD51E1-FCF3-4A0C-8B1A-3C58F573459E}"/>
          </ac:spMkLst>
        </pc:spChg>
      </pc:sldChg>
      <pc:sldChg chg="modSp add mod">
        <pc:chgData name="Andrew Ming Ho Wu" userId="620d876fccae6a25" providerId="LiveId" clId="{EF3BC0AB-AB59-4C81-97A5-1FDA4EE47D87}" dt="2020-09-27T18:29:32.927" v="10814" actId="20577"/>
        <pc:sldMkLst>
          <pc:docMk/>
          <pc:sldMk cId="3774335670" sldId="325"/>
        </pc:sldMkLst>
        <pc:spChg chg="mod">
          <ac:chgData name="Andrew Ming Ho Wu" userId="620d876fccae6a25" providerId="LiveId" clId="{EF3BC0AB-AB59-4C81-97A5-1FDA4EE47D87}" dt="2020-09-27T18:29:32.927" v="10814" actId="20577"/>
          <ac:spMkLst>
            <pc:docMk/>
            <pc:sldMk cId="3774335670" sldId="325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8:26:27.870" v="10420" actId="20577"/>
          <ac:spMkLst>
            <pc:docMk/>
            <pc:sldMk cId="3774335670" sldId="325"/>
            <ac:spMk id="13" creationId="{69CF4EEB-ADC9-4068-B7B7-D36841F39D3C}"/>
          </ac:spMkLst>
        </pc:spChg>
      </pc:sldChg>
      <pc:sldChg chg="add del">
        <pc:chgData name="Andrew Ming Ho Wu" userId="620d876fccae6a25" providerId="LiveId" clId="{EF3BC0AB-AB59-4C81-97A5-1FDA4EE47D87}" dt="2020-09-27T18:26:21.489" v="10401" actId="2696"/>
        <pc:sldMkLst>
          <pc:docMk/>
          <pc:sldMk cId="828494221" sldId="326"/>
        </pc:sldMkLst>
      </pc:sldChg>
      <pc:sldChg chg="modSp add mod">
        <pc:chgData name="Andrew Ming Ho Wu" userId="620d876fccae6a25" providerId="LiveId" clId="{EF3BC0AB-AB59-4C81-97A5-1FDA4EE47D87}" dt="2020-09-27T18:34:03.877" v="11494" actId="1076"/>
        <pc:sldMkLst>
          <pc:docMk/>
          <pc:sldMk cId="1449775771" sldId="326"/>
        </pc:sldMkLst>
        <pc:spChg chg="mod">
          <ac:chgData name="Andrew Ming Ho Wu" userId="620d876fccae6a25" providerId="LiveId" clId="{EF3BC0AB-AB59-4C81-97A5-1FDA4EE47D87}" dt="2020-09-27T18:33:51.120" v="11492" actId="1076"/>
          <ac:spMkLst>
            <pc:docMk/>
            <pc:sldMk cId="1449775771" sldId="326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8:34:03.877" v="11494" actId="1076"/>
          <ac:spMkLst>
            <pc:docMk/>
            <pc:sldMk cId="1449775771" sldId="326"/>
            <ac:spMk id="13" creationId="{69CF4EEB-ADC9-4068-B7B7-D36841F39D3C}"/>
          </ac:spMkLst>
        </pc:spChg>
      </pc:sldChg>
      <pc:sldChg chg="addSp delSp modSp add mod">
        <pc:chgData name="Andrew Ming Ho Wu" userId="620d876fccae6a25" providerId="LiveId" clId="{EF3BC0AB-AB59-4C81-97A5-1FDA4EE47D87}" dt="2020-09-27T18:38:02.661" v="11934" actId="1076"/>
        <pc:sldMkLst>
          <pc:docMk/>
          <pc:sldMk cId="4259034908" sldId="327"/>
        </pc:sldMkLst>
        <pc:spChg chg="add">
          <ac:chgData name="Andrew Ming Ho Wu" userId="620d876fccae6a25" providerId="LiveId" clId="{EF3BC0AB-AB59-4C81-97A5-1FDA4EE47D87}" dt="2020-09-27T18:36:26.362" v="11607" actId="22"/>
          <ac:spMkLst>
            <pc:docMk/>
            <pc:sldMk cId="4259034908" sldId="327"/>
            <ac:spMk id="6" creationId="{BEC9B985-01E2-4E66-9346-091B101327B3}"/>
          </ac:spMkLst>
        </pc:spChg>
        <pc:spChg chg="mod">
          <ac:chgData name="Andrew Ming Ho Wu" userId="620d876fccae6a25" providerId="LiveId" clId="{EF3BC0AB-AB59-4C81-97A5-1FDA4EE47D87}" dt="2020-09-27T18:38:02.661" v="11934" actId="1076"/>
          <ac:spMkLst>
            <pc:docMk/>
            <pc:sldMk cId="4259034908" sldId="327"/>
            <ac:spMk id="7" creationId="{E4AD51E1-FCF3-4A0C-8B1A-3C58F573459E}"/>
          </ac:spMkLst>
        </pc:spChg>
        <pc:spChg chg="del mod">
          <ac:chgData name="Andrew Ming Ho Wu" userId="620d876fccae6a25" providerId="LiveId" clId="{EF3BC0AB-AB59-4C81-97A5-1FDA4EE47D87}" dt="2020-09-27T18:36:26.036" v="11606" actId="478"/>
          <ac:spMkLst>
            <pc:docMk/>
            <pc:sldMk cId="4259034908" sldId="327"/>
            <ac:spMk id="13" creationId="{69CF4EEB-ADC9-4068-B7B7-D36841F39D3C}"/>
          </ac:spMkLst>
        </pc:spChg>
      </pc:sldChg>
      <pc:sldChg chg="modSp add mod">
        <pc:chgData name="Andrew Ming Ho Wu" userId="620d876fccae6a25" providerId="LiveId" clId="{EF3BC0AB-AB59-4C81-97A5-1FDA4EE47D87}" dt="2020-09-27T18:41:40.924" v="12570" actId="20577"/>
        <pc:sldMkLst>
          <pc:docMk/>
          <pc:sldMk cId="2174425840" sldId="328"/>
        </pc:sldMkLst>
        <pc:spChg chg="mod">
          <ac:chgData name="Andrew Ming Ho Wu" userId="620d876fccae6a25" providerId="LiveId" clId="{EF3BC0AB-AB59-4C81-97A5-1FDA4EE47D87}" dt="2020-09-27T18:41:40.924" v="12570" actId="20577"/>
          <ac:spMkLst>
            <pc:docMk/>
            <pc:sldMk cId="2174425840" sldId="328"/>
            <ac:spMk id="7" creationId="{E4AD51E1-FCF3-4A0C-8B1A-3C58F573459E}"/>
          </ac:spMkLst>
        </pc:spChg>
      </pc:sldChg>
      <pc:sldChg chg="modSp add mod">
        <pc:chgData name="Andrew Ming Ho Wu" userId="620d876fccae6a25" providerId="LiveId" clId="{EF3BC0AB-AB59-4C81-97A5-1FDA4EE47D87}" dt="2020-09-27T18:48:04.723" v="13177" actId="20577"/>
        <pc:sldMkLst>
          <pc:docMk/>
          <pc:sldMk cId="428898620" sldId="329"/>
        </pc:sldMkLst>
        <pc:spChg chg="mod">
          <ac:chgData name="Andrew Ming Ho Wu" userId="620d876fccae6a25" providerId="LiveId" clId="{EF3BC0AB-AB59-4C81-97A5-1FDA4EE47D87}" dt="2020-09-27T18:43:02.482" v="12622" actId="20577"/>
          <ac:spMkLst>
            <pc:docMk/>
            <pc:sldMk cId="428898620" sldId="329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48:04.723" v="13177" actId="20577"/>
          <ac:spMkLst>
            <pc:docMk/>
            <pc:sldMk cId="428898620" sldId="329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3:06.406" v="14074" actId="1076"/>
        <pc:sldMkLst>
          <pc:docMk/>
          <pc:sldMk cId="3627176467" sldId="330"/>
        </pc:sldMkLst>
        <pc:spChg chg="mod">
          <ac:chgData name="Andrew Ming Ho Wu" userId="620d876fccae6a25" providerId="LiveId" clId="{EF3BC0AB-AB59-4C81-97A5-1FDA4EE47D87}" dt="2020-09-27T18:48:38.569" v="13202" actId="20577"/>
          <ac:spMkLst>
            <pc:docMk/>
            <pc:sldMk cId="3627176467" sldId="330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3:06.406" v="14074" actId="1076"/>
          <ac:spMkLst>
            <pc:docMk/>
            <pc:sldMk cId="3627176467" sldId="330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4:28.038" v="14319" actId="20577"/>
        <pc:sldMkLst>
          <pc:docMk/>
          <pc:sldMk cId="311588258" sldId="331"/>
        </pc:sldMkLst>
        <pc:spChg chg="mod">
          <ac:chgData name="Andrew Ming Ho Wu" userId="620d876fccae6a25" providerId="LiveId" clId="{EF3BC0AB-AB59-4C81-97A5-1FDA4EE47D87}" dt="2020-09-27T18:53:26.285" v="14108" actId="14100"/>
          <ac:spMkLst>
            <pc:docMk/>
            <pc:sldMk cId="311588258" sldId="331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4:28.038" v="14319" actId="20577"/>
          <ac:spMkLst>
            <pc:docMk/>
            <pc:sldMk cId="311588258" sldId="331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7:17.757" v="14458" actId="20577"/>
        <pc:sldMkLst>
          <pc:docMk/>
          <pc:sldMk cId="1678336179" sldId="332"/>
        </pc:sldMkLst>
        <pc:spChg chg="mod">
          <ac:chgData name="Andrew Ming Ho Wu" userId="620d876fccae6a25" providerId="LiveId" clId="{EF3BC0AB-AB59-4C81-97A5-1FDA4EE47D87}" dt="2020-09-27T18:54:54.107" v="14359" actId="20577"/>
          <ac:spMkLst>
            <pc:docMk/>
            <pc:sldMk cId="1678336179" sldId="332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7:17.757" v="14458" actId="20577"/>
          <ac:spMkLst>
            <pc:docMk/>
            <pc:sldMk cId="1678336179" sldId="332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70051DB0-1E4A-4F76-B9FF-8FCA6C4B0B08}"/>
    <pc:docChg chg="undo custSel addSld delSld modSld">
      <pc:chgData name="Andrew Ming Ho Wu" userId="620d876fccae6a25" providerId="LiveId" clId="{70051DB0-1E4A-4F76-B9FF-8FCA6C4B0B08}" dt="2020-10-16T08:50:56.802" v="1997" actId="5793"/>
      <pc:docMkLst>
        <pc:docMk/>
      </pc:docMkLst>
      <pc:sldChg chg="modSp mod">
        <pc:chgData name="Andrew Ming Ho Wu" userId="620d876fccae6a25" providerId="LiveId" clId="{70051DB0-1E4A-4F76-B9FF-8FCA6C4B0B08}" dt="2020-10-16T08:13:04.374" v="1601" actId="255"/>
        <pc:sldMkLst>
          <pc:docMk/>
          <pc:sldMk cId="0" sldId="256"/>
        </pc:sldMkLst>
        <pc:spChg chg="mod">
          <ac:chgData name="Andrew Ming Ho Wu" userId="620d876fccae6a25" providerId="LiveId" clId="{70051DB0-1E4A-4F76-B9FF-8FCA6C4B0B08}" dt="2020-10-16T08:13:04.374" v="1601" actId="255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4T11:03:10.696" v="1511" actId="20577"/>
          <ac:spMkLst>
            <pc:docMk/>
            <pc:sldMk cId="0" sldId="256"/>
            <ac:spMk id="12" creationId="{9A5C5996-C506-42D4-8B45-0190C0F5159A}"/>
          </ac:spMkLst>
        </pc:spChg>
      </pc:sldChg>
      <pc:sldChg chg="addSp delSp modSp mod">
        <pc:chgData name="Andrew Ming Ho Wu" userId="620d876fccae6a25" providerId="LiveId" clId="{70051DB0-1E4A-4F76-B9FF-8FCA6C4B0B08}" dt="2020-10-16T08:14:10.986" v="1623" actId="1076"/>
        <pc:sldMkLst>
          <pc:docMk/>
          <pc:sldMk cId="0" sldId="259"/>
        </pc:sldMkLst>
        <pc:spChg chg="mod">
          <ac:chgData name="Andrew Ming Ho Wu" userId="620d876fccae6a25" providerId="LiveId" clId="{70051DB0-1E4A-4F76-B9FF-8FCA6C4B0B08}" dt="2020-10-16T08:14:10.986" v="1623" actId="1076"/>
          <ac:spMkLst>
            <pc:docMk/>
            <pc:sldMk cId="0" sldId="259"/>
            <ac:spMk id="5" creationId="{00000000-0000-0000-0000-000000000000}"/>
          </ac:spMkLst>
        </pc:spChg>
        <pc:spChg chg="del mod">
          <ac:chgData name="Andrew Ming Ho Wu" userId="620d876fccae6a25" providerId="LiveId" clId="{70051DB0-1E4A-4F76-B9FF-8FCA6C4B0B08}" dt="2020-10-14T10:56:16.263" v="803"/>
          <ac:spMkLst>
            <pc:docMk/>
            <pc:sldMk cId="0" sldId="259"/>
            <ac:spMk id="12" creationId="{7E70BACB-1CF0-4DEE-923B-205A7D88BC2B}"/>
          </ac:spMkLst>
        </pc:spChg>
        <pc:graphicFrameChg chg="add del mod modGraphic">
          <ac:chgData name="Andrew Ming Ho Wu" userId="620d876fccae6a25" providerId="LiveId" clId="{70051DB0-1E4A-4F76-B9FF-8FCA6C4B0B08}" dt="2020-10-16T08:13:58.412" v="1603" actId="478"/>
          <ac:graphicFrameMkLst>
            <pc:docMk/>
            <pc:sldMk cId="0" sldId="259"/>
            <ac:graphicFrameMk id="6" creationId="{F9FF6ED5-1599-4BAE-B1B8-E9E0AA0B54BA}"/>
          </ac:graphicFrameMkLst>
        </pc:graphicFrameChg>
      </pc:sldChg>
      <pc:sldChg chg="modSp del mod">
        <pc:chgData name="Andrew Ming Ho Wu" userId="620d876fccae6a25" providerId="LiveId" clId="{70051DB0-1E4A-4F76-B9FF-8FCA6C4B0B08}" dt="2020-10-16T08:14:23.170" v="1624" actId="2696"/>
        <pc:sldMkLst>
          <pc:docMk/>
          <pc:sldMk cId="4141595128" sldId="301"/>
        </pc:sldMkLst>
        <pc:spChg chg="mod">
          <ac:chgData name="Andrew Ming Ho Wu" userId="620d876fccae6a25" providerId="LiveId" clId="{70051DB0-1E4A-4F76-B9FF-8FCA6C4B0B08}" dt="2020-10-14T10:57:15.205" v="832" actId="20577"/>
          <ac:spMkLst>
            <pc:docMk/>
            <pc:sldMk cId="4141595128" sldId="301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4T10:57:56.133" v="1014" actId="1076"/>
          <ac:spMkLst>
            <pc:docMk/>
            <pc:sldMk cId="4141595128" sldId="301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70051DB0-1E4A-4F76-B9FF-8FCA6C4B0B08}" dt="2020-10-16T08:50:56.802" v="1997" actId="5793"/>
        <pc:sldMkLst>
          <pc:docMk/>
          <pc:sldMk cId="428898620" sldId="329"/>
        </pc:sldMkLst>
        <pc:spChg chg="mod">
          <ac:chgData name="Andrew Ming Ho Wu" userId="620d876fccae6a25" providerId="LiveId" clId="{70051DB0-1E4A-4F76-B9FF-8FCA6C4B0B08}" dt="2020-10-14T10:58:08.788" v="1025" actId="20577"/>
          <ac:spMkLst>
            <pc:docMk/>
            <pc:sldMk cId="428898620" sldId="329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6T08:50:56.802" v="1997" actId="5793"/>
          <ac:spMkLst>
            <pc:docMk/>
            <pc:sldMk cId="428898620" sldId="329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70051DB0-1E4A-4F76-B9FF-8FCA6C4B0B08}" dt="2020-10-14T11:04:43.468" v="1595" actId="1076"/>
        <pc:sldMkLst>
          <pc:docMk/>
          <pc:sldMk cId="3627176467" sldId="330"/>
        </pc:sldMkLst>
        <pc:spChg chg="mod">
          <ac:chgData name="Andrew Ming Ho Wu" userId="620d876fccae6a25" providerId="LiveId" clId="{70051DB0-1E4A-4F76-B9FF-8FCA6C4B0B08}" dt="2020-10-14T11:04:43.468" v="1595" actId="1076"/>
          <ac:spMkLst>
            <pc:docMk/>
            <pc:sldMk cId="3627176467" sldId="330"/>
            <ac:spMk id="5" creationId="{00000000-0000-0000-0000-000000000000}"/>
          </ac:spMkLst>
        </pc:spChg>
        <pc:spChg chg="add del mod">
          <ac:chgData name="Andrew Ming Ho Wu" userId="620d876fccae6a25" providerId="LiveId" clId="{70051DB0-1E4A-4F76-B9FF-8FCA6C4B0B08}" dt="2020-10-14T11:02:05.801" v="1498" actId="20577"/>
          <ac:spMkLst>
            <pc:docMk/>
            <pc:sldMk cId="3627176467" sldId="330"/>
            <ac:spMk id="12" creationId="{7E70BACB-1CF0-4DEE-923B-205A7D88BC2B}"/>
          </ac:spMkLst>
        </pc:spChg>
      </pc:sldChg>
      <pc:sldChg chg="delSp modSp mod">
        <pc:chgData name="Andrew Ming Ho Wu" userId="620d876fccae6a25" providerId="LiveId" clId="{70051DB0-1E4A-4F76-B9FF-8FCA6C4B0B08}" dt="2020-10-14T11:02:51.398" v="1506" actId="1076"/>
        <pc:sldMkLst>
          <pc:docMk/>
          <pc:sldMk cId="311588258" sldId="331"/>
        </pc:sldMkLst>
        <pc:spChg chg="mod">
          <ac:chgData name="Andrew Ming Ho Wu" userId="620d876fccae6a25" providerId="LiveId" clId="{70051DB0-1E4A-4F76-B9FF-8FCA6C4B0B08}" dt="2020-10-14T11:02:51.398" v="1506" actId="1076"/>
          <ac:spMkLst>
            <pc:docMk/>
            <pc:sldMk cId="311588258" sldId="331"/>
            <ac:spMk id="5" creationId="{00000000-0000-0000-0000-000000000000}"/>
          </ac:spMkLst>
        </pc:spChg>
        <pc:spChg chg="del">
          <ac:chgData name="Andrew Ming Ho Wu" userId="620d876fccae6a25" providerId="LiveId" clId="{70051DB0-1E4A-4F76-B9FF-8FCA6C4B0B08}" dt="2020-10-14T11:02:34.036" v="1502" actId="478"/>
          <ac:spMkLst>
            <pc:docMk/>
            <pc:sldMk cId="311588258" sldId="331"/>
            <ac:spMk id="12" creationId="{7E70BACB-1CF0-4DEE-923B-205A7D88BC2B}"/>
          </ac:spMkLst>
        </pc:spChg>
        <pc:grpChg chg="mod">
          <ac:chgData name="Andrew Ming Ho Wu" userId="620d876fccae6a25" providerId="LiveId" clId="{70051DB0-1E4A-4F76-B9FF-8FCA6C4B0B08}" dt="2020-10-14T11:02:46.399" v="1505" actId="1076"/>
          <ac:grpSpMkLst>
            <pc:docMk/>
            <pc:sldMk cId="311588258" sldId="331"/>
            <ac:grpSpMk id="2" creationId="{00000000-0000-0000-0000-000000000000}"/>
          </ac:grpSpMkLst>
        </pc:grpChg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678336179" sldId="332"/>
        </pc:sldMkLst>
      </pc:sldChg>
      <pc:sldChg chg="modSp mod">
        <pc:chgData name="Andrew Ming Ho Wu" userId="620d876fccae6a25" providerId="LiveId" clId="{70051DB0-1E4A-4F76-B9FF-8FCA6C4B0B08}" dt="2020-10-16T08:31:21.227" v="1924" actId="20577"/>
        <pc:sldMkLst>
          <pc:docMk/>
          <pc:sldMk cId="2206058006" sldId="333"/>
        </pc:sldMkLst>
        <pc:spChg chg="mod">
          <ac:chgData name="Andrew Ming Ho Wu" userId="620d876fccae6a25" providerId="LiveId" clId="{70051DB0-1E4A-4F76-B9FF-8FCA6C4B0B08}" dt="2020-10-16T08:17:59.360" v="1712" actId="20577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6T08:31:21.227" v="1924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del">
        <pc:chgData name="Andrew Ming Ho Wu" userId="620d876fccae6a25" providerId="LiveId" clId="{70051DB0-1E4A-4F76-B9FF-8FCA6C4B0B08}" dt="2020-10-14T10:49:02.566" v="132" actId="2696"/>
        <pc:sldMkLst>
          <pc:docMk/>
          <pc:sldMk cId="1994449026" sldId="335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491446009" sldId="336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153837584" sldId="337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064973513" sldId="338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865668538" sldId="339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140042678" sldId="340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2792681432" sldId="341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458398597" sldId="342"/>
        </pc:sldMkLst>
      </pc:sldChg>
      <pc:sldChg chg="delSp modSp mod">
        <pc:chgData name="Andrew Ming Ho Wu" userId="620d876fccae6a25" providerId="LiveId" clId="{70051DB0-1E4A-4F76-B9FF-8FCA6C4B0B08}" dt="2020-10-16T08:17:39.434" v="1697" actId="20577"/>
        <pc:sldMkLst>
          <pc:docMk/>
          <pc:sldMk cId="2818220858" sldId="343"/>
        </pc:sldMkLst>
        <pc:spChg chg="mod">
          <ac:chgData name="Andrew Ming Ho Wu" userId="620d876fccae6a25" providerId="LiveId" clId="{70051DB0-1E4A-4F76-B9FF-8FCA6C4B0B08}" dt="2020-10-16T08:17:39.434" v="1697" actId="20577"/>
          <ac:spMkLst>
            <pc:docMk/>
            <pc:sldMk cId="2818220858" sldId="343"/>
            <ac:spMk id="5" creationId="{81D7F47C-B22C-46A9-BD87-E2FA064EC20F}"/>
          </ac:spMkLst>
        </pc:spChg>
        <pc:spChg chg="del">
          <ac:chgData name="Andrew Ming Ho Wu" userId="620d876fccae6a25" providerId="LiveId" clId="{70051DB0-1E4A-4F76-B9FF-8FCA6C4B0B08}" dt="2020-10-14T10:48:34.682" v="129" actId="478"/>
          <ac:spMkLst>
            <pc:docMk/>
            <pc:sldMk cId="2818220858" sldId="343"/>
            <ac:spMk id="7" creationId="{8F1A7018-DAB3-4DD6-9851-CCE349574926}"/>
          </ac:spMkLst>
        </pc:spChg>
        <pc:spChg chg="mod">
          <ac:chgData name="Andrew Ming Ho Wu" userId="620d876fccae6a25" providerId="LiveId" clId="{70051DB0-1E4A-4F76-B9FF-8FCA6C4B0B08}" dt="2020-10-16T08:17:36.046" v="1691" actId="20577"/>
          <ac:spMkLst>
            <pc:docMk/>
            <pc:sldMk cId="2818220858" sldId="343"/>
            <ac:spMk id="15" creationId="{5FC8DCBF-4CCE-4C22-8B9F-CC50B4D8446D}"/>
          </ac:spMkLst>
        </pc:spChg>
        <pc:spChg chg="del">
          <ac:chgData name="Andrew Ming Ho Wu" userId="620d876fccae6a25" providerId="LiveId" clId="{70051DB0-1E4A-4F76-B9FF-8FCA6C4B0B08}" dt="2020-10-14T10:48:41.238" v="130" actId="478"/>
          <ac:spMkLst>
            <pc:docMk/>
            <pc:sldMk cId="2818220858" sldId="343"/>
            <ac:spMk id="20" creationId="{A6F76399-04DE-46A8-BF2C-99ED8D141BD3}"/>
          </ac:spMkLst>
        </pc:spChg>
        <pc:grpChg chg="mod">
          <ac:chgData name="Andrew Ming Ho Wu" userId="620d876fccae6a25" providerId="LiveId" clId="{70051DB0-1E4A-4F76-B9FF-8FCA6C4B0B08}" dt="2020-10-14T11:03:31.434" v="1538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add del">
        <pc:chgData name="Andrew Ming Ho Wu" userId="620d876fccae6a25" providerId="LiveId" clId="{70051DB0-1E4A-4F76-B9FF-8FCA6C4B0B08}" dt="2020-10-16T08:17:51.506" v="1699" actId="2890"/>
        <pc:sldMkLst>
          <pc:docMk/>
          <pc:sldMk cId="882795893" sldId="344"/>
        </pc:sldMkLst>
      </pc:sldChg>
      <pc:sldChg chg="add">
        <pc:chgData name="Andrew Ming Ho Wu" userId="620d876fccae6a25" providerId="LiveId" clId="{70051DB0-1E4A-4F76-B9FF-8FCA6C4B0B08}" dt="2020-10-16T08:17:54.089" v="1700" actId="2890"/>
        <pc:sldMkLst>
          <pc:docMk/>
          <pc:sldMk cId="3427335621" sldId="344"/>
        </pc:sldMkLst>
      </pc:sldChg>
    </pc:docChg>
  </pc:docChgLst>
  <pc:docChgLst>
    <pc:chgData name="Andrew Ming Ho Wu" userId="620d876fccae6a25" providerId="LiveId" clId="{301D553B-ED1B-4DD0-8B60-0326FA0FE40D}"/>
    <pc:docChg chg="undo custSel modSld sldOrd">
      <pc:chgData name="Andrew Ming Ho Wu" userId="620d876fccae6a25" providerId="LiveId" clId="{301D553B-ED1B-4DD0-8B60-0326FA0FE40D}" dt="2020-12-04T09:57:29.774" v="2192" actId="20577"/>
      <pc:docMkLst>
        <pc:docMk/>
      </pc:docMkLst>
      <pc:sldChg chg="modSp mod">
        <pc:chgData name="Andrew Ming Ho Wu" userId="620d876fccae6a25" providerId="LiveId" clId="{301D553B-ED1B-4DD0-8B60-0326FA0FE40D}" dt="2020-12-04T09:23:30.694" v="1648" actId="20577"/>
        <pc:sldMkLst>
          <pc:docMk/>
          <pc:sldMk cId="0" sldId="256"/>
        </pc:sldMkLst>
        <pc:spChg chg="mod">
          <ac:chgData name="Andrew Ming Ho Wu" userId="620d876fccae6a25" providerId="LiveId" clId="{301D553B-ED1B-4DD0-8B60-0326FA0FE40D}" dt="2020-12-04T09:23:30.694" v="1648" actId="20577"/>
          <ac:spMkLst>
            <pc:docMk/>
            <pc:sldMk cId="0" sldId="256"/>
            <ac:spMk id="12" creationId="{9A5C5996-C506-42D4-8B45-0190C0F5159A}"/>
          </ac:spMkLst>
        </pc:spChg>
      </pc:sldChg>
      <pc:sldChg chg="modSp mod ord">
        <pc:chgData name="Andrew Ming Ho Wu" userId="620d876fccae6a25" providerId="LiveId" clId="{301D553B-ED1B-4DD0-8B60-0326FA0FE40D}" dt="2020-12-04T09:37:15.202" v="1818" actId="1076"/>
        <pc:sldMkLst>
          <pc:docMk/>
          <pc:sldMk cId="3627176467" sldId="330"/>
        </pc:sldMkLst>
        <pc:spChg chg="mod">
          <ac:chgData name="Andrew Ming Ho Wu" userId="620d876fccae6a25" providerId="LiveId" clId="{301D553B-ED1B-4DD0-8B60-0326FA0FE40D}" dt="2020-12-04T09:37:15.202" v="1818" actId="1076"/>
          <ac:spMkLst>
            <pc:docMk/>
            <pc:sldMk cId="3627176467" sldId="330"/>
            <ac:spMk id="11" creationId="{51D20990-98D9-4852-A91C-AEF4EC3755F8}"/>
          </ac:spMkLst>
        </pc:spChg>
      </pc:sldChg>
      <pc:sldChg chg="addSp delSp modSp mod">
        <pc:chgData name="Andrew Ming Ho Wu" userId="620d876fccae6a25" providerId="LiveId" clId="{301D553B-ED1B-4DD0-8B60-0326FA0FE40D}" dt="2020-12-04T09:57:29.774" v="2192" actId="20577"/>
        <pc:sldMkLst>
          <pc:docMk/>
          <pc:sldMk cId="2206058006" sldId="333"/>
        </pc:sldMkLst>
        <pc:spChg chg="mod">
          <ac:chgData name="Andrew Ming Ho Wu" userId="620d876fccae6a25" providerId="LiveId" clId="{301D553B-ED1B-4DD0-8B60-0326FA0FE40D}" dt="2020-12-04T09:54:08.146" v="2088" actId="1076"/>
          <ac:spMkLst>
            <pc:docMk/>
            <pc:sldMk cId="2206058006" sldId="333"/>
            <ac:spMk id="5" creationId="{00000000-0000-0000-0000-000000000000}"/>
          </ac:spMkLst>
        </pc:spChg>
        <pc:spChg chg="add del mod">
          <ac:chgData name="Andrew Ming Ho Wu" userId="620d876fccae6a25" providerId="LiveId" clId="{301D553B-ED1B-4DD0-8B60-0326FA0FE40D}" dt="2020-12-04T09:57:29.774" v="2192" actId="20577"/>
          <ac:spMkLst>
            <pc:docMk/>
            <pc:sldMk cId="2206058006" sldId="333"/>
            <ac:spMk id="11" creationId="{3E2506E2-B67A-4B0D-BA61-6B13AC56BACF}"/>
          </ac:spMkLst>
        </pc:spChg>
      </pc:sldChg>
      <pc:sldChg chg="modSp mod">
        <pc:chgData name="Andrew Ming Ho Wu" userId="620d876fccae6a25" providerId="LiveId" clId="{301D553B-ED1B-4DD0-8B60-0326FA0FE40D}" dt="2020-12-03T19:29:39.167" v="656" actId="20577"/>
        <pc:sldMkLst>
          <pc:docMk/>
          <pc:sldMk cId="2818220858" sldId="343"/>
        </pc:sldMkLst>
        <pc:spChg chg="mod">
          <ac:chgData name="Andrew Ming Ho Wu" userId="620d876fccae6a25" providerId="LiveId" clId="{301D553B-ED1B-4DD0-8B60-0326FA0FE40D}" dt="2020-12-03T19:29:34.248" v="655" actId="20577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301D553B-ED1B-4DD0-8B60-0326FA0FE40D}" dt="2020-12-03T19:29:39.167" v="656" actId="20577"/>
          <ac:spMkLst>
            <pc:docMk/>
            <pc:sldMk cId="2818220858" sldId="343"/>
            <ac:spMk id="15" creationId="{5FC8DCBF-4CCE-4C22-8B9F-CC50B4D8446D}"/>
          </ac:spMkLst>
        </pc:spChg>
      </pc:sldChg>
      <pc:sldChg chg="addSp delSp modSp mod">
        <pc:chgData name="Andrew Ming Ho Wu" userId="620d876fccae6a25" providerId="LiveId" clId="{301D553B-ED1B-4DD0-8B60-0326FA0FE40D}" dt="2020-12-03T19:23:50.731" v="4"/>
        <pc:sldMkLst>
          <pc:docMk/>
          <pc:sldMk cId="1002563172" sldId="387"/>
        </pc:sldMkLst>
        <pc:spChg chg="add del mod">
          <ac:chgData name="Andrew Ming Ho Wu" userId="620d876fccae6a25" providerId="LiveId" clId="{301D553B-ED1B-4DD0-8B60-0326FA0FE40D}" dt="2020-12-03T19:23:50.731" v="4"/>
          <ac:spMkLst>
            <pc:docMk/>
            <pc:sldMk cId="1002563172" sldId="387"/>
            <ac:spMk id="11" creationId="{BA618F6F-1997-4079-B11E-BC24229FBCC5}"/>
          </ac:spMkLst>
        </pc:spChg>
      </pc:sldChg>
    </pc:docChg>
  </pc:docChgLst>
  <pc:docChgLst>
    <pc:chgData name="Andrew Ming Ho Wu" userId="620d876fccae6a25" providerId="LiveId" clId="{2D916FAC-B1FC-47D0-8616-DC79851E2824}"/>
    <pc:docChg chg="undo custSel addSld delSld modSld sldOrd">
      <pc:chgData name="Andrew Ming Ho Wu" userId="620d876fccae6a25" providerId="LiveId" clId="{2D916FAC-B1FC-47D0-8616-DC79851E2824}" dt="2020-09-04T19:40:22.801" v="2472" actId="20577"/>
      <pc:docMkLst>
        <pc:docMk/>
      </pc:docMkLst>
      <pc:sldChg chg="modSp mod modNotesTx">
        <pc:chgData name="Andrew Ming Ho Wu" userId="620d876fccae6a25" providerId="LiveId" clId="{2D916FAC-B1FC-47D0-8616-DC79851E2824}" dt="2020-09-04T19:40:22.801" v="2472" actId="20577"/>
        <pc:sldMkLst>
          <pc:docMk/>
          <pc:sldMk cId="0" sldId="256"/>
        </pc:sldMkLst>
        <pc:spChg chg="mod">
          <ac:chgData name="Andrew Ming Ho Wu" userId="620d876fccae6a25" providerId="LiveId" clId="{2D916FAC-B1FC-47D0-8616-DC79851E2824}" dt="2020-09-04T19:40:22.801" v="2472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2D916FAC-B1FC-47D0-8616-DC79851E2824}" dt="2020-09-02T12:31:26.090" v="1805" actId="1076"/>
          <ac:spMkLst>
            <pc:docMk/>
            <pc:sldMk cId="0" sldId="256"/>
            <ac:spMk id="13" creationId="{0477D28A-3F44-4405-BD2B-4F00158DB1B3}"/>
          </ac:spMkLst>
        </pc:spChg>
      </pc:sldChg>
      <pc:sldChg chg="modSp mod modNotesTx">
        <pc:chgData name="Andrew Ming Ho Wu" userId="620d876fccae6a25" providerId="LiveId" clId="{2D916FAC-B1FC-47D0-8616-DC79851E2824}" dt="2020-09-02T13:30:38.769" v="2049" actId="20577"/>
        <pc:sldMkLst>
          <pc:docMk/>
          <pc:sldMk cId="0" sldId="259"/>
        </pc:sldMkLst>
        <pc:spChg chg="mod">
          <ac:chgData name="Andrew Ming Ho Wu" userId="620d876fccae6a25" providerId="LiveId" clId="{2D916FAC-B1FC-47D0-8616-DC79851E2824}" dt="2020-09-02T13:27:42.979" v="2010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4:48:27.669" v="717" actId="20577"/>
        <pc:sldMkLst>
          <pc:docMk/>
          <pc:sldMk cId="0" sldId="260"/>
        </pc:sldMkLst>
        <pc:spChg chg="mod">
          <ac:chgData name="Andrew Ming Ho Wu" userId="620d876fccae6a25" providerId="LiveId" clId="{2D916FAC-B1FC-47D0-8616-DC79851E2824}" dt="2020-09-02T04:48:27.669" v="717" actId="20577"/>
          <ac:spMkLst>
            <pc:docMk/>
            <pc:sldMk cId="0" sldId="260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2:49.630" v="1019" actId="20577"/>
        <pc:sldMkLst>
          <pc:docMk/>
          <pc:sldMk cId="3477520416" sldId="281"/>
        </pc:sldMkLst>
        <pc:spChg chg="mod">
          <ac:chgData name="Andrew Ming Ho Wu" userId="620d876fccae6a25" providerId="LiveId" clId="{2D916FAC-B1FC-47D0-8616-DC79851E2824}" dt="2020-09-02T04:52:49.630" v="1019" actId="20577"/>
          <ac:spMkLst>
            <pc:docMk/>
            <pc:sldMk cId="3477520416" sldId="281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2:27.337" v="1000" actId="20577"/>
        <pc:sldMkLst>
          <pc:docMk/>
          <pc:sldMk cId="2614168572" sldId="282"/>
        </pc:sldMkLst>
        <pc:spChg chg="mod">
          <ac:chgData name="Andrew Ming Ho Wu" userId="620d876fccae6a25" providerId="LiveId" clId="{2D916FAC-B1FC-47D0-8616-DC79851E2824}" dt="2020-09-02T04:52:27.337" v="1000" actId="20577"/>
          <ac:spMkLst>
            <pc:docMk/>
            <pc:sldMk cId="2614168572" sldId="282"/>
            <ac:spMk id="17" creationId="{48FA683B-0C92-4884-BB36-9239C11A9F11}"/>
          </ac:spMkLst>
        </pc:spChg>
      </pc:sldChg>
      <pc:sldChg chg="modSp mod">
        <pc:chgData name="Andrew Ming Ho Wu" userId="620d876fccae6a25" providerId="LiveId" clId="{2D916FAC-B1FC-47D0-8616-DC79851E2824}" dt="2020-09-02T13:03:22.278" v="1980" actId="20577"/>
        <pc:sldMkLst>
          <pc:docMk/>
          <pc:sldMk cId="2263646774" sldId="283"/>
        </pc:sldMkLst>
        <pc:spChg chg="mod">
          <ac:chgData name="Andrew Ming Ho Wu" userId="620d876fccae6a25" providerId="LiveId" clId="{2D916FAC-B1FC-47D0-8616-DC79851E2824}" dt="2020-09-02T04:53:41.491" v="1044" actId="20577"/>
          <ac:spMkLst>
            <pc:docMk/>
            <pc:sldMk cId="2263646774" sldId="283"/>
            <ac:spMk id="6" creationId="{00000000-0000-0000-0000-000000000000}"/>
          </ac:spMkLst>
        </pc:spChg>
        <pc:spChg chg="mod">
          <ac:chgData name="Andrew Ming Ho Wu" userId="620d876fccae6a25" providerId="LiveId" clId="{2D916FAC-B1FC-47D0-8616-DC79851E2824}" dt="2020-09-02T13:03:22.278" v="1980" actId="20577"/>
          <ac:spMkLst>
            <pc:docMk/>
            <pc:sldMk cId="2263646774" sldId="283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4:48.221" v="1096" actId="20577"/>
        <pc:sldMkLst>
          <pc:docMk/>
          <pc:sldMk cId="1442798169" sldId="284"/>
        </pc:sldMkLst>
        <pc:spChg chg="mod">
          <ac:chgData name="Andrew Ming Ho Wu" userId="620d876fccae6a25" providerId="LiveId" clId="{2D916FAC-B1FC-47D0-8616-DC79851E2824}" dt="2020-09-02T04:54:48.221" v="1096" actId="20577"/>
          <ac:spMkLst>
            <pc:docMk/>
            <pc:sldMk cId="1442798169" sldId="284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12:50:18.298" v="1978" actId="14100"/>
        <pc:sldMkLst>
          <pc:docMk/>
          <pc:sldMk cId="2354016084" sldId="285"/>
        </pc:sldMkLst>
        <pc:spChg chg="mod">
          <ac:chgData name="Andrew Ming Ho Wu" userId="620d876fccae6a25" providerId="LiveId" clId="{2D916FAC-B1FC-47D0-8616-DC79851E2824}" dt="2020-09-02T12:50:18.298" v="1978" actId="14100"/>
          <ac:spMkLst>
            <pc:docMk/>
            <pc:sldMk cId="2354016084" sldId="285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4:57:38.719" v="1168" actId="20577"/>
        <pc:sldMkLst>
          <pc:docMk/>
          <pc:sldMk cId="399849162" sldId="286"/>
        </pc:sldMkLst>
        <pc:spChg chg="mod">
          <ac:chgData name="Andrew Ming Ho Wu" userId="620d876fccae6a25" providerId="LiveId" clId="{2D916FAC-B1FC-47D0-8616-DC79851E2824}" dt="2020-09-02T04:57:38.719" v="1168" actId="20577"/>
          <ac:spMkLst>
            <pc:docMk/>
            <pc:sldMk cId="399849162" sldId="286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5:34:54.858" v="1202" actId="20577"/>
        <pc:sldMkLst>
          <pc:docMk/>
          <pc:sldMk cId="2878566895" sldId="287"/>
        </pc:sldMkLst>
        <pc:spChg chg="mod">
          <ac:chgData name="Andrew Ming Ho Wu" userId="620d876fccae6a25" providerId="LiveId" clId="{2D916FAC-B1FC-47D0-8616-DC79851E2824}" dt="2020-09-02T05:34:54.858" v="1202" actId="20577"/>
          <ac:spMkLst>
            <pc:docMk/>
            <pc:sldMk cId="2878566895" sldId="287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12:32:54.296" v="1842" actId="20577"/>
        <pc:sldMkLst>
          <pc:docMk/>
          <pc:sldMk cId="3512316335" sldId="293"/>
        </pc:sldMkLst>
        <pc:spChg chg="mod">
          <ac:chgData name="Andrew Ming Ho Wu" userId="620d876fccae6a25" providerId="LiveId" clId="{2D916FAC-B1FC-47D0-8616-DC79851E2824}" dt="2020-09-02T12:32:54.296" v="1842" actId="20577"/>
          <ac:spMkLst>
            <pc:docMk/>
            <pc:sldMk cId="3512316335" sldId="293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5:41:39.912" v="1269" actId="14100"/>
        <pc:sldMkLst>
          <pc:docMk/>
          <pc:sldMk cId="1612569936" sldId="294"/>
        </pc:sldMkLst>
        <pc:spChg chg="mod">
          <ac:chgData name="Andrew Ming Ho Wu" userId="620d876fccae6a25" providerId="LiveId" clId="{2D916FAC-B1FC-47D0-8616-DC79851E2824}" dt="2020-09-02T05:41:39.912" v="1269" actId="14100"/>
          <ac:spMkLst>
            <pc:docMk/>
            <pc:sldMk cId="1612569936" sldId="294"/>
            <ac:spMk id="12" creationId="{7E70BACB-1CF0-4DEE-923B-205A7D88BC2B}"/>
          </ac:spMkLst>
        </pc:spChg>
      </pc:sldChg>
      <pc:sldChg chg="del">
        <pc:chgData name="Andrew Ming Ho Wu" userId="620d876fccae6a25" providerId="LiveId" clId="{2D916FAC-B1FC-47D0-8616-DC79851E2824}" dt="2020-09-02T14:17:34.154" v="2386" actId="47"/>
        <pc:sldMkLst>
          <pc:docMk/>
          <pc:sldMk cId="3959471124" sldId="295"/>
        </pc:sldMkLst>
      </pc:sldChg>
      <pc:sldChg chg="modSp mod modNotesTx">
        <pc:chgData name="Andrew Ming Ho Wu" userId="620d876fccae6a25" providerId="LiveId" clId="{2D916FAC-B1FC-47D0-8616-DC79851E2824}" dt="2020-09-02T13:13:25.514" v="2004" actId="20577"/>
        <pc:sldMkLst>
          <pc:docMk/>
          <pc:sldMk cId="1824351165" sldId="296"/>
        </pc:sldMkLst>
        <pc:spChg chg="mod">
          <ac:chgData name="Andrew Ming Ho Wu" userId="620d876fccae6a25" providerId="LiveId" clId="{2D916FAC-B1FC-47D0-8616-DC79851E2824}" dt="2020-09-02T13:13:25.514" v="2004" actId="20577"/>
          <ac:spMkLst>
            <pc:docMk/>
            <pc:sldMk cId="1824351165" sldId="296"/>
            <ac:spMk id="12" creationId="{7E70BACB-1CF0-4DEE-923B-205A7D88BC2B}"/>
          </ac:spMkLst>
        </pc:spChg>
      </pc:sldChg>
      <pc:sldChg chg="addSp delSp modSp add del mod">
        <pc:chgData name="Andrew Ming Ho Wu" userId="620d876fccae6a25" providerId="LiveId" clId="{2D916FAC-B1FC-47D0-8616-DC79851E2824}" dt="2020-09-02T12:59:54.241" v="1979" actId="2696"/>
        <pc:sldMkLst>
          <pc:docMk/>
          <pc:sldMk cId="2677318383" sldId="298"/>
        </pc:sldMkLst>
        <pc:spChg chg="mod">
          <ac:chgData name="Andrew Ming Ho Wu" userId="620d876fccae6a25" providerId="LiveId" clId="{2D916FAC-B1FC-47D0-8616-DC79851E2824}" dt="2020-08-27T12:21:45.051" v="535" actId="5793"/>
          <ac:spMkLst>
            <pc:docMk/>
            <pc:sldMk cId="2677318383" sldId="298"/>
            <ac:spMk id="5" creationId="{00000000-0000-0000-0000-000000000000}"/>
          </ac:spMkLst>
        </pc:spChg>
        <pc:spChg chg="add del mod">
          <ac:chgData name="Andrew Ming Ho Wu" userId="620d876fccae6a25" providerId="LiveId" clId="{2D916FAC-B1FC-47D0-8616-DC79851E2824}" dt="2020-08-27T12:21:42.298" v="531" actId="478"/>
          <ac:spMkLst>
            <pc:docMk/>
            <pc:sldMk cId="2677318383" sldId="298"/>
            <ac:spMk id="6" creationId="{06576C0F-0542-4F5F-9FAC-0720A27F96C0}"/>
          </ac:spMkLst>
        </pc:spChg>
        <pc:spChg chg="mod">
          <ac:chgData name="Andrew Ming Ho Wu" userId="620d876fccae6a25" providerId="LiveId" clId="{2D916FAC-B1FC-47D0-8616-DC79851E2824}" dt="2020-08-27T12:13:25.672" v="320" actId="20577"/>
          <ac:spMkLst>
            <pc:docMk/>
            <pc:sldMk cId="2677318383" sldId="298"/>
            <ac:spMk id="12" creationId="{7E70BACB-1CF0-4DEE-923B-205A7D88BC2B}"/>
          </ac:spMkLst>
        </pc:spChg>
      </pc:sldChg>
      <pc:sldChg chg="delSp modSp add mod">
        <pc:chgData name="Andrew Ming Ho Wu" userId="620d876fccae6a25" providerId="LiveId" clId="{2D916FAC-B1FC-47D0-8616-DC79851E2824}" dt="2020-09-02T04:57:54.764" v="1186" actId="478"/>
        <pc:sldMkLst>
          <pc:docMk/>
          <pc:sldMk cId="1764176242" sldId="299"/>
        </pc:sldMkLst>
        <pc:spChg chg="mod">
          <ac:chgData name="Andrew Ming Ho Wu" userId="620d876fccae6a25" providerId="LiveId" clId="{2D916FAC-B1FC-47D0-8616-DC79851E2824}" dt="2020-09-02T04:57:49.134" v="1184" actId="20577"/>
          <ac:spMkLst>
            <pc:docMk/>
            <pc:sldMk cId="1764176242" sldId="299"/>
            <ac:spMk id="6" creationId="{00000000-0000-0000-0000-000000000000}"/>
          </ac:spMkLst>
        </pc:spChg>
        <pc:spChg chg="del mod">
          <ac:chgData name="Andrew Ming Ho Wu" userId="620d876fccae6a25" providerId="LiveId" clId="{2D916FAC-B1FC-47D0-8616-DC79851E2824}" dt="2020-09-02T04:57:54.764" v="1186" actId="478"/>
          <ac:spMkLst>
            <pc:docMk/>
            <pc:sldMk cId="1764176242" sldId="299"/>
            <ac:spMk id="7" creationId="{00000000-0000-0000-0000-000000000000}"/>
          </ac:spMkLst>
        </pc:spChg>
      </pc:sldChg>
      <pc:sldChg chg="del">
        <pc:chgData name="Andrew Ming Ho Wu" userId="620d876fccae6a25" providerId="LiveId" clId="{2D916FAC-B1FC-47D0-8616-DC79851E2824}" dt="2020-09-02T13:13:45.596" v="2005" actId="2696"/>
        <pc:sldMkLst>
          <pc:docMk/>
          <pc:sldMk cId="75849361" sldId="300"/>
        </pc:sldMkLst>
      </pc:sldChg>
      <pc:sldChg chg="addSp modSp add mod ord">
        <pc:chgData name="Andrew Ming Ho Wu" userId="620d876fccae6a25" providerId="LiveId" clId="{2D916FAC-B1FC-47D0-8616-DC79851E2824}" dt="2020-09-02T14:17:54.406" v="2416" actId="1076"/>
        <pc:sldMkLst>
          <pc:docMk/>
          <pc:sldMk cId="4186544287" sldId="300"/>
        </pc:sldMkLst>
        <pc:spChg chg="mod">
          <ac:chgData name="Andrew Ming Ho Wu" userId="620d876fccae6a25" providerId="LiveId" clId="{2D916FAC-B1FC-47D0-8616-DC79851E2824}" dt="2020-09-02T14:15:07.477" v="2090" actId="14100"/>
          <ac:spMkLst>
            <pc:docMk/>
            <pc:sldMk cId="4186544287" sldId="300"/>
            <ac:spMk id="5" creationId="{00000000-0000-0000-0000-000000000000}"/>
          </ac:spMkLst>
        </pc:spChg>
        <pc:spChg chg="add mod">
          <ac:chgData name="Andrew Ming Ho Wu" userId="620d876fccae6a25" providerId="LiveId" clId="{2D916FAC-B1FC-47D0-8616-DC79851E2824}" dt="2020-09-02T14:17:54.406" v="2416" actId="1076"/>
          <ac:spMkLst>
            <pc:docMk/>
            <pc:sldMk cId="4186544287" sldId="300"/>
            <ac:spMk id="6" creationId="{EA9759B0-618E-43FA-ADF3-F47D2F0F6A1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73EDB-C001-4FA3-A8F8-70B0B97F7CFF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12BB9-F1C6-4F87-A02A-58E570AE5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2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13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162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650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163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85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59331" y="3532485"/>
            <a:ext cx="14769336" cy="161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5517" y="5113968"/>
            <a:ext cx="16256964" cy="3140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25A5F780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31983" y="-236880"/>
            <a:ext cx="8756015" cy="10287000"/>
            <a:chOff x="9532161" y="0"/>
            <a:chExt cx="8756015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03817" y="0"/>
              <a:ext cx="5484182" cy="839778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32161" y="1028700"/>
              <a:ext cx="7724774" cy="92582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3162" y="6366611"/>
              <a:ext cx="6944837" cy="392038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9552" y="8896158"/>
            <a:ext cx="541528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0" spc="215" dirty="0"/>
              <a:t>Ming Wu (Andrew) 2133861w</a:t>
            </a:r>
            <a:endParaRPr sz="32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5684" y="973836"/>
            <a:ext cx="10373974" cy="1638590"/>
          </a:xfrm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10000" b="1" spc="90" dirty="0">
                <a:solidFill>
                  <a:srgbClr val="CC9900"/>
                </a:solidFill>
                <a:latin typeface="Consolas"/>
                <a:cs typeface="Consolas"/>
              </a:rPr>
              <a:t>Laser Mate!</a:t>
            </a: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063874" y="4492268"/>
            <a:ext cx="3224124" cy="375284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9628313" y="9879152"/>
            <a:ext cx="2124075" cy="408305"/>
          </a:xfrm>
          <a:custGeom>
            <a:avLst/>
            <a:gdLst/>
            <a:ahLst/>
            <a:cxnLst/>
            <a:rect l="l" t="t" r="r" b="b"/>
            <a:pathLst>
              <a:path w="2124075" h="408304">
                <a:moveTo>
                  <a:pt x="692905" y="407846"/>
                </a:moveTo>
                <a:lnTo>
                  <a:pt x="576622" y="407846"/>
                </a:lnTo>
                <a:lnTo>
                  <a:pt x="589898" y="384507"/>
                </a:lnTo>
                <a:lnTo>
                  <a:pt x="615530" y="339895"/>
                </a:lnTo>
                <a:lnTo>
                  <a:pt x="641285" y="295407"/>
                </a:lnTo>
                <a:lnTo>
                  <a:pt x="680926" y="227336"/>
                </a:lnTo>
                <a:lnTo>
                  <a:pt x="707423" y="188522"/>
                </a:lnTo>
                <a:lnTo>
                  <a:pt x="765102" y="139707"/>
                </a:lnTo>
                <a:lnTo>
                  <a:pt x="804933" y="125738"/>
                </a:lnTo>
                <a:lnTo>
                  <a:pt x="843770" y="130150"/>
                </a:lnTo>
                <a:lnTo>
                  <a:pt x="881826" y="152376"/>
                </a:lnTo>
                <a:lnTo>
                  <a:pt x="919314" y="191849"/>
                </a:lnTo>
                <a:lnTo>
                  <a:pt x="938959" y="224009"/>
                </a:lnTo>
                <a:lnTo>
                  <a:pt x="940411" y="227336"/>
                </a:lnTo>
                <a:lnTo>
                  <a:pt x="854230" y="227336"/>
                </a:lnTo>
                <a:lnTo>
                  <a:pt x="817783" y="245957"/>
                </a:lnTo>
                <a:lnTo>
                  <a:pt x="765411" y="297616"/>
                </a:lnTo>
                <a:lnTo>
                  <a:pt x="726213" y="355397"/>
                </a:lnTo>
                <a:lnTo>
                  <a:pt x="708348" y="382775"/>
                </a:lnTo>
                <a:lnTo>
                  <a:pt x="692905" y="407846"/>
                </a:lnTo>
                <a:close/>
              </a:path>
              <a:path w="2124075" h="408304">
                <a:moveTo>
                  <a:pt x="996757" y="407846"/>
                </a:moveTo>
                <a:lnTo>
                  <a:pt x="900106" y="407846"/>
                </a:lnTo>
                <a:lnTo>
                  <a:pt x="891671" y="374475"/>
                </a:lnTo>
                <a:lnTo>
                  <a:pt x="879376" y="326403"/>
                </a:lnTo>
                <a:lnTo>
                  <a:pt x="873575" y="301982"/>
                </a:lnTo>
                <a:lnTo>
                  <a:pt x="867358" y="277424"/>
                </a:lnTo>
                <a:lnTo>
                  <a:pt x="860863" y="252588"/>
                </a:lnTo>
                <a:lnTo>
                  <a:pt x="854230" y="227336"/>
                </a:lnTo>
                <a:lnTo>
                  <a:pt x="940411" y="227336"/>
                </a:lnTo>
                <a:lnTo>
                  <a:pt x="954444" y="259496"/>
                </a:lnTo>
                <a:lnTo>
                  <a:pt x="967156" y="296646"/>
                </a:lnTo>
                <a:lnTo>
                  <a:pt x="978481" y="333796"/>
                </a:lnTo>
                <a:lnTo>
                  <a:pt x="990337" y="378385"/>
                </a:lnTo>
                <a:lnTo>
                  <a:pt x="996757" y="407846"/>
                </a:lnTo>
                <a:close/>
              </a:path>
              <a:path w="2124075" h="408304">
                <a:moveTo>
                  <a:pt x="115737" y="407846"/>
                </a:moveTo>
                <a:lnTo>
                  <a:pt x="0" y="407846"/>
                </a:lnTo>
                <a:lnTo>
                  <a:pt x="15167" y="371238"/>
                </a:lnTo>
                <a:lnTo>
                  <a:pt x="37729" y="324924"/>
                </a:lnTo>
                <a:lnTo>
                  <a:pt x="60461" y="283393"/>
                </a:lnTo>
                <a:lnTo>
                  <a:pt x="85039" y="242855"/>
                </a:lnTo>
                <a:lnTo>
                  <a:pt x="112599" y="204305"/>
                </a:lnTo>
                <a:lnTo>
                  <a:pt x="144277" y="168736"/>
                </a:lnTo>
                <a:lnTo>
                  <a:pt x="181209" y="137141"/>
                </a:lnTo>
                <a:lnTo>
                  <a:pt x="221516" y="121061"/>
                </a:lnTo>
                <a:lnTo>
                  <a:pt x="242363" y="121962"/>
                </a:lnTo>
                <a:lnTo>
                  <a:pt x="264042" y="128269"/>
                </a:lnTo>
                <a:lnTo>
                  <a:pt x="308695" y="153174"/>
                </a:lnTo>
                <a:lnTo>
                  <a:pt x="343917" y="186674"/>
                </a:lnTo>
                <a:lnTo>
                  <a:pt x="363633" y="215507"/>
                </a:lnTo>
                <a:lnTo>
                  <a:pt x="269959" y="215507"/>
                </a:lnTo>
                <a:lnTo>
                  <a:pt x="230507" y="249192"/>
                </a:lnTo>
                <a:lnTo>
                  <a:pt x="196185" y="284262"/>
                </a:lnTo>
                <a:lnTo>
                  <a:pt x="166579" y="321551"/>
                </a:lnTo>
                <a:lnTo>
                  <a:pt x="141271" y="361889"/>
                </a:lnTo>
                <a:lnTo>
                  <a:pt x="115737" y="407846"/>
                </a:lnTo>
                <a:close/>
              </a:path>
              <a:path w="2124075" h="408304">
                <a:moveTo>
                  <a:pt x="432813" y="407846"/>
                </a:moveTo>
                <a:lnTo>
                  <a:pt x="333917" y="407846"/>
                </a:lnTo>
                <a:lnTo>
                  <a:pt x="324064" y="368913"/>
                </a:lnTo>
                <a:lnTo>
                  <a:pt x="309896" y="314574"/>
                </a:lnTo>
                <a:lnTo>
                  <a:pt x="301992" y="290570"/>
                </a:lnTo>
                <a:lnTo>
                  <a:pt x="292146" y="266704"/>
                </a:lnTo>
                <a:lnTo>
                  <a:pt x="281191" y="242006"/>
                </a:lnTo>
                <a:lnTo>
                  <a:pt x="269959" y="215507"/>
                </a:lnTo>
                <a:lnTo>
                  <a:pt x="363633" y="215507"/>
                </a:lnTo>
                <a:lnTo>
                  <a:pt x="371374" y="226828"/>
                </a:lnTo>
                <a:lnTo>
                  <a:pt x="392730" y="271694"/>
                </a:lnTo>
                <a:lnTo>
                  <a:pt x="406551" y="310138"/>
                </a:lnTo>
                <a:lnTo>
                  <a:pt x="417876" y="349691"/>
                </a:lnTo>
                <a:lnTo>
                  <a:pt x="428091" y="389798"/>
                </a:lnTo>
                <a:lnTo>
                  <a:pt x="432813" y="407846"/>
                </a:lnTo>
                <a:close/>
              </a:path>
              <a:path w="2124075" h="408304">
                <a:moveTo>
                  <a:pt x="1217972" y="407846"/>
                </a:moveTo>
                <a:lnTo>
                  <a:pt x="1093663" y="407846"/>
                </a:lnTo>
                <a:lnTo>
                  <a:pt x="1118123" y="365932"/>
                </a:lnTo>
                <a:lnTo>
                  <a:pt x="1147106" y="316607"/>
                </a:lnTo>
                <a:lnTo>
                  <a:pt x="1177198" y="268113"/>
                </a:lnTo>
                <a:lnTo>
                  <a:pt x="1209231" y="221421"/>
                </a:lnTo>
                <a:lnTo>
                  <a:pt x="1259708" y="165234"/>
                </a:lnTo>
                <a:lnTo>
                  <a:pt x="1287650" y="139081"/>
                </a:lnTo>
                <a:lnTo>
                  <a:pt x="1342564" y="97565"/>
                </a:lnTo>
                <a:lnTo>
                  <a:pt x="1369536" y="93706"/>
                </a:lnTo>
                <a:lnTo>
                  <a:pt x="1396230" y="101215"/>
                </a:lnTo>
                <a:lnTo>
                  <a:pt x="1422231" y="119397"/>
                </a:lnTo>
                <a:lnTo>
                  <a:pt x="1448972" y="147445"/>
                </a:lnTo>
                <a:lnTo>
                  <a:pt x="1470859" y="178542"/>
                </a:lnTo>
                <a:lnTo>
                  <a:pt x="1479828" y="197764"/>
                </a:lnTo>
                <a:lnTo>
                  <a:pt x="1385252" y="197764"/>
                </a:lnTo>
                <a:lnTo>
                  <a:pt x="1360452" y="221768"/>
                </a:lnTo>
                <a:lnTo>
                  <a:pt x="1311409" y="270331"/>
                </a:lnTo>
                <a:lnTo>
                  <a:pt x="1261125" y="337246"/>
                </a:lnTo>
                <a:lnTo>
                  <a:pt x="1234869" y="378647"/>
                </a:lnTo>
                <a:lnTo>
                  <a:pt x="1217972" y="407846"/>
                </a:lnTo>
                <a:close/>
              </a:path>
              <a:path w="2124075" h="408304">
                <a:moveTo>
                  <a:pt x="1518841" y="407846"/>
                </a:moveTo>
                <a:lnTo>
                  <a:pt x="1424114" y="407846"/>
                </a:lnTo>
                <a:lnTo>
                  <a:pt x="1422832" y="396128"/>
                </a:lnTo>
                <a:lnTo>
                  <a:pt x="1412755" y="299557"/>
                </a:lnTo>
                <a:lnTo>
                  <a:pt x="1407439" y="250994"/>
                </a:lnTo>
                <a:lnTo>
                  <a:pt x="1397085" y="203678"/>
                </a:lnTo>
                <a:lnTo>
                  <a:pt x="1392647" y="202199"/>
                </a:lnTo>
                <a:lnTo>
                  <a:pt x="1389689" y="199242"/>
                </a:lnTo>
                <a:lnTo>
                  <a:pt x="1385252" y="197764"/>
                </a:lnTo>
                <a:lnTo>
                  <a:pt x="1479828" y="197764"/>
                </a:lnTo>
                <a:lnTo>
                  <a:pt x="1486922" y="212966"/>
                </a:lnTo>
                <a:lnTo>
                  <a:pt x="1496190" y="250994"/>
                </a:lnTo>
                <a:lnTo>
                  <a:pt x="1503301" y="300829"/>
                </a:lnTo>
                <a:lnTo>
                  <a:pt x="1510484" y="350877"/>
                </a:lnTo>
                <a:lnTo>
                  <a:pt x="1517809" y="400996"/>
                </a:lnTo>
                <a:lnTo>
                  <a:pt x="1518841" y="407846"/>
                </a:lnTo>
                <a:close/>
              </a:path>
              <a:path w="2124075" h="408304">
                <a:moveTo>
                  <a:pt x="1728593" y="407846"/>
                </a:moveTo>
                <a:lnTo>
                  <a:pt x="1614219" y="407846"/>
                </a:lnTo>
                <a:lnTo>
                  <a:pt x="1636944" y="369282"/>
                </a:lnTo>
                <a:lnTo>
                  <a:pt x="1661207" y="328047"/>
                </a:lnTo>
                <a:lnTo>
                  <a:pt x="1685549" y="286980"/>
                </a:lnTo>
                <a:lnTo>
                  <a:pt x="1710220" y="246027"/>
                </a:lnTo>
                <a:lnTo>
                  <a:pt x="1735306" y="205411"/>
                </a:lnTo>
                <a:lnTo>
                  <a:pt x="1760961" y="165234"/>
                </a:lnTo>
                <a:lnTo>
                  <a:pt x="1786817" y="128529"/>
                </a:lnTo>
                <a:lnTo>
                  <a:pt x="1815157" y="93740"/>
                </a:lnTo>
                <a:lnTo>
                  <a:pt x="1846693" y="62075"/>
                </a:lnTo>
                <a:lnTo>
                  <a:pt x="1882134" y="34738"/>
                </a:lnTo>
                <a:lnTo>
                  <a:pt x="1922190" y="12937"/>
                </a:lnTo>
                <a:lnTo>
                  <a:pt x="1968067" y="0"/>
                </a:lnTo>
                <a:lnTo>
                  <a:pt x="2006318" y="3696"/>
                </a:lnTo>
                <a:lnTo>
                  <a:pt x="2037634" y="24581"/>
                </a:lnTo>
                <a:lnTo>
                  <a:pt x="2062711" y="63210"/>
                </a:lnTo>
                <a:lnTo>
                  <a:pt x="2082009" y="114476"/>
                </a:lnTo>
                <a:lnTo>
                  <a:pt x="1982166" y="114476"/>
                </a:lnTo>
                <a:lnTo>
                  <a:pt x="1953252" y="126790"/>
                </a:lnTo>
                <a:lnTo>
                  <a:pt x="1936473" y="137972"/>
                </a:lnTo>
                <a:lnTo>
                  <a:pt x="1921080" y="150818"/>
                </a:lnTo>
                <a:lnTo>
                  <a:pt x="1906243" y="164218"/>
                </a:lnTo>
                <a:lnTo>
                  <a:pt x="1891127" y="177063"/>
                </a:lnTo>
                <a:lnTo>
                  <a:pt x="1856811" y="209663"/>
                </a:lnTo>
                <a:lnTo>
                  <a:pt x="1829594" y="247303"/>
                </a:lnTo>
                <a:lnTo>
                  <a:pt x="1782261" y="328047"/>
                </a:lnTo>
                <a:lnTo>
                  <a:pt x="1755044" y="366325"/>
                </a:lnTo>
                <a:lnTo>
                  <a:pt x="1731123" y="402459"/>
                </a:lnTo>
                <a:lnTo>
                  <a:pt x="1728593" y="407846"/>
                </a:lnTo>
                <a:close/>
              </a:path>
              <a:path w="2124075" h="408304">
                <a:moveTo>
                  <a:pt x="2123897" y="407846"/>
                </a:moveTo>
                <a:lnTo>
                  <a:pt x="2042949" y="407846"/>
                </a:lnTo>
                <a:lnTo>
                  <a:pt x="2037750" y="369282"/>
                </a:lnTo>
                <a:lnTo>
                  <a:pt x="2032685" y="320644"/>
                </a:lnTo>
                <a:lnTo>
                  <a:pt x="2028436" y="271833"/>
                </a:lnTo>
                <a:lnTo>
                  <a:pt x="2024359" y="222952"/>
                </a:lnTo>
                <a:lnTo>
                  <a:pt x="2019815" y="174106"/>
                </a:lnTo>
                <a:lnTo>
                  <a:pt x="2019815" y="163756"/>
                </a:lnTo>
                <a:lnTo>
                  <a:pt x="2013367" y="131989"/>
                </a:lnTo>
                <a:lnTo>
                  <a:pt x="2001510" y="115886"/>
                </a:lnTo>
                <a:lnTo>
                  <a:pt x="1982166" y="114476"/>
                </a:lnTo>
                <a:lnTo>
                  <a:pt x="2082009" y="114476"/>
                </a:lnTo>
                <a:lnTo>
                  <a:pt x="2096732" y="168376"/>
                </a:lnTo>
                <a:lnTo>
                  <a:pt x="2106809" y="223108"/>
                </a:lnTo>
                <a:lnTo>
                  <a:pt x="2113003" y="279087"/>
                </a:lnTo>
                <a:lnTo>
                  <a:pt x="2116798" y="328502"/>
                </a:lnTo>
                <a:lnTo>
                  <a:pt x="2120903" y="377839"/>
                </a:lnTo>
                <a:lnTo>
                  <a:pt x="2123897" y="4078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77D28A-3F44-4405-BD2B-4F00158DB1B3}"/>
              </a:ext>
            </a:extLst>
          </p:cNvPr>
          <p:cNvSpPr txBox="1"/>
          <p:nvPr/>
        </p:nvSpPr>
        <p:spPr>
          <a:xfrm>
            <a:off x="945742" y="5602985"/>
            <a:ext cx="7402868" cy="526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3500" spc="70" dirty="0">
                <a:solidFill>
                  <a:srgbClr val="040707"/>
                </a:solidFill>
                <a:latin typeface="Consolas"/>
                <a:cs typeface="Consolas"/>
              </a:rPr>
              <a:t>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5C5996-C506-42D4-8B45-0190C0F5159A}"/>
              </a:ext>
            </a:extLst>
          </p:cNvPr>
          <p:cNvSpPr txBox="1"/>
          <p:nvPr/>
        </p:nvSpPr>
        <p:spPr>
          <a:xfrm>
            <a:off x="345684" y="5877515"/>
            <a:ext cx="9505334" cy="1177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2800" spc="70" dirty="0">
                <a:solidFill>
                  <a:srgbClr val="040707"/>
                </a:solidFill>
                <a:latin typeface="Consolas"/>
                <a:cs typeface="Consolas"/>
              </a:rPr>
              <a:t>Project Supervisor Meeting 14</a:t>
            </a:r>
          </a:p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2800" spc="70" dirty="0">
                <a:solidFill>
                  <a:srgbClr val="040707"/>
                </a:solidFill>
                <a:latin typeface="Consolas"/>
                <a:cs typeface="Consolas"/>
              </a:rPr>
              <a:t>26 February 2021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14623" y="-2"/>
            <a:ext cx="10850880" cy="10287000"/>
            <a:chOff x="0" y="0"/>
            <a:chExt cx="1085088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919870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0183" y="0"/>
              <a:ext cx="8620124" cy="102869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53083" y="3467100"/>
            <a:ext cx="6591318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90" dirty="0">
                <a:solidFill>
                  <a:srgbClr val="CC9900"/>
                </a:solidFill>
                <a:latin typeface="Consolas" panose="020B0609020204030204" pitchFamily="49" charset="0"/>
              </a:rPr>
              <a:t>Start Recording</a:t>
            </a:r>
            <a:endParaRPr sz="7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54087" y="288611"/>
            <a:ext cx="2419350" cy="9998710"/>
            <a:chOff x="1254087" y="288611"/>
            <a:chExt cx="2419350" cy="999871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8270" y="8917763"/>
              <a:ext cx="466724" cy="136923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4087" y="288611"/>
              <a:ext cx="2419349" cy="2419349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14815132" y="9826853"/>
            <a:ext cx="2149475" cy="460375"/>
          </a:xfrm>
          <a:custGeom>
            <a:avLst/>
            <a:gdLst/>
            <a:ahLst/>
            <a:cxnLst/>
            <a:rect l="l" t="t" r="r" b="b"/>
            <a:pathLst>
              <a:path w="2149475" h="460375">
                <a:moveTo>
                  <a:pt x="684903" y="460146"/>
                </a:moveTo>
                <a:lnTo>
                  <a:pt x="566110" y="460146"/>
                </a:lnTo>
                <a:lnTo>
                  <a:pt x="583443" y="429282"/>
                </a:lnTo>
                <a:lnTo>
                  <a:pt x="608911" y="384507"/>
                </a:lnTo>
                <a:lnTo>
                  <a:pt x="634543" y="339895"/>
                </a:lnTo>
                <a:lnTo>
                  <a:pt x="660298" y="295407"/>
                </a:lnTo>
                <a:lnTo>
                  <a:pt x="699940" y="227336"/>
                </a:lnTo>
                <a:lnTo>
                  <a:pt x="726436" y="188522"/>
                </a:lnTo>
                <a:lnTo>
                  <a:pt x="784115" y="139707"/>
                </a:lnTo>
                <a:lnTo>
                  <a:pt x="823946" y="125738"/>
                </a:lnTo>
                <a:lnTo>
                  <a:pt x="862783" y="130150"/>
                </a:lnTo>
                <a:lnTo>
                  <a:pt x="900839" y="152376"/>
                </a:lnTo>
                <a:lnTo>
                  <a:pt x="938327" y="191849"/>
                </a:lnTo>
                <a:lnTo>
                  <a:pt x="957972" y="224009"/>
                </a:lnTo>
                <a:lnTo>
                  <a:pt x="959424" y="227336"/>
                </a:lnTo>
                <a:lnTo>
                  <a:pt x="873243" y="227336"/>
                </a:lnTo>
                <a:lnTo>
                  <a:pt x="836796" y="245957"/>
                </a:lnTo>
                <a:lnTo>
                  <a:pt x="784424" y="297616"/>
                </a:lnTo>
                <a:lnTo>
                  <a:pt x="745226" y="355397"/>
                </a:lnTo>
                <a:lnTo>
                  <a:pt x="710327" y="410429"/>
                </a:lnTo>
                <a:lnTo>
                  <a:pt x="694264" y="438777"/>
                </a:lnTo>
                <a:lnTo>
                  <a:pt x="684903" y="460146"/>
                </a:lnTo>
                <a:close/>
              </a:path>
              <a:path w="2149475" h="460375">
                <a:moveTo>
                  <a:pt x="1026482" y="460146"/>
                </a:moveTo>
                <a:lnTo>
                  <a:pt x="932463" y="460146"/>
                </a:lnTo>
                <a:lnTo>
                  <a:pt x="922908" y="422832"/>
                </a:lnTo>
                <a:lnTo>
                  <a:pt x="910684" y="374475"/>
                </a:lnTo>
                <a:lnTo>
                  <a:pt x="898389" y="326403"/>
                </a:lnTo>
                <a:lnTo>
                  <a:pt x="892588" y="301982"/>
                </a:lnTo>
                <a:lnTo>
                  <a:pt x="886371" y="277424"/>
                </a:lnTo>
                <a:lnTo>
                  <a:pt x="879876" y="252588"/>
                </a:lnTo>
                <a:lnTo>
                  <a:pt x="873243" y="227336"/>
                </a:lnTo>
                <a:lnTo>
                  <a:pt x="959424" y="227336"/>
                </a:lnTo>
                <a:lnTo>
                  <a:pt x="986169" y="296646"/>
                </a:lnTo>
                <a:lnTo>
                  <a:pt x="997494" y="333796"/>
                </a:lnTo>
                <a:lnTo>
                  <a:pt x="1009350" y="378385"/>
                </a:lnTo>
                <a:lnTo>
                  <a:pt x="1019127" y="423252"/>
                </a:lnTo>
                <a:lnTo>
                  <a:pt x="1026482" y="460146"/>
                </a:lnTo>
                <a:close/>
              </a:path>
              <a:path w="2149475" h="460375">
                <a:moveTo>
                  <a:pt x="106461" y="460146"/>
                </a:moveTo>
                <a:lnTo>
                  <a:pt x="0" y="460146"/>
                </a:lnTo>
                <a:lnTo>
                  <a:pt x="14624" y="418440"/>
                </a:lnTo>
                <a:lnTo>
                  <a:pt x="34180" y="371238"/>
                </a:lnTo>
                <a:lnTo>
                  <a:pt x="56743" y="324924"/>
                </a:lnTo>
                <a:lnTo>
                  <a:pt x="79475" y="283393"/>
                </a:lnTo>
                <a:lnTo>
                  <a:pt x="104052" y="242855"/>
                </a:lnTo>
                <a:lnTo>
                  <a:pt x="131612" y="204305"/>
                </a:lnTo>
                <a:lnTo>
                  <a:pt x="163290" y="168736"/>
                </a:lnTo>
                <a:lnTo>
                  <a:pt x="200222" y="137141"/>
                </a:lnTo>
                <a:lnTo>
                  <a:pt x="240529" y="121061"/>
                </a:lnTo>
                <a:lnTo>
                  <a:pt x="261376" y="121962"/>
                </a:lnTo>
                <a:lnTo>
                  <a:pt x="283056" y="128269"/>
                </a:lnTo>
                <a:lnTo>
                  <a:pt x="327708" y="153174"/>
                </a:lnTo>
                <a:lnTo>
                  <a:pt x="362931" y="186674"/>
                </a:lnTo>
                <a:lnTo>
                  <a:pt x="382647" y="215507"/>
                </a:lnTo>
                <a:lnTo>
                  <a:pt x="288972" y="215507"/>
                </a:lnTo>
                <a:lnTo>
                  <a:pt x="249520" y="249192"/>
                </a:lnTo>
                <a:lnTo>
                  <a:pt x="215199" y="284262"/>
                </a:lnTo>
                <a:lnTo>
                  <a:pt x="185592" y="321551"/>
                </a:lnTo>
                <a:lnTo>
                  <a:pt x="160285" y="361889"/>
                </a:lnTo>
                <a:lnTo>
                  <a:pt x="119422" y="435450"/>
                </a:lnTo>
                <a:lnTo>
                  <a:pt x="106461" y="460146"/>
                </a:lnTo>
                <a:close/>
              </a:path>
              <a:path w="2149475" h="460375">
                <a:moveTo>
                  <a:pt x="466089" y="460146"/>
                </a:moveTo>
                <a:lnTo>
                  <a:pt x="365978" y="460146"/>
                </a:lnTo>
                <a:lnTo>
                  <a:pt x="356829" y="423252"/>
                </a:lnTo>
                <a:lnTo>
                  <a:pt x="343077" y="368913"/>
                </a:lnTo>
                <a:lnTo>
                  <a:pt x="328910" y="314574"/>
                </a:lnTo>
                <a:lnTo>
                  <a:pt x="321005" y="290570"/>
                </a:lnTo>
                <a:lnTo>
                  <a:pt x="311160" y="266704"/>
                </a:lnTo>
                <a:lnTo>
                  <a:pt x="300205" y="242006"/>
                </a:lnTo>
                <a:lnTo>
                  <a:pt x="288972" y="215507"/>
                </a:lnTo>
                <a:lnTo>
                  <a:pt x="382647" y="215507"/>
                </a:lnTo>
                <a:lnTo>
                  <a:pt x="390388" y="226828"/>
                </a:lnTo>
                <a:lnTo>
                  <a:pt x="411743" y="271694"/>
                </a:lnTo>
                <a:lnTo>
                  <a:pt x="425564" y="310138"/>
                </a:lnTo>
                <a:lnTo>
                  <a:pt x="436889" y="349691"/>
                </a:lnTo>
                <a:lnTo>
                  <a:pt x="447105" y="389798"/>
                </a:lnTo>
                <a:lnTo>
                  <a:pt x="457597" y="429905"/>
                </a:lnTo>
                <a:lnTo>
                  <a:pt x="466089" y="460146"/>
                </a:lnTo>
                <a:close/>
              </a:path>
              <a:path w="2149475" h="460375">
                <a:moveTo>
                  <a:pt x="1208789" y="460146"/>
                </a:moveTo>
                <a:lnTo>
                  <a:pt x="1084535" y="460146"/>
                </a:lnTo>
                <a:lnTo>
                  <a:pt x="1093594" y="442081"/>
                </a:lnTo>
                <a:lnTo>
                  <a:pt x="1137137" y="365932"/>
                </a:lnTo>
                <a:lnTo>
                  <a:pt x="1166119" y="316607"/>
                </a:lnTo>
                <a:lnTo>
                  <a:pt x="1196211" y="268113"/>
                </a:lnTo>
                <a:lnTo>
                  <a:pt x="1228244" y="221421"/>
                </a:lnTo>
                <a:lnTo>
                  <a:pt x="1278721" y="165234"/>
                </a:lnTo>
                <a:lnTo>
                  <a:pt x="1306663" y="139081"/>
                </a:lnTo>
                <a:lnTo>
                  <a:pt x="1361577" y="97565"/>
                </a:lnTo>
                <a:lnTo>
                  <a:pt x="1388549" y="93706"/>
                </a:lnTo>
                <a:lnTo>
                  <a:pt x="1415243" y="101215"/>
                </a:lnTo>
                <a:lnTo>
                  <a:pt x="1441244" y="119397"/>
                </a:lnTo>
                <a:lnTo>
                  <a:pt x="1467985" y="147445"/>
                </a:lnTo>
                <a:lnTo>
                  <a:pt x="1489872" y="178542"/>
                </a:lnTo>
                <a:lnTo>
                  <a:pt x="1498841" y="197764"/>
                </a:lnTo>
                <a:lnTo>
                  <a:pt x="1404265" y="197764"/>
                </a:lnTo>
                <a:lnTo>
                  <a:pt x="1379466" y="221768"/>
                </a:lnTo>
                <a:lnTo>
                  <a:pt x="1330422" y="270331"/>
                </a:lnTo>
                <a:lnTo>
                  <a:pt x="1280138" y="337246"/>
                </a:lnTo>
                <a:lnTo>
                  <a:pt x="1253883" y="378647"/>
                </a:lnTo>
                <a:lnTo>
                  <a:pt x="1229353" y="421034"/>
                </a:lnTo>
                <a:lnTo>
                  <a:pt x="1208789" y="460146"/>
                </a:lnTo>
                <a:close/>
              </a:path>
              <a:path w="2149475" h="460375">
                <a:moveTo>
                  <a:pt x="1545789" y="460146"/>
                </a:moveTo>
                <a:lnTo>
                  <a:pt x="1450174" y="460146"/>
                </a:lnTo>
                <a:lnTo>
                  <a:pt x="1447161" y="444691"/>
                </a:lnTo>
                <a:lnTo>
                  <a:pt x="1441845" y="396128"/>
                </a:lnTo>
                <a:lnTo>
                  <a:pt x="1431768" y="299557"/>
                </a:lnTo>
                <a:lnTo>
                  <a:pt x="1426452" y="250994"/>
                </a:lnTo>
                <a:lnTo>
                  <a:pt x="1416098" y="203678"/>
                </a:lnTo>
                <a:lnTo>
                  <a:pt x="1411661" y="202199"/>
                </a:lnTo>
                <a:lnTo>
                  <a:pt x="1408702" y="199242"/>
                </a:lnTo>
                <a:lnTo>
                  <a:pt x="1404265" y="197764"/>
                </a:lnTo>
                <a:lnTo>
                  <a:pt x="1498841" y="197764"/>
                </a:lnTo>
                <a:lnTo>
                  <a:pt x="1505935" y="212966"/>
                </a:lnTo>
                <a:lnTo>
                  <a:pt x="1515203" y="250994"/>
                </a:lnTo>
                <a:lnTo>
                  <a:pt x="1522315" y="300829"/>
                </a:lnTo>
                <a:lnTo>
                  <a:pt x="1529498" y="350877"/>
                </a:lnTo>
                <a:lnTo>
                  <a:pt x="1536822" y="400996"/>
                </a:lnTo>
                <a:lnTo>
                  <a:pt x="1544360" y="451044"/>
                </a:lnTo>
                <a:lnTo>
                  <a:pt x="1545789" y="460146"/>
                </a:lnTo>
                <a:close/>
              </a:path>
              <a:path w="2149475" h="460375">
                <a:moveTo>
                  <a:pt x="1723867" y="460146"/>
                </a:moveTo>
                <a:lnTo>
                  <a:pt x="1601874" y="460146"/>
                </a:lnTo>
                <a:lnTo>
                  <a:pt x="1606911" y="452084"/>
                </a:lnTo>
                <a:lnTo>
                  <a:pt x="1631479" y="410821"/>
                </a:lnTo>
                <a:lnTo>
                  <a:pt x="1655957" y="369282"/>
                </a:lnTo>
                <a:lnTo>
                  <a:pt x="1680220" y="328047"/>
                </a:lnTo>
                <a:lnTo>
                  <a:pt x="1704562" y="286980"/>
                </a:lnTo>
                <a:lnTo>
                  <a:pt x="1729234" y="246027"/>
                </a:lnTo>
                <a:lnTo>
                  <a:pt x="1754319" y="205411"/>
                </a:lnTo>
                <a:lnTo>
                  <a:pt x="1779974" y="165234"/>
                </a:lnTo>
                <a:lnTo>
                  <a:pt x="1805830" y="128529"/>
                </a:lnTo>
                <a:lnTo>
                  <a:pt x="1834171" y="93740"/>
                </a:lnTo>
                <a:lnTo>
                  <a:pt x="1865707" y="62075"/>
                </a:lnTo>
                <a:lnTo>
                  <a:pt x="1901147" y="34738"/>
                </a:lnTo>
                <a:lnTo>
                  <a:pt x="1941203" y="12937"/>
                </a:lnTo>
                <a:lnTo>
                  <a:pt x="1987081" y="0"/>
                </a:lnTo>
                <a:lnTo>
                  <a:pt x="2025331" y="3696"/>
                </a:lnTo>
                <a:lnTo>
                  <a:pt x="2056648" y="24581"/>
                </a:lnTo>
                <a:lnTo>
                  <a:pt x="2081724" y="63210"/>
                </a:lnTo>
                <a:lnTo>
                  <a:pt x="2101022" y="114476"/>
                </a:lnTo>
                <a:lnTo>
                  <a:pt x="2001179" y="114476"/>
                </a:lnTo>
                <a:lnTo>
                  <a:pt x="1972266" y="126790"/>
                </a:lnTo>
                <a:lnTo>
                  <a:pt x="1955486" y="137972"/>
                </a:lnTo>
                <a:lnTo>
                  <a:pt x="1940094" y="150818"/>
                </a:lnTo>
                <a:lnTo>
                  <a:pt x="1925256" y="164218"/>
                </a:lnTo>
                <a:lnTo>
                  <a:pt x="1910141" y="177063"/>
                </a:lnTo>
                <a:lnTo>
                  <a:pt x="1875824" y="209663"/>
                </a:lnTo>
                <a:lnTo>
                  <a:pt x="1848607" y="247303"/>
                </a:lnTo>
                <a:lnTo>
                  <a:pt x="1801274" y="328047"/>
                </a:lnTo>
                <a:lnTo>
                  <a:pt x="1774057" y="366325"/>
                </a:lnTo>
                <a:lnTo>
                  <a:pt x="1750136" y="402459"/>
                </a:lnTo>
                <a:lnTo>
                  <a:pt x="1731346" y="442474"/>
                </a:lnTo>
                <a:lnTo>
                  <a:pt x="1723867" y="460146"/>
                </a:lnTo>
                <a:close/>
              </a:path>
              <a:path w="2149475" h="460375">
                <a:moveTo>
                  <a:pt x="2149020" y="460146"/>
                </a:moveTo>
                <a:lnTo>
                  <a:pt x="2070918" y="460146"/>
                </a:lnTo>
                <a:lnTo>
                  <a:pt x="2063284" y="417643"/>
                </a:lnTo>
                <a:lnTo>
                  <a:pt x="2056763" y="369282"/>
                </a:lnTo>
                <a:lnTo>
                  <a:pt x="2051699" y="320644"/>
                </a:lnTo>
                <a:lnTo>
                  <a:pt x="2047449" y="271833"/>
                </a:lnTo>
                <a:lnTo>
                  <a:pt x="2043373" y="222952"/>
                </a:lnTo>
                <a:lnTo>
                  <a:pt x="2038828" y="174106"/>
                </a:lnTo>
                <a:lnTo>
                  <a:pt x="2038828" y="163756"/>
                </a:lnTo>
                <a:lnTo>
                  <a:pt x="2032380" y="131989"/>
                </a:lnTo>
                <a:lnTo>
                  <a:pt x="2020524" y="115886"/>
                </a:lnTo>
                <a:lnTo>
                  <a:pt x="2001179" y="114476"/>
                </a:lnTo>
                <a:lnTo>
                  <a:pt x="2101022" y="114476"/>
                </a:lnTo>
                <a:lnTo>
                  <a:pt x="2115745" y="168376"/>
                </a:lnTo>
                <a:lnTo>
                  <a:pt x="2125822" y="223108"/>
                </a:lnTo>
                <a:lnTo>
                  <a:pt x="2132016" y="279087"/>
                </a:lnTo>
                <a:lnTo>
                  <a:pt x="2135811" y="328502"/>
                </a:lnTo>
                <a:lnTo>
                  <a:pt x="2139916" y="377839"/>
                </a:lnTo>
                <a:lnTo>
                  <a:pt x="2144824" y="427021"/>
                </a:lnTo>
                <a:lnTo>
                  <a:pt x="2149020" y="4601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CFB9566F-DF02-46E3-A7DE-30A3DA2B0123}"/>
              </a:ext>
            </a:extLst>
          </p:cNvPr>
          <p:cNvSpPr txBox="1">
            <a:spLocks/>
          </p:cNvSpPr>
          <p:nvPr/>
        </p:nvSpPr>
        <p:spPr>
          <a:xfrm>
            <a:off x="7522527" y="2967507"/>
            <a:ext cx="53833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12700">
              <a:spcBef>
                <a:spcPts val="100"/>
              </a:spcBef>
            </a:pPr>
            <a:endParaRPr lang="en-GB" sz="4000" b="0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-190500"/>
            <a:ext cx="7314343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09103" y="3470056"/>
            <a:ext cx="6857143" cy="64569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755650" indent="-742950">
              <a:spcBef>
                <a:spcPts val="100"/>
              </a:spcBef>
              <a:buAutoNum type="arabicPeriod"/>
            </a:pPr>
            <a:r>
              <a:rPr lang="en-US" sz="4000" kern="0" dirty="0"/>
              <a:t>Proofreading dissertation 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-419100"/>
            <a:ext cx="7065924" cy="10314669"/>
            <a:chOff x="0" y="0"/>
            <a:chExt cx="7413808" cy="1031466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89733" y="9906364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11F2B6B6-0466-4FF3-9677-694F0F61AE7C}"/>
              </a:ext>
            </a:extLst>
          </p:cNvPr>
          <p:cNvSpPr txBox="1"/>
          <p:nvPr/>
        </p:nvSpPr>
        <p:spPr>
          <a:xfrm>
            <a:off x="11506200" y="4686300"/>
            <a:ext cx="9448800" cy="97911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7645084-9C48-4A62-8E6A-A331ADE60D77}"/>
              </a:ext>
            </a:extLst>
          </p:cNvPr>
          <p:cNvSpPr txBox="1"/>
          <p:nvPr/>
        </p:nvSpPr>
        <p:spPr>
          <a:xfrm>
            <a:off x="8686800" y="2324100"/>
            <a:ext cx="6725313" cy="451854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Evaluation – Google form for 1) native-speaker, 2) non-native speaker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Final Software Product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Database organization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Paper prototype 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Design principles 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98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-190500"/>
            <a:ext cx="7314343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522087" y="613806"/>
            <a:ext cx="6857143" cy="1876796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755650" indent="-742950">
              <a:spcBef>
                <a:spcPts val="100"/>
              </a:spcBef>
              <a:buAutoNum type="arabicPeriod"/>
            </a:pPr>
            <a:r>
              <a:rPr lang="en-US" sz="4000" kern="0" dirty="0"/>
              <a:t>If finish proofreading dissertation, evaluating Current Progress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-419100"/>
            <a:ext cx="7065924" cy="10314669"/>
            <a:chOff x="0" y="0"/>
            <a:chExt cx="7413808" cy="1031466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89733" y="9906364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11F2B6B6-0466-4FF3-9677-694F0F61AE7C}"/>
              </a:ext>
            </a:extLst>
          </p:cNvPr>
          <p:cNvSpPr txBox="1"/>
          <p:nvPr/>
        </p:nvSpPr>
        <p:spPr>
          <a:xfrm>
            <a:off x="11506200" y="4686300"/>
            <a:ext cx="9448800" cy="97911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7645084-9C48-4A62-8E6A-A331ADE60D77}"/>
              </a:ext>
            </a:extLst>
          </p:cNvPr>
          <p:cNvSpPr txBox="1"/>
          <p:nvPr/>
        </p:nvSpPr>
        <p:spPr>
          <a:xfrm>
            <a:off x="10668333" y="3238500"/>
            <a:ext cx="6725313" cy="5000728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What is the score and strength and weaknesses</a:t>
            </a: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Analysis – </a:t>
            </a: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Software Product – </a:t>
            </a: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Evaluation – </a:t>
            </a: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Dissertation – </a:t>
            </a: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Professional Conduct - </a:t>
            </a: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4B8561-3775-44A1-A31D-6836DEBA50E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21" y="1512582"/>
            <a:ext cx="10143445" cy="82180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63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7382" y="0"/>
            <a:ext cx="7528559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229600" y="4868314"/>
            <a:ext cx="6857999" cy="111024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7759"/>
              </a:lnSpc>
              <a:spcBef>
                <a:spcPts val="235"/>
              </a:spcBef>
            </a:pPr>
            <a:r>
              <a:rPr lang="en-US" sz="10000" b="1" kern="0" dirty="0">
                <a:latin typeface="Consolas" panose="020B0609020204030204" pitchFamily="49" charset="0"/>
                <a:cs typeface="Consolas"/>
              </a:rPr>
              <a:t>End</a:t>
            </a:r>
            <a:endParaRPr sz="10000" b="1" dirty="0">
              <a:latin typeface="Consolas" panose="020B0609020204030204" pitchFamily="49" charset="0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57382" y="-212435"/>
            <a:ext cx="9033871" cy="10287000"/>
            <a:chOff x="0" y="0"/>
            <a:chExt cx="9478645" cy="102870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54545" y="9879150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158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2907</TotalTime>
  <Words>77</Words>
  <Application>Microsoft Office PowerPoint</Application>
  <PresentationFormat>Custom</PresentationFormat>
  <Paragraphs>29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Consolas</vt:lpstr>
      <vt:lpstr>Raleway</vt:lpstr>
      <vt:lpstr>Office Theme</vt:lpstr>
      <vt:lpstr>Ming Wu (Andrew) 2133861w</vt:lpstr>
      <vt:lpstr>Start Recording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Andrew Wu 2133861w</dc:title>
  <dc:creator>Andrew Ming Ho Wu</dc:creator>
  <cp:lastModifiedBy>Andrew Ming Ho Wu</cp:lastModifiedBy>
  <cp:revision>95</cp:revision>
  <dcterms:created xsi:type="dcterms:W3CDTF">2020-08-25T20:13:19Z</dcterms:created>
  <dcterms:modified xsi:type="dcterms:W3CDTF">2021-02-24T18:02:03Z</dcterms:modified>
</cp:coreProperties>
</file>