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343" r:id="rId4"/>
    <p:sldId id="394" r:id="rId5"/>
    <p:sldId id="399" r:id="rId6"/>
    <p:sldId id="395" r:id="rId7"/>
    <p:sldId id="396" r:id="rId8"/>
    <p:sldId id="398" r:id="rId9"/>
    <p:sldId id="331"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p:cViewPr>
        <p:scale>
          <a:sx n="53" d="100"/>
          <a:sy n="53" d="100"/>
        </p:scale>
        <p:origin x="14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07/01/2021</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04771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178180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7</a:t>
            </a:fld>
            <a:endParaRPr lang="en-GB"/>
          </a:p>
        </p:txBody>
      </p:sp>
    </p:spTree>
    <p:extLst>
      <p:ext uri="{BB962C8B-B14F-4D97-AF65-F5344CB8AC3E}">
        <p14:creationId xmlns:p14="http://schemas.microsoft.com/office/powerpoint/2010/main" val="322486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8</a:t>
            </a:fld>
            <a:endParaRPr lang="en-GB"/>
          </a:p>
        </p:txBody>
      </p:sp>
    </p:spTree>
    <p:extLst>
      <p:ext uri="{BB962C8B-B14F-4D97-AF65-F5344CB8AC3E}">
        <p14:creationId xmlns:p14="http://schemas.microsoft.com/office/powerpoint/2010/main" val="178408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9</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8</a:t>
            </a:r>
          </a:p>
          <a:p>
            <a:pPr marL="12700" marR="5080">
              <a:lnSpc>
                <a:spcPct val="79200"/>
              </a:lnSpc>
              <a:spcBef>
                <a:spcPts val="3095"/>
              </a:spcBef>
            </a:pPr>
            <a:r>
              <a:rPr lang="en-US" sz="2800" spc="70" dirty="0">
                <a:solidFill>
                  <a:srgbClr val="040707"/>
                </a:solidFill>
                <a:latin typeface="Consolas"/>
                <a:cs typeface="Consolas"/>
              </a:rPr>
              <a:t>8 January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14800" y="190500"/>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71813" y="4000500"/>
            <a:ext cx="6223215" cy="4398640"/>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527050" indent="-514350">
              <a:spcBef>
                <a:spcPts val="100"/>
              </a:spcBef>
              <a:buAutoNum type="arabicPeriod"/>
            </a:pPr>
            <a:r>
              <a:rPr lang="en-US" sz="3500" b="0" kern="0" dirty="0"/>
              <a:t>Check Database Diagram</a:t>
            </a:r>
          </a:p>
          <a:p>
            <a:pPr marL="12700">
              <a:spcBef>
                <a:spcPts val="100"/>
              </a:spcBef>
            </a:pPr>
            <a:endParaRPr lang="en-US" sz="3500" b="0" kern="0" dirty="0"/>
          </a:p>
          <a:p>
            <a:pPr marL="12700">
              <a:spcBef>
                <a:spcPts val="100"/>
              </a:spcBef>
            </a:pPr>
            <a:r>
              <a:rPr lang="en-US" sz="3500" b="0" kern="0" dirty="0"/>
              <a:t>2. Current Progress</a:t>
            </a:r>
          </a:p>
          <a:p>
            <a:pPr marL="12700">
              <a:spcBef>
                <a:spcPts val="100"/>
              </a:spcBef>
            </a:pPr>
            <a:endParaRPr lang="en-US" sz="3500" b="0" kern="0" dirty="0"/>
          </a:p>
          <a:p>
            <a:pPr marL="12700">
              <a:spcBef>
                <a:spcPts val="100"/>
              </a:spcBef>
            </a:pPr>
            <a:r>
              <a:rPr lang="en-US" sz="3500" b="0" kern="0" dirty="0"/>
              <a:t>3. Software </a:t>
            </a:r>
            <a:r>
              <a:rPr lang="en-US" sz="3500" b="0" kern="0" dirty="0" err="1"/>
              <a:t>TechStack</a:t>
            </a:r>
            <a:r>
              <a:rPr lang="en-US" sz="3500" b="0" kern="0" dirty="0"/>
              <a:t> and Justifications </a:t>
            </a:r>
          </a:p>
          <a:p>
            <a:pPr marL="527050" indent="-514350">
              <a:spcBef>
                <a:spcPts val="100"/>
              </a:spcBef>
              <a:buAutoNum type="arabicPeriod"/>
            </a:pPr>
            <a:endParaRPr lang="en-US" sz="3500" b="0" kern="0" dirty="0"/>
          </a:p>
          <a:p>
            <a:pPr marL="12700">
              <a:spcBef>
                <a:spcPts val="100"/>
              </a:spcBef>
            </a:pPr>
            <a:r>
              <a:rPr lang="en-US" sz="3500" b="0" kern="0" dirty="0"/>
              <a:t>4. Development Strategy</a:t>
            </a:r>
            <a:endParaRPr lang="en-GB" sz="3500" b="0" kern="0" dirty="0"/>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645690"/>
          </a:xfrm>
          <a:prstGeom prst="rect">
            <a:avLst/>
          </a:prstGeom>
        </p:spPr>
        <p:txBody>
          <a:bodyPr vert="horz" wrap="square" lIns="0" tIns="29845" rIns="0" bIns="0" rtlCol="0">
            <a:spAutoFit/>
          </a:bodyPr>
          <a:lstStyle/>
          <a:p>
            <a:pPr marL="12700">
              <a:spcBef>
                <a:spcPts val="100"/>
              </a:spcBef>
            </a:pPr>
            <a:r>
              <a:rPr lang="en-US" sz="4000" b="0" kern="0" dirty="0"/>
              <a:t>Check Database Diagram</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1466427"/>
          </a:xfrm>
          <a:prstGeom prst="rect">
            <a:avLst/>
          </a:prstGeom>
        </p:spPr>
        <p:txBody>
          <a:bodyPr vert="horz" wrap="square" lIns="0" tIns="29845" rIns="0" bIns="0" rtlCol="0">
            <a:spAutoFit/>
          </a:bodyPr>
          <a:lstStyle/>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GO GitLab</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2947666"/>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Current Progress</a:t>
            </a:r>
          </a:p>
          <a:p>
            <a:pPr marL="584200" marR="5080" indent="-571500">
              <a:lnSpc>
                <a:spcPts val="7759"/>
              </a:lnSpc>
              <a:spcBef>
                <a:spcPts val="235"/>
              </a:spcBef>
              <a:buFontTx/>
              <a:buChar char="-"/>
            </a:pPr>
            <a:r>
              <a:rPr lang="en-US" sz="2800" b="1" kern="0" dirty="0">
                <a:latin typeface="Consolas" panose="020B0609020204030204" pitchFamily="49" charset="0"/>
              </a:rPr>
              <a:t>Finish the template project</a:t>
            </a:r>
          </a:p>
          <a:p>
            <a:pPr marL="584200" marR="5080" indent="-571500">
              <a:lnSpc>
                <a:spcPts val="7759"/>
              </a:lnSpc>
              <a:spcBef>
                <a:spcPts val="235"/>
              </a:spcBef>
              <a:buFontTx/>
              <a:buChar char="-"/>
            </a:pPr>
            <a:r>
              <a:rPr lang="en-US" sz="2800" b="1" kern="0" dirty="0">
                <a:latin typeface="Consolas" panose="020B0609020204030204" pitchFamily="49" charset="0"/>
              </a:rPr>
              <a:t>Doing the actual project</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991801" y="690142"/>
            <a:ext cx="9448800" cy="10084171"/>
          </a:xfrm>
          <a:prstGeom prst="rect">
            <a:avLst/>
          </a:prstGeom>
        </p:spPr>
        <p:txBody>
          <a:bodyPr vert="horz" wrap="square" lIns="0" tIns="29845" rIns="0" bIns="0" rtlCol="0">
            <a:spAutoFit/>
          </a:bodyPr>
          <a:lstStyle/>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100% Confident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Convert front-end design to react.JS code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Display data on the web from the database</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Send an automatic email to myself when a client makes a registration request on the website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four different user account types (waiter + chef &amp; restaurant owner &amp; company staff &amp; CEO)</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Working on It</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a complete database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Create user the login, register and signup page for the 4 user account types</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Render data differently for the 4 different user types and for uniquely for each user within the same user type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Testing Database API function accuracy using Postman  </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Email Automation for User Registration</a:t>
            </a:r>
          </a:p>
          <a:p>
            <a:pPr marL="469900" marR="5080" indent="-457200">
              <a:spcBef>
                <a:spcPts val="235"/>
              </a:spcBef>
              <a:buFontTx/>
              <a:buChar char="-"/>
            </a:pPr>
            <a:r>
              <a:rPr lang="en-US" sz="3000" kern="0" dirty="0">
                <a:latin typeface="Raleway" panose="020B0503030101060003" pitchFamily="34" charset="0"/>
                <a:ea typeface="Roboto" panose="02000000000000000000" pitchFamily="2" charset="0"/>
                <a:cs typeface="Roboto" panose="02000000000000000000" pitchFamily="2" charset="0"/>
              </a:rPr>
              <a:t>Hosting the project using Digital Ocean</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061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667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12575"/>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Software </a:t>
            </a:r>
            <a:r>
              <a:rPr lang="en-US" sz="4000" b="1" kern="0" dirty="0" err="1">
                <a:latin typeface="Consolas" panose="020B0609020204030204" pitchFamily="49" charset="0"/>
              </a:rPr>
              <a:t>TechStack</a:t>
            </a:r>
            <a:r>
              <a:rPr lang="en-US" sz="4000" b="1" kern="0" dirty="0">
                <a:latin typeface="Consolas" panose="020B0609020204030204" pitchFamily="49" charset="0"/>
              </a:rPr>
              <a:t> and Justifications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9601200" y="4164386"/>
            <a:ext cx="8839200" cy="979114"/>
          </a:xfrm>
          <a:prstGeom prst="rect">
            <a:avLst/>
          </a:prstGeom>
        </p:spPr>
        <p:txBody>
          <a:bodyPr vert="horz" wrap="square" lIns="0" tIns="29845" rIns="0" bIns="0" rtlCol="0">
            <a:spAutoFit/>
          </a:bodyPr>
          <a:lstStyle/>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Go ASEP report document </a:t>
            </a:r>
          </a:p>
        </p:txBody>
      </p:sp>
    </p:spTree>
    <p:extLst>
      <p:ext uri="{BB962C8B-B14F-4D97-AF65-F5344CB8AC3E}">
        <p14:creationId xmlns:p14="http://schemas.microsoft.com/office/powerpoint/2010/main" val="428196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016888" y="546530"/>
            <a:ext cx="10817576" cy="9181360"/>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1. Find a collection of relevant programming tutorial videos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First look at the final product and see if (in this order) it is coded in React.JS and Django. Whether it has the login/logout/ register features, and data rendering based on the database (ideally with various database). Finally, look in the code base and see if it is coded nicely. (Not on LinkedIn because the final products are too basic). Platforms that have good resources are YouTube and </a:t>
            </a:r>
            <a:r>
              <a:rPr lang="en-US" sz="2800" kern="0" dirty="0" err="1">
                <a:latin typeface="Raleway" panose="020B0503030101060003" pitchFamily="34" charset="0"/>
                <a:ea typeface="Roboto" panose="02000000000000000000" pitchFamily="2" charset="0"/>
                <a:cs typeface="Roboto" panose="02000000000000000000" pitchFamily="2" charset="0"/>
              </a:rPr>
              <a:t>Github</a:t>
            </a:r>
            <a:r>
              <a:rPr lang="en-US" sz="2800" kern="0" dirty="0">
                <a:latin typeface="Raleway" panose="020B0503030101060003" pitchFamily="34" charset="0"/>
                <a:ea typeface="Roboto" panose="02000000000000000000" pitchFamily="2" charset="0"/>
                <a:cs typeface="Roboto" panose="02000000000000000000" pitchFamily="2" charset="0"/>
              </a:rPr>
              <a:t>. You can see step-by-step how the final product is made so you will not miss a step. By going to GitHub first, you can determine whether the solutions are satisfactory before watching the videos. </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2. Once you gathered over 5-10 example website codes, priorities the videos and codebase that are closest to your product and start watching the videos to learn the different aspects of the website.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You must follow the 5 hours videos because you can’t clone a template project from other people and make it your own. It keeps having the submodular problem where your code doesn’t show in GitLab. The video host may introduce new package installations in the middle of the app.</a:t>
            </a:r>
          </a:p>
        </p:txBody>
      </p:sp>
    </p:spTree>
    <p:extLst>
      <p:ext uri="{BB962C8B-B14F-4D97-AF65-F5344CB8AC3E}">
        <p14:creationId xmlns:p14="http://schemas.microsoft.com/office/powerpoint/2010/main" val="412596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542943" y="2120375"/>
            <a:ext cx="10059257" cy="5759910"/>
          </a:xfrm>
          <a:prstGeom prst="rect">
            <a:avLst/>
          </a:prstGeom>
        </p:spPr>
        <p:txBody>
          <a:bodyPr vert="horz" wrap="square" lIns="0" tIns="29845" rIns="0" bIns="0" rtlCol="0">
            <a:spAutoFit/>
          </a:bodyPr>
          <a:lstStyle/>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3. Copy and paste the code from the template project while watching the video guides to gain understanding of the system.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4, Once you have watched the video and coded a working product, start a new project, watch each video again while developing your own version of product. Before moving onto the next video, make sure that your own product covers all the aspects taught in the current tutorials, so you don’t need to look back the video for reference.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5. Write acceptance criteria while working on the project </a:t>
            </a:r>
          </a:p>
        </p:txBody>
      </p:sp>
    </p:spTree>
    <p:extLst>
      <p:ext uri="{BB962C8B-B14F-4D97-AF65-F5344CB8AC3E}">
        <p14:creationId xmlns:p14="http://schemas.microsoft.com/office/powerpoint/2010/main" val="352424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2349</TotalTime>
  <Words>510</Words>
  <Application>Microsoft Office PowerPoint</Application>
  <PresentationFormat>Custom</PresentationFormat>
  <Paragraphs>60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31</cp:revision>
  <dcterms:created xsi:type="dcterms:W3CDTF">2020-08-25T20:13:19Z</dcterms:created>
  <dcterms:modified xsi:type="dcterms:W3CDTF">2021-01-07T02:12:36Z</dcterms:modified>
</cp:coreProperties>
</file>