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43" r:id="rId4"/>
    <p:sldId id="394" r:id="rId5"/>
    <p:sldId id="396" r:id="rId6"/>
    <p:sldId id="33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52" d="100"/>
          <a:sy n="52" d="100"/>
        </p:scale>
        <p:origin x="2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13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12 February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6909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dissertation parts</a:t>
            </a:r>
          </a:p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digital prototype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7406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4000" kern="0" dirty="0"/>
              <a:t>Evaluate Dissertation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   Parts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8467640" y="2892485"/>
            <a:ext cx="9163713" cy="134844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Ask Stephen to read a specific part of a dissertation and </a:t>
            </a:r>
            <a:r>
              <a:rPr lang="en-US" sz="2800" kern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give suggestions </a:t>
            </a: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133998"/>
            <a:ext cx="7846565" cy="18896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0" kern="0" dirty="0"/>
              <a:t>2. Evaluate and Refine Current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Digital Prototype</a:t>
            </a:r>
          </a:p>
          <a:p>
            <a:pPr marL="12700">
              <a:spcBef>
                <a:spcPts val="100"/>
              </a:spcBef>
            </a:pPr>
            <a:endParaRPr lang="en-US" sz="400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68268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each software part,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describe why it is a good design; suggest areas of improvement, consider alternative designs.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Colour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Scheme/ Contrast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Font Size/ Style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Way of presentation (order of information display)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Word Choice/ image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Icon shape/ size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Spacing/ Proximity between words/images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process (how to navigate between pages)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Necessity (whether this part must be present)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added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deleted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improved and how/ identify the solutions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154</Words>
  <Application>Microsoft Office PowerPoint</Application>
  <PresentationFormat>Custom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67</cp:revision>
  <dcterms:created xsi:type="dcterms:W3CDTF">2020-08-25T20:13:19Z</dcterms:created>
  <dcterms:modified xsi:type="dcterms:W3CDTF">2021-02-05T13:13:48Z</dcterms:modified>
</cp:coreProperties>
</file>