
<file path=[Content_Types].xml><?xml version="1.0" encoding="utf-8"?>
<Types xmlns="http://schemas.openxmlformats.org/package/2006/content-types">
  <Default Extension="25A5F780" ContentType="image/pn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400" r:id="rId4"/>
    <p:sldId id="401" r:id="rId5"/>
    <p:sldId id="395" r:id="rId6"/>
    <p:sldId id="399" r:id="rId7"/>
    <p:sldId id="331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>
      <p:cViewPr varScale="1">
        <p:scale>
          <a:sx n="45" d="100"/>
          <a:sy n="45" d="100"/>
        </p:scale>
        <p:origin x="468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0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5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6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8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25A5F780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17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18 March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9103" y="3470056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kern="0" dirty="0"/>
              <a:t>Project Plan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9110546" y="3085399"/>
            <a:ext cx="6725313" cy="312329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By next week, I will note down the main discussion points for each section (demonstrate with dissertation)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5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9103" y="3470056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kern="0" dirty="0"/>
              <a:t>Proofreading dissertation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9110546" y="3085399"/>
            <a:ext cx="6725313" cy="36567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Final Software Product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Database organization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Paper prototype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Design principles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9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10786301" y="3099006"/>
            <a:ext cx="6725313" cy="137409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4B8561-3775-44A1-A31D-6836DEBA50E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21" y="1512582"/>
            <a:ext cx="10143445" cy="8218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3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9103" y="3470056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kern="0" dirty="0"/>
              <a:t>Next Step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9144000" y="3091746"/>
            <a:ext cx="6725313" cy="411330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Coding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Testing Documentation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“programming + dissertation a week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0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</TotalTime>
  <Words>73</Words>
  <Application>Microsoft Office PowerPoint</Application>
  <PresentationFormat>Custom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Consolas</vt:lpstr>
      <vt:lpstr>Raleway</vt:lpstr>
      <vt:lpstr>Office Theme</vt:lpstr>
      <vt:lpstr>Ming Wu (Andrew) 2133861w</vt:lpstr>
      <vt:lpstr>Start Recording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113</cp:revision>
  <dcterms:created xsi:type="dcterms:W3CDTF">2020-08-25T20:13:19Z</dcterms:created>
  <dcterms:modified xsi:type="dcterms:W3CDTF">2021-03-19T09:52:51Z</dcterms:modified>
</cp:coreProperties>
</file>