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3" r:id="rId4"/>
    <p:sldId id="333" r:id="rId5"/>
    <p:sldId id="387" r:id="rId6"/>
    <p:sldId id="386" r:id="rId7"/>
    <p:sldId id="330" r:id="rId8"/>
    <p:sldId id="331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12E1F-4A87-4B9C-8D82-647E20DED6D9}" v="3" dt="2020-11-27T09:31:04.4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35" d="100"/>
          <a:sy n="35" d="100"/>
        </p:scale>
        <p:origin x="48" y="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0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5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9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684" y="8953500"/>
            <a:ext cx="541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Andrew Wu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Yes,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4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27 November 2020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8393" y="-302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25196" y="2329365"/>
            <a:ext cx="5693036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500" b="0" kern="0" dirty="0"/>
              <a:t> </a:t>
            </a:r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1. Evaluation for Digital Wireframe</a:t>
            </a:r>
            <a:endParaRPr lang="en-GB" sz="3500" b="0" kern="0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1D7F47C-B22C-46A9-BD87-E2FA064EC20F}"/>
              </a:ext>
            </a:extLst>
          </p:cNvPr>
          <p:cNvSpPr txBox="1">
            <a:spLocks/>
          </p:cNvSpPr>
          <p:nvPr/>
        </p:nvSpPr>
        <p:spPr>
          <a:xfrm>
            <a:off x="6867909" y="5360892"/>
            <a:ext cx="6542402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D42ABF8-029E-4F29-B608-8C118D28ABA1}"/>
              </a:ext>
            </a:extLst>
          </p:cNvPr>
          <p:cNvSpPr txBox="1">
            <a:spLocks/>
          </p:cNvSpPr>
          <p:nvPr/>
        </p:nvSpPr>
        <p:spPr>
          <a:xfrm>
            <a:off x="6825196" y="4581589"/>
            <a:ext cx="654240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500" b="0" kern="0" dirty="0"/>
              <a:t>2. Next Week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019800" y="3352333"/>
            <a:ext cx="6857143" cy="194553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5000" b="1" kern="0" dirty="0">
                <a:latin typeface="Consolas" panose="020B0609020204030204" pitchFamily="49" charset="0"/>
              </a:rPr>
              <a:t>Show Digital Wireframe</a:t>
            </a:r>
            <a:endParaRPr lang="en-US" sz="5000" b="1" kern="0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0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857143" cy="197118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5000" b="1" kern="0" dirty="0">
                <a:latin typeface="Consolas" panose="020B0609020204030204" pitchFamily="49" charset="0"/>
              </a:rPr>
              <a:t>Notes for Digital 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5000" b="1" kern="0" dirty="0">
                <a:latin typeface="Consolas" panose="020B0609020204030204" pitchFamily="49" charset="0"/>
                <a:cs typeface="Consolas"/>
              </a:rPr>
              <a:t>Wireframe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BA618F6F-1997-4079-B11E-BC24229FBCC5}"/>
              </a:ext>
            </a:extLst>
          </p:cNvPr>
          <p:cNvSpPr txBox="1"/>
          <p:nvPr/>
        </p:nvSpPr>
        <p:spPr>
          <a:xfrm>
            <a:off x="9016791" y="2573689"/>
            <a:ext cx="8238534" cy="322658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Imagine 20 people ordering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Imagine worst case </a:t>
            </a:r>
            <a:r>
              <a:rPr lang="en-US" sz="3500" dirty="0" err="1">
                <a:latin typeface="Consolas"/>
                <a:cs typeface="Consolas"/>
              </a:rPr>
              <a:t>scenasios</a:t>
            </a:r>
            <a:r>
              <a:rPr lang="en-US" sz="3500" dirty="0">
                <a:latin typeface="Consolas"/>
                <a:cs typeface="Consolas"/>
              </a:rPr>
              <a:t> 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Change the prototype to 20 </a:t>
            </a:r>
            <a:r>
              <a:rPr lang="en-US" sz="3500">
                <a:latin typeface="Consolas"/>
                <a:cs typeface="Consolas"/>
              </a:rPr>
              <a:t>people ordering </a:t>
            </a:r>
            <a:endParaRPr lang="en-US" sz="3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256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Next Week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9016791" y="2573689"/>
            <a:ext cx="8238534" cy="320094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Continue to Write the Digital Wireframe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Evaluate the Digital Wireframe with Stephen and my Family</a:t>
            </a:r>
          </a:p>
        </p:txBody>
      </p:sp>
    </p:spTree>
    <p:extLst>
      <p:ext uri="{BB962C8B-B14F-4D97-AF65-F5344CB8AC3E}">
        <p14:creationId xmlns:p14="http://schemas.microsoft.com/office/powerpoint/2010/main" val="173470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20734" y="3045390"/>
            <a:ext cx="6283837" cy="10304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Questions 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8500867" y="1664527"/>
            <a:ext cx="9407086" cy="75155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35"/>
              </a:spcBef>
            </a:pPr>
            <a:r>
              <a:rPr lang="en-US" sz="35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1D20990-98D9-4852-A91C-AEF4EC3755F8}"/>
              </a:ext>
            </a:extLst>
          </p:cNvPr>
          <p:cNvSpPr txBox="1"/>
          <p:nvPr/>
        </p:nvSpPr>
        <p:spPr>
          <a:xfrm>
            <a:off x="9016791" y="2573689"/>
            <a:ext cx="8238534" cy="155946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Do you have some recommendation when looking for logo design?</a:t>
            </a:r>
          </a:p>
        </p:txBody>
      </p:sp>
    </p:spTree>
    <p:extLst>
      <p:ext uri="{BB962C8B-B14F-4D97-AF65-F5344CB8AC3E}">
        <p14:creationId xmlns:p14="http://schemas.microsoft.com/office/powerpoint/2010/main" val="362717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91</Words>
  <Application>Microsoft Office PowerPoint</Application>
  <PresentationFormat>Custom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Consolas</vt:lpstr>
      <vt:lpstr>Office Theme</vt:lpstr>
      <vt:lpstr>Andrew Wu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9</cp:revision>
  <dcterms:created xsi:type="dcterms:W3CDTF">2020-08-25T20:13:19Z</dcterms:created>
  <dcterms:modified xsi:type="dcterms:W3CDTF">2020-11-27T09:58:05Z</dcterms:modified>
</cp:coreProperties>
</file>