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Bixi Rides Analysis 2014 - 2021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Andrew Yew [2023-08-29]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230829-2344_Figure 1 Bixi Annual Ridership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8126" y="608070"/>
            <a:ext cx="5507736" cy="564184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