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7014-5896-B3A9-498B-72547A109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65918-E805-DA4C-12E9-2A157EC6E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CB10-4983-DFBE-394E-82F487D3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B27-480C-E14D-9AFA-EF285080EB5C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2E233-75EA-78B1-02A8-56CF392D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DE39-4A07-E6A8-86CA-13101206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88EA-4490-4346-8F86-14BB019DC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7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01B5-5E80-2412-BB2B-6CA1E5BA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DD896-3DAC-8EDC-91B7-C865B0845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5E8BC-EB5F-D1CA-A4C6-4B266034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B27-480C-E14D-9AFA-EF285080EB5C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9A4A-9028-FD79-3C71-2944313B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5049B-30CA-1678-F13D-378CA4BA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88EA-4490-4346-8F86-14BB019DC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46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12B26-BD48-2CB3-BB4C-05F47F97C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8C5A0-13CE-32B2-2306-3961E24AE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9EB8F-7432-7073-4121-24F5A686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B27-480C-E14D-9AFA-EF285080EB5C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920CE-6EC7-0535-47AC-60C3F6FB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C9E1B-CCC3-575E-575A-0D6952E2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88EA-4490-4346-8F86-14BB019DC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09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0A1C-192D-38F1-8E5C-60904140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2D74-5794-98F1-467C-1F6C676E9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829C6-DA97-9BB7-8C3A-E5695D98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B27-480C-E14D-9AFA-EF285080EB5C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24610-B09D-A078-3424-AEF4406E9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B1664-EB04-DD93-499C-C973E2CB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88EA-4490-4346-8F86-14BB019DC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2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7F6D-4816-F194-79CF-DBAD62DA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55B5E-29A9-08D9-E0F9-CC42E1B01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6177F-625A-AAD8-EB82-45C9F411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B27-480C-E14D-9AFA-EF285080EB5C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B1006-A1FF-03DA-4781-5D55599C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CDB5-37CB-59D9-D6FC-57807339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88EA-4490-4346-8F86-14BB019DC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61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4554-C965-40E2-D57C-68ABD42C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FE36-6ABE-C759-7D82-85946C8A8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7334C-79EA-C174-DCB4-FD56156D8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6F301-351C-F8CF-7355-B2C533F4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B27-480C-E14D-9AFA-EF285080EB5C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C1242-7235-BCA3-17C2-89AA8652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915A0-9214-05F3-E20F-D256EFCD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88EA-4490-4346-8F86-14BB019DC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11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8278-CDC4-AAA4-B67F-3721831E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C5C72-8D1F-9C51-9682-5F047A5CA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D62B3-7373-C3F0-73E8-8F27BFD5B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A25C5-AD15-2DEC-A04A-BCBED3911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47772-C550-504C-CD31-B80EBA1055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B2064-0A69-723F-46C7-7D4D0DC2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B27-480C-E14D-9AFA-EF285080EB5C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DC671-8683-B591-2670-6B9CFE2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82767-C21F-CB9E-49F4-7E5A4342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88EA-4490-4346-8F86-14BB019DC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41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1603-587E-8218-FE7E-E28D57B0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95FF4-4296-601C-91B5-549D081A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B27-480C-E14D-9AFA-EF285080EB5C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53232-EF7B-A49A-16C5-8ABB5553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5C098-151D-1295-3E04-28D31E74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88EA-4490-4346-8F86-14BB019DC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4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C22B2-D765-92EC-4246-16DA9E24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B27-480C-E14D-9AFA-EF285080EB5C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2226B-9280-3E8C-1DC0-3E6A648B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239C-8B90-A77C-6007-402743AD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88EA-4490-4346-8F86-14BB019DC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62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A4E0-08D0-29C6-23C7-F0F3915D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FC29-3782-5CE2-8ACF-9A565A89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37260-A21D-3B1C-B19A-A1615EEA2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BEC32-F2C6-F2F3-1AF6-810ED6857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B27-480C-E14D-9AFA-EF285080EB5C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EE2F2-7E59-F3D0-DEFE-54EA47D6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394BA-87E4-FC4E-6799-F543DAED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88EA-4490-4346-8F86-14BB019DC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47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FAF4-8A1C-DAB3-88A3-7F4EB537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0A58F-7D59-0E48-938F-AFB4D651E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7223F-A345-A247-E913-C0B903DE4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03790-115D-F0D0-211E-7E98D988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4B27-480C-E14D-9AFA-EF285080EB5C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1B9C6-D3AF-D587-3341-674F8A2F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93E8E-5294-C2B3-2358-8E1BD3F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E88EA-4490-4346-8F86-14BB019DC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91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34112-2890-BC66-45BC-93181711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21B3-2736-EC28-324E-9D93637E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FDEB7-0B9C-9DC2-BDCC-FA0057894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F4B27-480C-E14D-9AFA-EF285080EB5C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95C2D-DEC7-FCBE-3780-4EC95C9A7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80316-2431-1230-4DE1-DD4C07B7A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E88EA-4490-4346-8F86-14BB019DCA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38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ocument&#10;&#10;Description automatically generated">
            <a:extLst>
              <a:ext uri="{FF2B5EF4-FFF2-40B4-BE49-F238E27FC236}">
                <a16:creationId xmlns:a16="http://schemas.microsoft.com/office/drawing/2014/main" id="{328B5DF8-03BA-EBBD-DE86-A0AB15D04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4" b="13084"/>
          <a:stretch/>
        </p:blipFill>
        <p:spPr>
          <a:xfrm>
            <a:off x="890780" y="79513"/>
            <a:ext cx="10709334" cy="67784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6DEAF4-D3C7-0CBD-23B0-AF4AE87907E1}"/>
              </a:ext>
            </a:extLst>
          </p:cNvPr>
          <p:cNvSpPr/>
          <p:nvPr/>
        </p:nvSpPr>
        <p:spPr>
          <a:xfrm>
            <a:off x="1192696" y="655983"/>
            <a:ext cx="4403034" cy="96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B1606-FE87-2ED6-2C93-C5F2E201F25F}"/>
              </a:ext>
            </a:extLst>
          </p:cNvPr>
          <p:cNvSpPr/>
          <p:nvPr/>
        </p:nvSpPr>
        <p:spPr>
          <a:xfrm>
            <a:off x="5797827" y="655982"/>
            <a:ext cx="4403034" cy="96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1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Bailey</dc:creator>
  <cp:lastModifiedBy>Hannah Bailey</cp:lastModifiedBy>
  <cp:revision>1</cp:revision>
  <dcterms:created xsi:type="dcterms:W3CDTF">2023-10-14T15:33:26Z</dcterms:created>
  <dcterms:modified xsi:type="dcterms:W3CDTF">2023-10-15T18:04:09Z</dcterms:modified>
</cp:coreProperties>
</file>