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A577-DFC8-47D1-0F89-280FF0F7A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8E81B-679A-9DCA-AFDA-DF414990C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0CE94-B778-4B9C-3FE2-24BB0DE9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4F6C-6653-48A9-950B-A93CBB34106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A833E-D8EC-E58E-F408-109EE751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0CC94-B124-991B-6C45-0086AE88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9470-4F95-4945-BABD-85AB21BF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7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F0AC-C15A-8541-C3B3-6F8A35AB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878B0-BD54-FE18-DBD7-367CE8220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693AF-0174-F873-F9BA-4B79C95A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4F6C-6653-48A9-950B-A93CBB34106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1DC49-9BF4-EEE7-14FF-0BD01C70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C6BC-35A0-2352-2C19-1AFFA266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9470-4F95-4945-BABD-85AB21BF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2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B3B5D-78C1-27F9-5CB6-79CBEA1CD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53834-F6BF-95FB-8323-0044E9504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2F4E-E64F-6597-DBFB-DA0919EC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4F6C-6653-48A9-950B-A93CBB34106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F4F07-0583-4E0D-9ED7-40D96D06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34964-665E-C256-BD27-6537AA6D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9470-4F95-4945-BABD-85AB21BF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8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C266-C200-57BB-93C1-E84F80AD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2EA7-1172-20D5-ABF0-1C3AE5B83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AE70C-5B81-2DAF-164C-5F211A90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4F6C-6653-48A9-950B-A93CBB34106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7560E-45A7-5BFA-2057-2AE42528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D2854-8663-D8B4-9AB4-9C97FF40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9470-4F95-4945-BABD-85AB21BF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8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589A-AA8E-DF55-65DB-5808BB23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B2904-2ADB-3165-B869-692BC9486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BCFB-C411-FA1E-E28B-25B8AF3B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4F6C-6653-48A9-950B-A93CBB34106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70D70-B3C4-6750-84C7-48F62CA2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A3065-66BB-D3AD-E45A-360348BB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9470-4F95-4945-BABD-85AB21BF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0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2B0D-5736-9374-7202-00166119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A8E71-8358-3362-D9FF-CF736028C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1E4DB-B638-F913-D002-0CE95B395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B3485-BDCA-F39D-100E-E6620BB7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4F6C-6653-48A9-950B-A93CBB34106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87442-7104-FEC9-6A69-8FA435F0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9F07B-C33D-12D7-013F-E1FBC1AD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9470-4F95-4945-BABD-85AB21BF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6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2F5A-9505-8100-EC55-8701E680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DC26-4EF3-BF4B-5BD6-B4635413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8E7F5-0379-90BC-BFFE-9897A4FA0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E7A71-52E5-31FE-EE7D-144AC6C13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0BF96-8614-E5DE-23CE-0112C70A5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70873-901B-97E6-2A6B-A7A3F157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4F6C-6653-48A9-950B-A93CBB34106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411FE-6A92-B3DD-B2D1-85678646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D8A5B-28FB-70B7-115F-907CE6D7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9470-4F95-4945-BABD-85AB21BF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9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FBEF-E1E8-3CDC-A9D4-98E9C90B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D136F4-2DD7-8198-2E7E-B390F0D0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4F6C-6653-48A9-950B-A93CBB34106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58517-0CC1-59E5-E616-BCA7A0F5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8A009-5C15-4952-06E0-B47E2FF7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9470-4F95-4945-BABD-85AB21BF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0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5F636-4F20-2BF7-1E74-6C2C4010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4F6C-6653-48A9-950B-A93CBB34106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0B7F2-0594-C934-7161-F890D0CB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8FFA0-33AD-2727-4107-7C1BD9CD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9470-4F95-4945-BABD-85AB21BF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1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C4F9-6778-8CB5-3910-475E6C58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E0C57-07DF-54DC-3828-8E7C1C1B0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1518B-2D98-C62F-8D27-8D3AFBF80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3D085-9740-84D4-B019-7BD724A3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4F6C-6653-48A9-950B-A93CBB34106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FCB96-89B2-5946-7813-A058661A1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314D9-21A5-4995-FEC9-6DDD7ED8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9470-4F95-4945-BABD-85AB21BF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7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FE95-23D3-B730-051F-4B04A20F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D34512-A523-39AC-37E3-2A80C5956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777FB-74AF-A2C9-D213-70BE26D63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36B8B-1DBB-8C5C-EB7C-63D08DA0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4F6C-6653-48A9-950B-A93CBB34106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26AF9-5F38-92AA-E3D8-49671EB8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6A4F1-987E-DC5E-E8EA-99F669EC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9470-4F95-4945-BABD-85AB21BF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1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580372-458D-011C-1E01-8598FCB9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5303E-769B-1564-0228-DA286C179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D75F0-7BC0-739E-5210-DC7A3EF02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D64F6C-6653-48A9-950B-A93CBB341061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34835-9E92-0145-7935-4922F702C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9533C-C780-0573-7B43-CFE07FE77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6F9470-4F95-4945-BABD-85AB21BF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9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1E61-CDF4-D81D-EA6A-9955EA320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Visualize This!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24644-AC93-FC98-0050-A9B78EE41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Andrex Ibiza, MBA</a:t>
            </a:r>
          </a:p>
          <a:p>
            <a:r>
              <a:rPr lang="en-US" dirty="0"/>
              <a:t>Data Visualization, Presentation 1</a:t>
            </a:r>
          </a:p>
          <a:p>
            <a:r>
              <a:rPr lang="en-US" dirty="0"/>
              <a:t>May 11,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6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12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Visualize This!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Visualize This!</dc:title>
  <dc:creator>Andrex Ibiza</dc:creator>
  <cp:lastModifiedBy>Andrex Ibiza</cp:lastModifiedBy>
  <cp:revision>1</cp:revision>
  <dcterms:created xsi:type="dcterms:W3CDTF">2024-05-11T23:37:45Z</dcterms:created>
  <dcterms:modified xsi:type="dcterms:W3CDTF">2024-05-12T00:04:48Z</dcterms:modified>
</cp:coreProperties>
</file>