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5" r:id="rId5"/>
    <p:sldId id="259" r:id="rId6"/>
    <p:sldId id="261" r:id="rId7"/>
    <p:sldId id="262" r:id="rId8"/>
    <p:sldId id="263" r:id="rId9"/>
    <p:sldId id="264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00147" y="1504949"/>
            <a:ext cx="7005828" cy="1628775"/>
          </a:xfrm>
        </p:spPr>
        <p:txBody>
          <a:bodyPr/>
          <a:lstStyle/>
          <a:p>
            <a:r>
              <a:rPr lang="ru-RU" dirty="0" smtClean="0"/>
              <a:t>Сайт </a:t>
            </a:r>
            <a:r>
              <a:rPr lang="en-US" dirty="0" smtClean="0"/>
              <a:t>“ADEMY”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Проект выполнили: </a:t>
            </a:r>
            <a:r>
              <a:rPr lang="ru-RU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Кижинов</a:t>
            </a:r>
            <a:r>
              <a:rPr lang="ru-RU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Андрей, </a:t>
            </a:r>
            <a:r>
              <a:rPr lang="ru-RU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Сермягин</a:t>
            </a:r>
            <a:r>
              <a:rPr lang="ru-RU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Кирилл</a:t>
            </a:r>
          </a:p>
          <a:p>
            <a:r>
              <a:rPr lang="ru-RU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Ученики 2 курса </a:t>
            </a:r>
            <a:r>
              <a:rPr lang="ru-RU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Яндекс.Лицея</a:t>
            </a:r>
            <a:endParaRPr lang="ru-RU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Тема: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WEB-</a:t>
            </a:r>
            <a:r>
              <a:rPr lang="ru-RU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приложение </a:t>
            </a:r>
            <a:r>
              <a:rPr lang="ru-RU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 использованием библиотеки «</a:t>
            </a:r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flask</a:t>
            </a:r>
            <a:r>
              <a:rPr lang="ru-RU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»</a:t>
            </a:r>
            <a:endParaRPr lang="en-US" sz="24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83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 можете протестировать наш сайт, перейдя по ссылке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19275"/>
            <a:ext cx="8595360" cy="2382715"/>
          </a:xfrm>
        </p:spPr>
        <p:txBody>
          <a:bodyPr>
            <a:normAutofit/>
          </a:bodyPr>
          <a:lstStyle/>
          <a:p>
            <a:r>
              <a:rPr lang="en-US" sz="4000" dirty="0"/>
              <a:t>http://7925-92-39-141-191.ngrok.io</a:t>
            </a:r>
            <a:endParaRPr lang="en-US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455804"/>
            <a:ext cx="3748278" cy="374827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162" y="2829908"/>
            <a:ext cx="3000070" cy="300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r>
              <a:rPr lang="en-US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206869"/>
          </a:xfrm>
        </p:spPr>
        <p:txBody>
          <a:bodyPr/>
          <a:lstStyle/>
          <a:p>
            <a:r>
              <a:rPr lang="ru-RU" dirty="0" smtClean="0"/>
              <a:t>Создать сайт </a:t>
            </a:r>
            <a:r>
              <a:rPr lang="ru-RU" dirty="0" smtClean="0"/>
              <a:t>для знакомств. </a:t>
            </a:r>
            <a:r>
              <a:rPr lang="ru-RU" dirty="0" smtClean="0"/>
              <a:t>Пользователи могут ставить лайки другим пользователям и смотреть, кто их </a:t>
            </a:r>
            <a:r>
              <a:rPr lang="ru-RU" dirty="0" err="1" smtClean="0"/>
              <a:t>лайкнул</a:t>
            </a:r>
            <a:r>
              <a:rPr lang="ru-RU" dirty="0" smtClean="0"/>
              <a:t>. Приложение сможет решить проблему поиска людей для совместного отдыха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325" y="3019425"/>
            <a:ext cx="3180950" cy="318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Приложение использует библиотеку </a:t>
            </a:r>
            <a:r>
              <a:rPr lang="en-US" dirty="0" smtClean="0"/>
              <a:t>Flask </a:t>
            </a:r>
            <a:r>
              <a:rPr lang="ru-RU" dirty="0" smtClean="0"/>
              <a:t>для создания веб приложения. </a:t>
            </a:r>
            <a:r>
              <a:rPr lang="ru-RU" dirty="0" smtClean="0"/>
              <a:t>Также </a:t>
            </a:r>
            <a:r>
              <a:rPr lang="ru-RU" dirty="0" smtClean="0"/>
              <a:t>использована технология </a:t>
            </a:r>
            <a:r>
              <a:rPr lang="en-US" dirty="0" smtClean="0"/>
              <a:t>API RESTful</a:t>
            </a:r>
            <a:r>
              <a:rPr lang="ru-RU" dirty="0" smtClean="0"/>
              <a:t>. </a:t>
            </a:r>
            <a:r>
              <a:rPr lang="ru-RU" dirty="0" smtClean="0"/>
              <a:t>При открытии некоторых страниц веб приложение отправляет запросы к </a:t>
            </a:r>
            <a:r>
              <a:rPr lang="en-US" dirty="0" smtClean="0"/>
              <a:t>API</a:t>
            </a:r>
            <a:r>
              <a:rPr lang="ru-RU" dirty="0" smtClean="0"/>
              <a:t> </a:t>
            </a:r>
            <a:r>
              <a:rPr lang="ru-RU" dirty="0" smtClean="0"/>
              <a:t>и обрабатывает ответы из </a:t>
            </a:r>
            <a:r>
              <a:rPr lang="en-US" dirty="0" smtClean="0"/>
              <a:t>JSON</a:t>
            </a:r>
            <a:r>
              <a:rPr lang="ru-RU" dirty="0" smtClean="0"/>
              <a:t>. Для </a:t>
            </a:r>
            <a:r>
              <a:rPr lang="ru-RU" dirty="0" smtClean="0"/>
              <a:t>динамического обновления страницы </a:t>
            </a:r>
            <a:r>
              <a:rPr lang="ru-RU" dirty="0" smtClean="0"/>
              <a:t>используется </a:t>
            </a:r>
            <a:r>
              <a:rPr lang="en-US" dirty="0" smtClean="0"/>
              <a:t>JavaScript</a:t>
            </a:r>
            <a:r>
              <a:rPr lang="ru-RU" dirty="0" smtClean="0"/>
              <a:t>. </a:t>
            </a:r>
            <a:r>
              <a:rPr lang="ru-RU" dirty="0" smtClean="0"/>
              <a:t>Для </a:t>
            </a:r>
            <a:r>
              <a:rPr lang="ru-RU" dirty="0" smtClean="0"/>
              <a:t>работы с базой данных используется технология</a:t>
            </a:r>
            <a:r>
              <a:rPr lang="en-US" dirty="0" smtClean="0"/>
              <a:t> </a:t>
            </a:r>
            <a:r>
              <a:rPr lang="en-US" dirty="0" smtClean="0"/>
              <a:t>ORM, </a:t>
            </a:r>
            <a:r>
              <a:rPr lang="ru-RU" dirty="0" smtClean="0"/>
              <a:t>которая реализована с помощью библиотеки </a:t>
            </a:r>
            <a:r>
              <a:rPr lang="en-US" dirty="0" err="1" smtClean="0"/>
              <a:t>SQLAlchemy</a:t>
            </a:r>
            <a:r>
              <a:rPr lang="en-US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25" y="3658630"/>
            <a:ext cx="2521507" cy="25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Распределение задач</a:t>
            </a:r>
            <a:r>
              <a:rPr lang="en-US" dirty="0" smtClean="0"/>
              <a:t> </a:t>
            </a:r>
            <a:r>
              <a:rPr lang="ru-RU" dirty="0" smtClean="0"/>
              <a:t>и технологий между разработчиками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Сермягин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Кирилл: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полное проектирование проекта и создание его архитектуры, разработка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приложения, частичное создание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Кижинов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Андрей: написание и тестирование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API.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Разработка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ORM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БД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792" y="4004468"/>
            <a:ext cx="2409520" cy="240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3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Использованные библиотеки: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Flask</a:t>
            </a:r>
          </a:p>
          <a:p>
            <a:r>
              <a:rPr lang="en-US" dirty="0" err="1" smtClean="0"/>
              <a:t>SQLAlchemy</a:t>
            </a:r>
            <a:endParaRPr lang="en-US" dirty="0" smtClean="0"/>
          </a:p>
          <a:p>
            <a:r>
              <a:rPr lang="en-US" dirty="0" smtClean="0"/>
              <a:t>Pillow</a:t>
            </a:r>
          </a:p>
          <a:p>
            <a:r>
              <a:rPr lang="en-US" dirty="0" smtClean="0"/>
              <a:t>Requests</a:t>
            </a:r>
          </a:p>
          <a:p>
            <a:r>
              <a:rPr lang="en-US" dirty="0" err="1" smtClean="0"/>
              <a:t>Os</a:t>
            </a:r>
            <a:endParaRPr lang="en-US" dirty="0" smtClean="0"/>
          </a:p>
          <a:p>
            <a:r>
              <a:rPr lang="en-US" dirty="0" smtClean="0"/>
              <a:t>Random</a:t>
            </a:r>
          </a:p>
          <a:p>
            <a:r>
              <a:rPr lang="en-US" dirty="0" smtClean="0"/>
              <a:t>Cryptography</a:t>
            </a:r>
          </a:p>
          <a:p>
            <a:r>
              <a:rPr lang="en-US" dirty="0" err="1" smtClean="0"/>
              <a:t>Functools</a:t>
            </a:r>
            <a:endParaRPr lang="en-US" dirty="0" smtClean="0"/>
          </a:p>
          <a:p>
            <a:r>
              <a:rPr lang="en-US" dirty="0" err="1" smtClean="0"/>
              <a:t>importlib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780" y="2028183"/>
            <a:ext cx="3952570" cy="395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8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0"/>
            <a:ext cx="11623431" cy="706583"/>
          </a:xfrm>
        </p:spPr>
        <p:txBody>
          <a:bodyPr/>
          <a:lstStyle/>
          <a:p>
            <a:pPr algn="ctr"/>
            <a:r>
              <a:rPr lang="ru-RU" dirty="0" smtClean="0"/>
              <a:t>Примеры работы программы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947" y="1576021"/>
            <a:ext cx="9249507" cy="52028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0" y="879692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Начальная страница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357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19" y="1361440"/>
            <a:ext cx="9315591" cy="52400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23634" y="345440"/>
            <a:ext cx="524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Регистрация пользователя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858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9209" y="152400"/>
            <a:ext cx="5451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Авторизация пользователя</a:t>
            </a:r>
            <a:endParaRPr lang="en-US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94" y="930215"/>
            <a:ext cx="10055439" cy="56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0679" y="252843"/>
            <a:ext cx="6888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Окно рекомендаций пользователя</a:t>
            </a:r>
            <a:endParaRPr lang="en-US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82" y="930215"/>
            <a:ext cx="9996463" cy="562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6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389</TotalTime>
  <Words>189</Words>
  <Application>Microsoft Office PowerPoint</Application>
  <PresentationFormat>Широкоэкранный</PresentationFormat>
  <Paragraphs>28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Century Schoolbook</vt:lpstr>
      <vt:lpstr>Segoe UI</vt:lpstr>
      <vt:lpstr>Times New Roman</vt:lpstr>
      <vt:lpstr>Wingdings 2</vt:lpstr>
      <vt:lpstr>View</vt:lpstr>
      <vt:lpstr>Сайт “ADEMY”</vt:lpstr>
      <vt:lpstr>Проблема:</vt:lpstr>
      <vt:lpstr>Описание реализации</vt:lpstr>
      <vt:lpstr>Распределение задач и технологий между разработчиками</vt:lpstr>
      <vt:lpstr>Использованные библиотеки:</vt:lpstr>
      <vt:lpstr>Примеры работы программы</vt:lpstr>
      <vt:lpstr>Презентация PowerPoint</vt:lpstr>
      <vt:lpstr>Презентация PowerPoint</vt:lpstr>
      <vt:lpstr>Презентация PowerPoint</vt:lpstr>
      <vt:lpstr>Вы можете протестировать наш сайт, перейдя по ссылке: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“ADEMY”</dc:title>
  <dc:creator>User</dc:creator>
  <cp:lastModifiedBy>User</cp:lastModifiedBy>
  <cp:revision>20</cp:revision>
  <dcterms:created xsi:type="dcterms:W3CDTF">2022-04-25T08:34:03Z</dcterms:created>
  <dcterms:modified xsi:type="dcterms:W3CDTF">2022-04-28T15:50:14Z</dcterms:modified>
</cp:coreProperties>
</file>