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35E-3188-9442-B8B7-04A268DB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BC35-5EA2-D14A-A0FC-274091AF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16F8-364D-3441-AB85-E90399DF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3EC1-1EF2-A34A-AD3D-BD624943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0822-C290-7A4D-B27C-44564CEF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BD7-E408-2643-AFC5-D3DEB852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1B665-71D3-2C43-BF04-C2E0E233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D802-7C1C-894F-8B19-6A6B7F5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4BD-DABF-7B46-920E-2C75D7B8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C772-7570-884C-A6C1-85D71B3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8B52B-7707-5149-82FC-9D404A04E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0BB37-8ADA-7F4B-B57A-331DCB1F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8E21-8BE3-584E-B2C7-04484594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CEFD-FA5E-E44E-9B0B-100EE3BC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6ECF-447A-4643-B2EB-B85EBD8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1E2C-9FC9-4947-BD73-53D00864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CEB9-315E-1647-8AA2-06BEC038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A6EF-94A0-D34D-BC43-8130088C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5743-BE43-264F-8912-C603DD86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C3CD-6065-BC48-8C44-B7BB53F9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CAFF-4D3D-9140-8732-917D96A7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7B3D-1DF0-204F-B17E-E9CD37ABA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BA74-C0E8-5742-804B-E79262A7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93A5-4C62-F64B-A003-D6678B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9E47-54F8-BC4D-98C0-8AB12F6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3642-2096-4F48-874C-7EFE6E12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A9D1-1A7D-934D-A25D-AB61C079F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0219E-9C0F-B74B-A411-66D10DEE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D760-752E-054E-A7A2-C72A8AD3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5F9D-6B1A-EF40-AE33-72C858E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D883-8975-8A47-80FE-EE96EA6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1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896E-BE3A-8F4D-AE0B-F8CCA5BE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15D4-8C37-694D-B96A-B0CB35A5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C198C-8E32-0A45-AB68-BF4CA383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2618E-0DF2-8148-BB15-BE22B2A82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EDDC3-733C-4A47-ACB6-7CAF3CDEF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63AE3-F888-3242-A8E5-149C6D3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506D7-5A3A-CA43-9893-92CB17FD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4C29B-7409-374B-831A-29EDE987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FD87-DB0F-F343-B200-AB99BC4E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1D6CD-D656-C24C-B7F9-781E86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5A840-AFD0-A146-9D09-BD23B34A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7800-F223-CC4D-892F-22FD040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10E82-BF03-4B4E-A46D-CAED2A8D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3C3AE-9740-3843-819F-C29092CD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3DEE-5A60-B140-AEB6-21346FE4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50AC-555C-4545-9AEF-B6CAC45B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6BF1-E431-1842-9AD8-1BF59B3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27DF-6277-0344-A01D-9EF4A12F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A57F-80A0-4447-8380-D9585BCB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C8B8-BC32-E544-8459-E05EDDA2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427A-0D76-404D-840A-D69834BA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21BD-7560-4044-A310-192D8B17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38E06-9880-A049-9241-7C14BE9BB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43E17-4525-E948-BB37-BAE74F67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BCE3-0CF8-B240-A98A-83A07E8C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A88D-9CC1-D240-852D-A9BBE4C2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DA88-0205-8F42-A4EB-D91145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A4ACE-C365-1743-81F1-38EA5931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E3A6-FA01-C84B-844D-93344BDB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3551-9E66-7D44-B1F3-55625775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39A5-8616-124A-9B4B-DC93CAAE975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B3F5-A89D-4347-A087-6A5D7B63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1599-ABF5-DC40-86D9-7A8A320D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6275-F447-264A-88D8-DE405424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2295-6BF1-5E46-95B8-585A31179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Transmorphing</a:t>
            </a:r>
            <a:r>
              <a:rPr lang="en-US" dirty="0"/>
              <a:t>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39E3-1C06-C546-9FA9-86121F212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676013-06C5-8E48-969A-1B76DB64863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04402" y="2771515"/>
            <a:ext cx="875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CE684EC-30DE-D240-A7EC-A8A91A78181C}"/>
              </a:ext>
            </a:extLst>
          </p:cNvPr>
          <p:cNvCxnSpPr>
            <a:cxnSpLocks/>
          </p:cNvCxnSpPr>
          <p:nvPr/>
        </p:nvCxnSpPr>
        <p:spPr>
          <a:xfrm flipV="1">
            <a:off x="6497572" y="3114032"/>
            <a:ext cx="1934934" cy="5606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55EC71-C22A-C246-BEF9-0720EDA7DD1F}"/>
              </a:ext>
            </a:extLst>
          </p:cNvPr>
          <p:cNvCxnSpPr>
            <a:cxnSpLocks/>
          </p:cNvCxnSpPr>
          <p:nvPr/>
        </p:nvCxnSpPr>
        <p:spPr>
          <a:xfrm>
            <a:off x="8398070" y="1693598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07E01DB-99DE-E742-95F3-B26522FB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385" y="1183524"/>
            <a:ext cx="641502" cy="553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8C96D8-06B2-3245-9554-3155299F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350" y="1849603"/>
            <a:ext cx="1707244" cy="1843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9E6664-46F1-2D45-8B88-0AE359F4F8DD}"/>
              </a:ext>
            </a:extLst>
          </p:cNvPr>
          <p:cNvSpPr txBox="1"/>
          <p:nvPr/>
        </p:nvSpPr>
        <p:spPr>
          <a:xfrm>
            <a:off x="9987350" y="1203272"/>
            <a:ext cx="17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visible image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9711E-B303-BD46-8F07-832AB799B4EE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9230535" y="2771515"/>
            <a:ext cx="756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ument 34">
            <a:extLst>
              <a:ext uri="{FF2B5EF4-FFF2-40B4-BE49-F238E27FC236}">
                <a16:creationId xmlns:a16="http://schemas.microsoft.com/office/drawing/2014/main" id="{A3DCE556-020D-1344-B863-2592EA3DF98B}"/>
              </a:ext>
            </a:extLst>
          </p:cNvPr>
          <p:cNvSpPr/>
          <p:nvPr/>
        </p:nvSpPr>
        <p:spPr>
          <a:xfrm>
            <a:off x="5210789" y="3387880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8C55656D-E362-1645-8462-31B9A31F7726}"/>
              </a:ext>
            </a:extLst>
          </p:cNvPr>
          <p:cNvSpPr/>
          <p:nvPr/>
        </p:nvSpPr>
        <p:spPr>
          <a:xfrm>
            <a:off x="5085150" y="3471595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459BA9-E49F-AC42-AC04-3CC5784B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82" y="3382441"/>
            <a:ext cx="1707244" cy="184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CE354E-02F4-9046-94B2-25FF0DD7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2" y="884171"/>
            <a:ext cx="1707244" cy="18438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606FED-2E3E-8B44-8B66-276D0AE4B959}"/>
              </a:ext>
            </a:extLst>
          </p:cNvPr>
          <p:cNvSpPr txBox="1"/>
          <p:nvPr/>
        </p:nvSpPr>
        <p:spPr>
          <a:xfrm>
            <a:off x="808883" y="3013109"/>
            <a:ext cx="17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image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A4D5C1-6235-5945-8E2E-93A984BD3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750" y="1538618"/>
            <a:ext cx="1707244" cy="18438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B5DBA7E-7CE2-544B-B718-ECEE2C24AAD0}"/>
              </a:ext>
            </a:extLst>
          </p:cNvPr>
          <p:cNvSpPr txBox="1"/>
          <p:nvPr/>
        </p:nvSpPr>
        <p:spPr>
          <a:xfrm>
            <a:off x="4949237" y="878341"/>
            <a:ext cx="165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Transmorphed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thermal image</a:t>
            </a:r>
          </a:p>
        </p:txBody>
      </p:sp>
      <p:sp>
        <p:nvSpPr>
          <p:cNvPr id="45" name="Document 44">
            <a:extLst>
              <a:ext uri="{FF2B5EF4-FFF2-40B4-BE49-F238E27FC236}">
                <a16:creationId xmlns:a16="http://schemas.microsoft.com/office/drawing/2014/main" id="{61A84AF3-D266-FA41-A630-F44AF8948A28}"/>
              </a:ext>
            </a:extLst>
          </p:cNvPr>
          <p:cNvSpPr/>
          <p:nvPr/>
        </p:nvSpPr>
        <p:spPr>
          <a:xfrm>
            <a:off x="4932750" y="3555310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Visible image is embedded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A2B6E-05DE-B74E-91F3-73FC826E12DE}"/>
              </a:ext>
            </a:extLst>
          </p:cNvPr>
          <p:cNvSpPr/>
          <p:nvPr/>
        </p:nvSpPr>
        <p:spPr>
          <a:xfrm>
            <a:off x="4876510" y="1484188"/>
            <a:ext cx="1817914" cy="27310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BC0D80D-BB1A-5541-9BC8-69DFC380FE79}"/>
              </a:ext>
            </a:extLst>
          </p:cNvPr>
          <p:cNvCxnSpPr>
            <a:cxnSpLocks/>
          </p:cNvCxnSpPr>
          <p:nvPr/>
        </p:nvCxnSpPr>
        <p:spPr>
          <a:xfrm>
            <a:off x="2500133" y="1837060"/>
            <a:ext cx="828000" cy="6706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3CBB09-CD80-7341-9458-E7DBDF6019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16126" y="3197775"/>
            <a:ext cx="1160230" cy="11065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1D0D9F-893C-7E43-ABC4-92DD224EE9CB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 flipV="1">
            <a:off x="4528840" y="2849694"/>
            <a:ext cx="347670" cy="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85C73B-E903-9541-BC8C-07561F26F39C}"/>
              </a:ext>
            </a:extLst>
          </p:cNvPr>
          <p:cNvCxnSpPr>
            <a:cxnSpLocks/>
          </p:cNvCxnSpPr>
          <p:nvPr/>
        </p:nvCxnSpPr>
        <p:spPr>
          <a:xfrm>
            <a:off x="4035813" y="1806083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2E5FC14-A456-DC4D-9DE1-0A4963BC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28" y="1296009"/>
            <a:ext cx="641502" cy="55383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3B264E1-51B6-2B42-AD42-6EB1C6DD1F06}"/>
              </a:ext>
            </a:extLst>
          </p:cNvPr>
          <p:cNvSpPr/>
          <p:nvPr/>
        </p:nvSpPr>
        <p:spPr>
          <a:xfrm>
            <a:off x="2878303" y="2507686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D09BC5-773E-FF43-9278-303FDA11E0D6}"/>
              </a:ext>
            </a:extLst>
          </p:cNvPr>
          <p:cNvSpPr/>
          <p:nvPr/>
        </p:nvSpPr>
        <p:spPr>
          <a:xfrm>
            <a:off x="7579998" y="2428997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Inverse 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9CD50A-1537-E644-A9EC-477EA3F20FE4}"/>
              </a:ext>
            </a:extLst>
          </p:cNvPr>
          <p:cNvSpPr txBox="1"/>
          <p:nvPr/>
        </p:nvSpPr>
        <p:spPr>
          <a:xfrm>
            <a:off x="949489" y="514839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Visible image</a:t>
            </a:r>
          </a:p>
        </p:txBody>
      </p:sp>
    </p:spTree>
    <p:extLst>
      <p:ext uri="{BB962C8B-B14F-4D97-AF65-F5344CB8AC3E}">
        <p14:creationId xmlns:p14="http://schemas.microsoft.com/office/powerpoint/2010/main" val="1270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52FD2B-BEB4-9449-A3D2-E6B0ADBDCD9A}"/>
              </a:ext>
            </a:extLst>
          </p:cNvPr>
          <p:cNvSpPr txBox="1"/>
          <p:nvPr/>
        </p:nvSpPr>
        <p:spPr>
          <a:xfrm>
            <a:off x="978358" y="1450800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Visible image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676013-06C5-8E48-969A-1B76DB64863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14676" y="3665367"/>
            <a:ext cx="875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CE684EC-30DE-D240-A7EC-A8A91A78181C}"/>
              </a:ext>
            </a:extLst>
          </p:cNvPr>
          <p:cNvCxnSpPr>
            <a:cxnSpLocks/>
          </p:cNvCxnSpPr>
          <p:nvPr/>
        </p:nvCxnSpPr>
        <p:spPr>
          <a:xfrm flipV="1">
            <a:off x="6507846" y="4007884"/>
            <a:ext cx="1934934" cy="5606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55EC71-C22A-C246-BEF9-0720EDA7DD1F}"/>
              </a:ext>
            </a:extLst>
          </p:cNvPr>
          <p:cNvCxnSpPr>
            <a:cxnSpLocks/>
          </p:cNvCxnSpPr>
          <p:nvPr/>
        </p:nvCxnSpPr>
        <p:spPr>
          <a:xfrm>
            <a:off x="8408344" y="2587450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07E01DB-99DE-E742-95F3-B26522FB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59" y="2077376"/>
            <a:ext cx="641502" cy="553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8C96D8-06B2-3245-9554-3155299F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24" y="2743455"/>
            <a:ext cx="1707244" cy="1843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9E6664-46F1-2D45-8B88-0AE359F4F8DD}"/>
              </a:ext>
            </a:extLst>
          </p:cNvPr>
          <p:cNvSpPr txBox="1"/>
          <p:nvPr/>
        </p:nvSpPr>
        <p:spPr>
          <a:xfrm>
            <a:off x="9997624" y="2097124"/>
            <a:ext cx="17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visible image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9711E-B303-BD46-8F07-832AB799B4EE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9240809" y="3665367"/>
            <a:ext cx="756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1529EBA2-E0C8-B445-8F9B-D6545045F57D}"/>
              </a:ext>
            </a:extLst>
          </p:cNvPr>
          <p:cNvSpPr/>
          <p:nvPr/>
        </p:nvSpPr>
        <p:spPr>
          <a:xfrm rot="5400000">
            <a:off x="3159244" y="-1921867"/>
            <a:ext cx="743582" cy="6367287"/>
          </a:xfrm>
          <a:prstGeom prst="leftBrace">
            <a:avLst>
              <a:gd name="adj1" fmla="val 90883"/>
              <a:gd name="adj2" fmla="val 498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88203-0070-BD46-ACCE-99E2A42AD91B}"/>
              </a:ext>
            </a:extLst>
          </p:cNvPr>
          <p:cNvSpPr txBox="1"/>
          <p:nvPr/>
        </p:nvSpPr>
        <p:spPr>
          <a:xfrm>
            <a:off x="1591850" y="383743"/>
            <a:ext cx="38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Transmorphing</a:t>
            </a:r>
            <a:r>
              <a:rPr lang="en-US" sz="2400" dirty="0"/>
              <a:t> in the Camera</a:t>
            </a:r>
            <a:endParaRPr lang="en-US" sz="32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487543F4-F9EB-9E48-9932-A882DC65470A}"/>
              </a:ext>
            </a:extLst>
          </p:cNvPr>
          <p:cNvSpPr/>
          <p:nvPr/>
        </p:nvSpPr>
        <p:spPr>
          <a:xfrm rot="5400000">
            <a:off x="7931263" y="-2257755"/>
            <a:ext cx="759958" cy="7043057"/>
          </a:xfrm>
          <a:prstGeom prst="leftBrace">
            <a:avLst>
              <a:gd name="adj1" fmla="val 90883"/>
              <a:gd name="adj2" fmla="val 498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3AF3-F1E8-494B-A6DC-880CD7516852}"/>
              </a:ext>
            </a:extLst>
          </p:cNvPr>
          <p:cNvSpPr txBox="1"/>
          <p:nvPr/>
        </p:nvSpPr>
        <p:spPr>
          <a:xfrm>
            <a:off x="5965311" y="377189"/>
            <a:ext cx="469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Inverse </a:t>
            </a:r>
            <a:r>
              <a:rPr lang="en-US" sz="2400" dirty="0" err="1"/>
              <a:t>Transmorphing</a:t>
            </a:r>
            <a:r>
              <a:rPr lang="en-US" sz="2400" dirty="0"/>
              <a:t> in the Server</a:t>
            </a:r>
            <a:endParaRPr lang="en-US" sz="3200" dirty="0"/>
          </a:p>
        </p:txBody>
      </p:sp>
      <p:sp>
        <p:nvSpPr>
          <p:cNvPr id="35" name="Document 34">
            <a:extLst>
              <a:ext uri="{FF2B5EF4-FFF2-40B4-BE49-F238E27FC236}">
                <a16:creationId xmlns:a16="http://schemas.microsoft.com/office/drawing/2014/main" id="{A3DCE556-020D-1344-B863-2592EA3DF98B}"/>
              </a:ext>
            </a:extLst>
          </p:cNvPr>
          <p:cNvSpPr/>
          <p:nvPr/>
        </p:nvSpPr>
        <p:spPr>
          <a:xfrm>
            <a:off x="5221063" y="4281732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8C55656D-E362-1645-8462-31B9A31F7726}"/>
              </a:ext>
            </a:extLst>
          </p:cNvPr>
          <p:cNvSpPr/>
          <p:nvPr/>
        </p:nvSpPr>
        <p:spPr>
          <a:xfrm>
            <a:off x="5095424" y="4365447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459BA9-E49F-AC42-AC04-3CC5784B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6" y="4276293"/>
            <a:ext cx="1707244" cy="184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CE354E-02F4-9046-94B2-25FF0DD7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6" y="1778023"/>
            <a:ext cx="1707244" cy="18438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606FED-2E3E-8B44-8B66-276D0AE4B959}"/>
              </a:ext>
            </a:extLst>
          </p:cNvPr>
          <p:cNvSpPr txBox="1"/>
          <p:nvPr/>
        </p:nvSpPr>
        <p:spPr>
          <a:xfrm>
            <a:off x="819157" y="3906961"/>
            <a:ext cx="17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image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A4D5C1-6235-5945-8E2E-93A984BD3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024" y="2432470"/>
            <a:ext cx="1707244" cy="18438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B5DBA7E-7CE2-544B-B718-ECEE2C24AAD0}"/>
              </a:ext>
            </a:extLst>
          </p:cNvPr>
          <p:cNvSpPr txBox="1"/>
          <p:nvPr/>
        </p:nvSpPr>
        <p:spPr>
          <a:xfrm>
            <a:off x="4959511" y="1772193"/>
            <a:ext cx="165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Transmorphed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thermal image</a:t>
            </a:r>
          </a:p>
        </p:txBody>
      </p:sp>
      <p:sp>
        <p:nvSpPr>
          <p:cNvPr id="45" name="Document 44">
            <a:extLst>
              <a:ext uri="{FF2B5EF4-FFF2-40B4-BE49-F238E27FC236}">
                <a16:creationId xmlns:a16="http://schemas.microsoft.com/office/drawing/2014/main" id="{61A84AF3-D266-FA41-A630-F44AF8948A28}"/>
              </a:ext>
            </a:extLst>
          </p:cNvPr>
          <p:cNvSpPr/>
          <p:nvPr/>
        </p:nvSpPr>
        <p:spPr>
          <a:xfrm>
            <a:off x="4943024" y="4449162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Visible image is embedded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A2B6E-05DE-B74E-91F3-73FC826E12DE}"/>
              </a:ext>
            </a:extLst>
          </p:cNvPr>
          <p:cNvSpPr/>
          <p:nvPr/>
        </p:nvSpPr>
        <p:spPr>
          <a:xfrm>
            <a:off x="4886784" y="2378040"/>
            <a:ext cx="1817914" cy="27310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BC0D80D-BB1A-5541-9BC8-69DFC380FE79}"/>
              </a:ext>
            </a:extLst>
          </p:cNvPr>
          <p:cNvCxnSpPr>
            <a:cxnSpLocks/>
          </p:cNvCxnSpPr>
          <p:nvPr/>
        </p:nvCxnSpPr>
        <p:spPr>
          <a:xfrm>
            <a:off x="2510407" y="2730912"/>
            <a:ext cx="828000" cy="6706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3CBB09-CD80-7341-9458-E7DBDF6019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26400" y="4091627"/>
            <a:ext cx="1160230" cy="11065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1D0D9F-893C-7E43-ABC4-92DD224EE9CB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 flipV="1">
            <a:off x="4539114" y="3743546"/>
            <a:ext cx="347670" cy="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85C73B-E903-9541-BC8C-07561F26F39C}"/>
              </a:ext>
            </a:extLst>
          </p:cNvPr>
          <p:cNvCxnSpPr>
            <a:cxnSpLocks/>
          </p:cNvCxnSpPr>
          <p:nvPr/>
        </p:nvCxnSpPr>
        <p:spPr>
          <a:xfrm>
            <a:off x="4046087" y="2699935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2E5FC14-A456-DC4D-9DE1-0A4963BC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2" y="2189861"/>
            <a:ext cx="641502" cy="55383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3B264E1-51B6-2B42-AD42-6EB1C6DD1F06}"/>
              </a:ext>
            </a:extLst>
          </p:cNvPr>
          <p:cNvSpPr/>
          <p:nvPr/>
        </p:nvSpPr>
        <p:spPr>
          <a:xfrm>
            <a:off x="2888577" y="3401538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D09BC5-773E-FF43-9278-303FDA11E0D6}"/>
              </a:ext>
            </a:extLst>
          </p:cNvPr>
          <p:cNvSpPr/>
          <p:nvPr/>
        </p:nvSpPr>
        <p:spPr>
          <a:xfrm>
            <a:off x="7590272" y="3322849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Inverse 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0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cument 33">
            <a:extLst>
              <a:ext uri="{FF2B5EF4-FFF2-40B4-BE49-F238E27FC236}">
                <a16:creationId xmlns:a16="http://schemas.microsoft.com/office/drawing/2014/main" id="{E571E8F8-20AD-3C4D-99F8-2B4CE27E2FE7}"/>
              </a:ext>
            </a:extLst>
          </p:cNvPr>
          <p:cNvSpPr/>
          <p:nvPr/>
        </p:nvSpPr>
        <p:spPr>
          <a:xfrm>
            <a:off x="4523461" y="3853537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Document 34">
            <a:extLst>
              <a:ext uri="{FF2B5EF4-FFF2-40B4-BE49-F238E27FC236}">
                <a16:creationId xmlns:a16="http://schemas.microsoft.com/office/drawing/2014/main" id="{4AF62439-CA70-5742-A892-099E135C499B}"/>
              </a:ext>
            </a:extLst>
          </p:cNvPr>
          <p:cNvSpPr/>
          <p:nvPr/>
        </p:nvSpPr>
        <p:spPr>
          <a:xfrm>
            <a:off x="4397822" y="3937252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16DCF22-210D-3B40-AECC-1E4819AD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3848098"/>
            <a:ext cx="1707244" cy="18438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EE9EE5-E5FD-B64E-91E8-DAA09B4D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" y="1349828"/>
            <a:ext cx="1707244" cy="18438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598329-F852-7644-9F98-EF6ACB4EF971}"/>
              </a:ext>
            </a:extLst>
          </p:cNvPr>
          <p:cNvSpPr txBox="1"/>
          <p:nvPr/>
        </p:nvSpPr>
        <p:spPr>
          <a:xfrm>
            <a:off x="262160" y="98049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Visible 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E1F51-AAB4-9244-BAB2-6B0C8592FA4B}"/>
              </a:ext>
            </a:extLst>
          </p:cNvPr>
          <p:cNvSpPr txBox="1"/>
          <p:nvPr/>
        </p:nvSpPr>
        <p:spPr>
          <a:xfrm>
            <a:off x="121555" y="3478766"/>
            <a:ext cx="17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image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3C81390-96D4-584C-A71C-4454BF68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2" y="2004275"/>
            <a:ext cx="1707244" cy="18438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A07B76-916F-304E-BC00-3D4699A1E4F1}"/>
              </a:ext>
            </a:extLst>
          </p:cNvPr>
          <p:cNvSpPr txBox="1"/>
          <p:nvPr/>
        </p:nvSpPr>
        <p:spPr>
          <a:xfrm>
            <a:off x="4261909" y="1343998"/>
            <a:ext cx="165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Transmorphed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thermal image</a:t>
            </a:r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54D9A46F-BBA3-2547-A082-97856346E278}"/>
              </a:ext>
            </a:extLst>
          </p:cNvPr>
          <p:cNvSpPr/>
          <p:nvPr/>
        </p:nvSpPr>
        <p:spPr>
          <a:xfrm>
            <a:off x="4245422" y="4020967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Visible image is embedded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59C6A1-5342-C340-AC51-B2FB3EFDA366}"/>
              </a:ext>
            </a:extLst>
          </p:cNvPr>
          <p:cNvSpPr/>
          <p:nvPr/>
        </p:nvSpPr>
        <p:spPr>
          <a:xfrm>
            <a:off x="4189182" y="1949845"/>
            <a:ext cx="1817914" cy="27310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B329C31-EFDC-D940-9B8A-270EF44917E8}"/>
              </a:ext>
            </a:extLst>
          </p:cNvPr>
          <p:cNvCxnSpPr>
            <a:cxnSpLocks/>
          </p:cNvCxnSpPr>
          <p:nvPr/>
        </p:nvCxnSpPr>
        <p:spPr>
          <a:xfrm>
            <a:off x="1812805" y="2302717"/>
            <a:ext cx="828000" cy="6706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CA2DD6E-EF3E-3C49-B255-C06D3E17B4A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828798" y="3663432"/>
            <a:ext cx="1160230" cy="11065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B069A8-54FA-EB47-8859-D680A70483E6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3841512" y="3315351"/>
            <a:ext cx="347670" cy="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394BCE-1BBF-A742-9F3F-4CD2172A9FB7}"/>
              </a:ext>
            </a:extLst>
          </p:cNvPr>
          <p:cNvCxnSpPr>
            <a:cxnSpLocks/>
          </p:cNvCxnSpPr>
          <p:nvPr/>
        </p:nvCxnSpPr>
        <p:spPr>
          <a:xfrm>
            <a:off x="3348485" y="2271740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433555E-A068-2346-A7A2-E126ABC42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00" y="1761666"/>
            <a:ext cx="641502" cy="553830"/>
          </a:xfrm>
          <a:prstGeom prst="rect">
            <a:avLst/>
          </a:prstGeom>
        </p:spPr>
      </p:pic>
      <p:sp>
        <p:nvSpPr>
          <p:cNvPr id="50" name="Document 49">
            <a:extLst>
              <a:ext uri="{FF2B5EF4-FFF2-40B4-BE49-F238E27FC236}">
                <a16:creationId xmlns:a16="http://schemas.microsoft.com/office/drawing/2014/main" id="{EA7D48C2-D6BA-334D-8A10-76A5080C08E5}"/>
              </a:ext>
            </a:extLst>
          </p:cNvPr>
          <p:cNvSpPr/>
          <p:nvPr/>
        </p:nvSpPr>
        <p:spPr>
          <a:xfrm>
            <a:off x="6719271" y="3868496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595218D5-73BA-C047-9EAA-A0552434FA87}"/>
              </a:ext>
            </a:extLst>
          </p:cNvPr>
          <p:cNvSpPr/>
          <p:nvPr/>
        </p:nvSpPr>
        <p:spPr>
          <a:xfrm>
            <a:off x="6593632" y="3952211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65A6F2F-218D-1741-BA23-66AF67652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32" y="2019234"/>
            <a:ext cx="1707244" cy="18438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35FE97-F8CF-D040-B06D-CA82AFBA37BE}"/>
              </a:ext>
            </a:extLst>
          </p:cNvPr>
          <p:cNvSpPr txBox="1"/>
          <p:nvPr/>
        </p:nvSpPr>
        <p:spPr>
          <a:xfrm>
            <a:off x="6467993" y="1358957"/>
            <a:ext cx="165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Transmorphed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thermal image</a:t>
            </a:r>
          </a:p>
        </p:txBody>
      </p:sp>
      <p:sp>
        <p:nvSpPr>
          <p:cNvPr id="54" name="Document 53">
            <a:extLst>
              <a:ext uri="{FF2B5EF4-FFF2-40B4-BE49-F238E27FC236}">
                <a16:creationId xmlns:a16="http://schemas.microsoft.com/office/drawing/2014/main" id="{58F6628A-6766-5B41-8165-D55FB0CFB6DB}"/>
              </a:ext>
            </a:extLst>
          </p:cNvPr>
          <p:cNvSpPr/>
          <p:nvPr/>
        </p:nvSpPr>
        <p:spPr>
          <a:xfrm>
            <a:off x="6441232" y="4035926"/>
            <a:ext cx="1402444" cy="5626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Visible image is embedded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D2E6BE-6DFE-2E40-8F54-BF0288BA0AF0}"/>
              </a:ext>
            </a:extLst>
          </p:cNvPr>
          <p:cNvSpPr/>
          <p:nvPr/>
        </p:nvSpPr>
        <p:spPr>
          <a:xfrm>
            <a:off x="6384992" y="1964804"/>
            <a:ext cx="1817914" cy="27310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3FC522-447D-8349-897D-B4077D7244A4}"/>
              </a:ext>
            </a:extLst>
          </p:cNvPr>
          <p:cNvCxnSpPr>
            <a:cxnSpLocks/>
            <a:stCxn id="55" idx="3"/>
            <a:endCxn id="69" idx="1"/>
          </p:cNvCxnSpPr>
          <p:nvPr/>
        </p:nvCxnSpPr>
        <p:spPr>
          <a:xfrm flipV="1">
            <a:off x="8202906" y="3328881"/>
            <a:ext cx="237379" cy="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7DCA99A-0C2F-E44F-887A-46FE880EDB87}"/>
              </a:ext>
            </a:extLst>
          </p:cNvPr>
          <p:cNvCxnSpPr>
            <a:cxnSpLocks/>
            <a:stCxn id="51" idx="3"/>
            <a:endCxn id="69" idx="2"/>
          </p:cNvCxnSpPr>
          <p:nvPr/>
        </p:nvCxnSpPr>
        <p:spPr>
          <a:xfrm flipV="1">
            <a:off x="7996076" y="3671398"/>
            <a:ext cx="1269478" cy="562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EAD06-A648-AC49-931E-CD55255E8A3D}"/>
              </a:ext>
            </a:extLst>
          </p:cNvPr>
          <p:cNvCxnSpPr>
            <a:cxnSpLocks/>
          </p:cNvCxnSpPr>
          <p:nvPr/>
        </p:nvCxnSpPr>
        <p:spPr>
          <a:xfrm>
            <a:off x="9266522" y="2264752"/>
            <a:ext cx="0" cy="708591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E9559AE-2020-E445-A61B-A6AE12B32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464" y="1755090"/>
            <a:ext cx="641502" cy="5538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FE5E0C2-A6CE-0A48-9F0B-FAC67328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01" y="2406968"/>
            <a:ext cx="1707244" cy="184382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93774E0-8553-FE42-8F89-BDBF0F346D79}"/>
              </a:ext>
            </a:extLst>
          </p:cNvPr>
          <p:cNvSpPr txBox="1"/>
          <p:nvPr/>
        </p:nvSpPr>
        <p:spPr>
          <a:xfrm>
            <a:off x="10212224" y="1762067"/>
            <a:ext cx="17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visible image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111AAD-202F-EE4C-BE2F-C86269DD4542}"/>
              </a:ext>
            </a:extLst>
          </p:cNvPr>
          <p:cNvCxnSpPr>
            <a:cxnSpLocks/>
            <a:stCxn id="69" idx="3"/>
            <a:endCxn id="61" idx="1"/>
          </p:cNvCxnSpPr>
          <p:nvPr/>
        </p:nvCxnSpPr>
        <p:spPr>
          <a:xfrm flipV="1">
            <a:off x="10090822" y="3328880"/>
            <a:ext cx="237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9E35BA1-CAF9-9141-9439-384C8D2B01D0}"/>
              </a:ext>
            </a:extLst>
          </p:cNvPr>
          <p:cNvSpPr txBox="1"/>
          <p:nvPr/>
        </p:nvSpPr>
        <p:spPr>
          <a:xfrm>
            <a:off x="1246179" y="510800"/>
            <a:ext cx="38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Transmorphing</a:t>
            </a:r>
            <a:r>
              <a:rPr lang="en-US" sz="2400" dirty="0"/>
              <a:t> in the Camera</a:t>
            </a:r>
            <a:endParaRPr lang="en-US" sz="3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70A314-0356-6145-966D-AE7172605345}"/>
              </a:ext>
            </a:extLst>
          </p:cNvPr>
          <p:cNvSpPr/>
          <p:nvPr/>
        </p:nvSpPr>
        <p:spPr>
          <a:xfrm>
            <a:off x="54119" y="980496"/>
            <a:ext cx="6074384" cy="4799818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F7B82F-B961-F04C-9D70-74D4277EDD2C}"/>
              </a:ext>
            </a:extLst>
          </p:cNvPr>
          <p:cNvSpPr/>
          <p:nvPr/>
        </p:nvSpPr>
        <p:spPr>
          <a:xfrm>
            <a:off x="6303801" y="1349828"/>
            <a:ext cx="5836829" cy="3420182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09A744-4A06-2247-AA56-9F13B300D260}"/>
              </a:ext>
            </a:extLst>
          </p:cNvPr>
          <p:cNvSpPr txBox="1"/>
          <p:nvPr/>
        </p:nvSpPr>
        <p:spPr>
          <a:xfrm>
            <a:off x="6857130" y="885305"/>
            <a:ext cx="4671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Inverse </a:t>
            </a:r>
            <a:r>
              <a:rPr lang="en-US" sz="2400" dirty="0" err="1"/>
              <a:t>Transmorphing</a:t>
            </a:r>
            <a:r>
              <a:rPr lang="en-US" sz="2400" dirty="0"/>
              <a:t> in the Server</a:t>
            </a:r>
            <a:endParaRPr lang="en-US" sz="3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8BA0BF-D330-5044-8086-C5031E53E704}"/>
              </a:ext>
            </a:extLst>
          </p:cNvPr>
          <p:cNvSpPr/>
          <p:nvPr/>
        </p:nvSpPr>
        <p:spPr>
          <a:xfrm>
            <a:off x="2190975" y="2973343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C9C28E-F0BD-3F48-9172-71C7ABF150C4}"/>
              </a:ext>
            </a:extLst>
          </p:cNvPr>
          <p:cNvSpPr/>
          <p:nvPr/>
        </p:nvSpPr>
        <p:spPr>
          <a:xfrm>
            <a:off x="8440285" y="2986363"/>
            <a:ext cx="1650537" cy="685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Inverse JPEG </a:t>
            </a:r>
            <a:r>
              <a:rPr lang="en-US" dirty="0" err="1">
                <a:solidFill>
                  <a:sysClr val="windowText" lastClr="000000"/>
                </a:solidFill>
              </a:rPr>
              <a:t>Transmorphing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Transmorphing drawings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2020-04-05T07:19:05Z</dcterms:created>
  <dcterms:modified xsi:type="dcterms:W3CDTF">2020-04-05T10:58:28Z</dcterms:modified>
</cp:coreProperties>
</file>