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1"/>
    <p:restoredTop sz="94694"/>
  </p:normalViewPr>
  <p:slideViewPr>
    <p:cSldViewPr snapToGrid="0" snapToObjects="1">
      <p:cViewPr>
        <p:scale>
          <a:sx n="102" d="100"/>
          <a:sy n="102" d="100"/>
        </p:scale>
        <p:origin x="4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FD68-934D-D643-B07F-FF5D7D6E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9930-075E-5A42-A100-0DBD8CCC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41F1-6A0D-7046-8739-FA9B9791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E24B-1FD4-4743-80E9-878BD5C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A67F-F346-BB4E-AD1F-079FA7C6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420F-DE29-AF40-9604-69522B8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7782-5EA1-7C4E-BFD9-680D5901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0-1DF1-9D40-BD7C-91F32DF1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2E43-A422-3943-AA23-565F1B2F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3BE5-9878-594A-98AE-F95F3E0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08E3-4769-F44B-917C-84526EA81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E262E-4327-A442-98C7-9643A264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FF80-1990-4844-92BA-8523827A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9981-1BBC-A647-AE72-6905DB4D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48CE-2BE7-D54D-9DA6-7830045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533-F8CF-4E4C-85C6-EF6C9CA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33E0-D4B3-674C-9A65-8FE36488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2BE3-7996-E746-9D5F-9A1DE8BE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586F-0A0D-7C48-82FF-6E3FE90F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A2B7-238D-DD40-8522-6ECC2F12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A091-DB65-354A-91AE-F58CF0AA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425AC-E5B7-DF4D-8B39-4A91908B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9EBB-2D07-4944-97A3-A3208347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7FB-82BA-4644-9AB9-4B219525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E548-12D8-7247-BC80-4B8CA35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81D-65CD-704E-B596-00A2BB0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70B8-FD15-D04D-A1C0-DC7528457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1BB6-207B-9B41-9547-3A7657FF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36B4-72F1-C14F-B8C2-BD25437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A7DB-CBE3-8146-9A5F-813E7DED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ED79-3C5E-F949-BDA0-5B7FD45D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5B2-2185-144B-9588-9FA074D2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2A4F-C3B1-AC4B-BE34-14D3CE4E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67B5-F831-754E-BF90-314637DF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00C2-C0E2-DC4B-9071-F7BA9F6A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65ABB-DE99-DC46-A45E-40089F9E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3E708-88C4-0D43-A25E-B660DF35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FCD4-D716-9D40-8E27-BE8EACF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AB221-2311-9C4B-8E57-E1483CEC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DA5-1F41-9146-96D9-81665F4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ADA7A-45F1-6C43-88A4-91C5DB3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87818-205D-F849-8133-F757FB4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5161-687D-FB4D-955F-A4691F91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D0BEE-15EF-0A43-85E0-A46EAE2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316C-F3BA-3446-911D-511D367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E068-8AEA-864B-9469-315F148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3D5-0052-BC4D-BC43-7977A980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FF79-3D5E-B048-83D5-A0DA0292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809A-185A-8A44-8ABC-BB6111DE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F15A-CA00-6343-805C-2306836C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86BD-0273-FF49-9D5C-D33D10A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9146-533F-7649-BB1E-DF274E0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D277-4F60-9C4D-8B43-63F62E4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B5D03-1F2A-A542-9568-2AD35EFA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735B-084C-E44E-9A98-8BEDD447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B4CE-E4B2-7B41-8B61-038970EA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A78B-CDED-C748-B8C3-2573F40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E114-264A-EC4F-AE60-8837D62C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F765-BA09-4B40-9A5E-AF31CE4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7969-CDF9-024E-BB3C-E4174D3A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DD13-9A21-C74D-9985-4E72DF5B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9BC3-575C-894E-8864-0EECBF50CC8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F1C9-F569-4D4E-8CB2-FBFBE3A0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3650-7AC6-0046-98CB-0B170ED2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15B4-6DA7-6845-95C1-8EEC5C0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DEDB99-A873-B846-BADF-B07BAEB891E9}"/>
              </a:ext>
            </a:extLst>
          </p:cNvPr>
          <p:cNvCxnSpPr>
            <a:cxnSpLocks/>
          </p:cNvCxnSpPr>
          <p:nvPr/>
        </p:nvCxnSpPr>
        <p:spPr>
          <a:xfrm>
            <a:off x="2502192" y="2485157"/>
            <a:ext cx="1" cy="287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6CB70E-93DE-DC4B-8D74-60AFDFB7B600}"/>
              </a:ext>
            </a:extLst>
          </p:cNvPr>
          <p:cNvSpPr/>
          <p:nvPr/>
        </p:nvSpPr>
        <p:spPr>
          <a:xfrm>
            <a:off x="2250598" y="195552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Visible Cam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639773" y="1020055"/>
            <a:ext cx="8999541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028686" y="808083"/>
            <a:ext cx="2614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Raspberry Pi Cam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1906695" y="1223987"/>
            <a:ext cx="212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Hardware peripheral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2851C-9F5C-4E4B-969F-C498857A244A}"/>
              </a:ext>
            </a:extLst>
          </p:cNvPr>
          <p:cNvSpPr/>
          <p:nvPr/>
        </p:nvSpPr>
        <p:spPr>
          <a:xfrm>
            <a:off x="2244339" y="263063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Cam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F0325-DC08-2745-BAEA-D342C19ACE6A}"/>
              </a:ext>
            </a:extLst>
          </p:cNvPr>
          <p:cNvSpPr txBox="1"/>
          <p:nvPr/>
        </p:nvSpPr>
        <p:spPr>
          <a:xfrm>
            <a:off x="1929694" y="5911283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695E9-D18D-4C40-9B34-E03D11EEA380}"/>
              </a:ext>
            </a:extLst>
          </p:cNvPr>
          <p:cNvSpPr/>
          <p:nvPr/>
        </p:nvSpPr>
        <p:spPr>
          <a:xfrm>
            <a:off x="2244337" y="5343480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Transmorph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4D95D-154C-5B4B-A2E5-FF3B360593F8}"/>
              </a:ext>
            </a:extLst>
          </p:cNvPr>
          <p:cNvSpPr txBox="1"/>
          <p:nvPr/>
        </p:nvSpPr>
        <p:spPr>
          <a:xfrm>
            <a:off x="7722386" y="1686214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15" name="Preparation 14">
            <a:extLst>
              <a:ext uri="{FF2B5EF4-FFF2-40B4-BE49-F238E27FC236}">
                <a16:creationId xmlns:a16="http://schemas.microsoft.com/office/drawing/2014/main" id="{658E3C7A-D6B9-9245-AACD-CF1D934E799B}"/>
              </a:ext>
            </a:extLst>
          </p:cNvPr>
          <p:cNvSpPr/>
          <p:nvPr/>
        </p:nvSpPr>
        <p:spPr>
          <a:xfrm>
            <a:off x="5748927" y="1743640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CB8718D-330B-8148-935E-782EA62620F8}"/>
              </a:ext>
            </a:extLst>
          </p:cNvPr>
          <p:cNvSpPr/>
          <p:nvPr/>
        </p:nvSpPr>
        <p:spPr>
          <a:xfrm>
            <a:off x="5543629" y="2594623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images from cameras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F4AE7C-8F6A-7441-80CC-028277972409}"/>
              </a:ext>
            </a:extLst>
          </p:cNvPr>
          <p:cNvSpPr/>
          <p:nvPr/>
        </p:nvSpPr>
        <p:spPr>
          <a:xfrm>
            <a:off x="5543628" y="3541910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 and encrypt visible image to IR one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2D942E6-2AFC-4746-9070-F3B0B3E0F314}"/>
              </a:ext>
            </a:extLst>
          </p:cNvPr>
          <p:cNvSpPr/>
          <p:nvPr/>
        </p:nvSpPr>
        <p:spPr>
          <a:xfrm>
            <a:off x="5543628" y="448919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 and send the data chunk</a:t>
            </a: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C2D77598-A125-9C48-81C1-AA312D5824A0}"/>
              </a:ext>
            </a:extLst>
          </p:cNvPr>
          <p:cNvSpPr/>
          <p:nvPr/>
        </p:nvSpPr>
        <p:spPr>
          <a:xfrm>
            <a:off x="5748927" y="5574850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8216950" y="4000282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modules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95405-9E3D-CD4C-9A4B-DADC0DCEC984}"/>
              </a:ext>
            </a:extLst>
          </p:cNvPr>
          <p:cNvSpPr/>
          <p:nvPr/>
        </p:nvSpPr>
        <p:spPr>
          <a:xfrm>
            <a:off x="8419396" y="4543974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86631" y="2222262"/>
            <a:ext cx="12639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71A6B2-B463-604C-9768-59D3DA0D40A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80371" y="2897372"/>
            <a:ext cx="12639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8168F-630A-E441-B26C-0F652AAB5D8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284504" y="2152008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F405C1-DFD9-C546-954B-A0DC1AC7EA5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6284503" y="3237661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DE577D-31C7-274A-9C44-81BCF52826BF}"/>
              </a:ext>
            </a:extLst>
          </p:cNvPr>
          <p:cNvCxnSpPr>
            <a:endCxn id="19" idx="0"/>
          </p:cNvCxnSpPr>
          <p:nvPr/>
        </p:nvCxnSpPr>
        <p:spPr>
          <a:xfrm>
            <a:off x="6284503" y="4225746"/>
            <a:ext cx="0" cy="26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BF2FC-5857-7C4B-8480-9F661BD88AAC}"/>
              </a:ext>
            </a:extLst>
          </p:cNvPr>
          <p:cNvCxnSpPr>
            <a:endCxn id="20" idx="0"/>
          </p:cNvCxnSpPr>
          <p:nvPr/>
        </p:nvCxnSpPr>
        <p:spPr>
          <a:xfrm>
            <a:off x="6284503" y="5132235"/>
            <a:ext cx="1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12CB76-F8A7-A94D-9B24-6EFC8E4E6E7C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3700575" y="2222262"/>
            <a:ext cx="1843054" cy="6938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EF2B0B-FF2B-7C41-A0AC-979BE9FC35E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694316" y="2897372"/>
            <a:ext cx="1849313" cy="187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B18F7-F0E8-C644-84EC-EC72FA9F2C69}"/>
              </a:ext>
            </a:extLst>
          </p:cNvPr>
          <p:cNvGrpSpPr/>
          <p:nvPr/>
        </p:nvGrpSpPr>
        <p:grpSpPr>
          <a:xfrm>
            <a:off x="980371" y="2914157"/>
            <a:ext cx="4563257" cy="925067"/>
            <a:chOff x="980371" y="2914157"/>
            <a:chExt cx="4563257" cy="9250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8C1655-4155-5B4D-A25E-C29B5310578E}"/>
                </a:ext>
              </a:extLst>
            </p:cNvPr>
            <p:cNvSpPr/>
            <p:nvPr/>
          </p:nvSpPr>
          <p:spPr>
            <a:xfrm>
              <a:off x="2244340" y="3305740"/>
              <a:ext cx="1449977" cy="5334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 Cam 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1F071B-6A60-474E-BDA9-BD927EFF2A7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80371" y="3572482"/>
              <a:ext cx="12639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B235B9-DD0A-1649-BFA6-8F3044D4D25F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694317" y="2914157"/>
              <a:ext cx="1849311" cy="6583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53B49-0633-C145-9184-847DA4C6604A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694314" y="3863429"/>
            <a:ext cx="1849314" cy="17467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4BDFE-8C5B-E04C-BBDC-12B60B18744B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025377" y="4810716"/>
            <a:ext cx="13940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61BF80-1E57-7F4E-9D71-B81822015BC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869373" y="4810716"/>
            <a:ext cx="1232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7CA503-5265-8B48-9FA5-9B25E934F1B8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820081" y="1947824"/>
            <a:ext cx="90230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C008C8-1DB1-0D43-842F-524C3CF3480F}"/>
              </a:ext>
            </a:extLst>
          </p:cNvPr>
          <p:cNvSpPr/>
          <p:nvPr/>
        </p:nvSpPr>
        <p:spPr>
          <a:xfrm>
            <a:off x="2244337" y="3984697"/>
            <a:ext cx="1449977" cy="533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Cam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731683-BFC8-A643-83AB-C10A7E4804C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80368" y="4251439"/>
            <a:ext cx="1263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C97F4C-BEAD-1446-B2EF-8DB29015ED89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 flipV="1">
            <a:off x="3694314" y="2916142"/>
            <a:ext cx="1849315" cy="13352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329D0E-733A-EC4F-BA77-7F351EB31E33}"/>
              </a:ext>
            </a:extLst>
          </p:cNvPr>
          <p:cNvCxnSpPr>
            <a:cxnSpLocks/>
          </p:cNvCxnSpPr>
          <p:nvPr/>
        </p:nvCxnSpPr>
        <p:spPr>
          <a:xfrm flipH="1">
            <a:off x="3364611" y="4505650"/>
            <a:ext cx="1" cy="8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58599B-39C9-DA49-AA45-62101C01C54B}"/>
              </a:ext>
            </a:extLst>
          </p:cNvPr>
          <p:cNvSpPr/>
          <p:nvPr/>
        </p:nvSpPr>
        <p:spPr>
          <a:xfrm>
            <a:off x="1260089" y="979061"/>
            <a:ext cx="10080702" cy="524473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46C90-EDF2-F747-959D-7F16E4CC91F4}"/>
              </a:ext>
            </a:extLst>
          </p:cNvPr>
          <p:cNvSpPr txBox="1"/>
          <p:nvPr/>
        </p:nvSpPr>
        <p:spPr>
          <a:xfrm>
            <a:off x="5181928" y="783082"/>
            <a:ext cx="22370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Cloud Service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44558-B8F2-524D-B5E2-851706465921}"/>
              </a:ext>
            </a:extLst>
          </p:cNvPr>
          <p:cNvSpPr txBox="1"/>
          <p:nvPr/>
        </p:nvSpPr>
        <p:spPr>
          <a:xfrm>
            <a:off x="2058454" y="1591559"/>
            <a:ext cx="10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584F4-F532-3040-8F2D-56520C52F210}"/>
              </a:ext>
            </a:extLst>
          </p:cNvPr>
          <p:cNvSpPr txBox="1"/>
          <p:nvPr/>
        </p:nvSpPr>
        <p:spPr>
          <a:xfrm>
            <a:off x="6651695" y="1591559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7533B-B3E3-CC4C-9A99-C38B3AA36E8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6772" y="2489618"/>
            <a:ext cx="1374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03B253-3AC7-134C-A38D-6BEEB25377C2}"/>
              </a:ext>
            </a:extLst>
          </p:cNvPr>
          <p:cNvSpPr txBox="1"/>
          <p:nvPr/>
        </p:nvSpPr>
        <p:spPr>
          <a:xfrm>
            <a:off x="4485913" y="228715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5DA2F-8083-E44B-9285-2615B344E018}"/>
              </a:ext>
            </a:extLst>
          </p:cNvPr>
          <p:cNvSpPr txBox="1"/>
          <p:nvPr/>
        </p:nvSpPr>
        <p:spPr>
          <a:xfrm>
            <a:off x="4485913" y="3923024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00839B80-7832-E840-AB32-CAC82D77CB90}"/>
              </a:ext>
            </a:extLst>
          </p:cNvPr>
          <p:cNvSpPr/>
          <p:nvPr/>
        </p:nvSpPr>
        <p:spPr>
          <a:xfrm>
            <a:off x="4537208" y="4426322"/>
            <a:ext cx="1058175" cy="57986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>
            <a:extLst>
              <a:ext uri="{FF2B5EF4-FFF2-40B4-BE49-F238E27FC236}">
                <a16:creationId xmlns:a16="http://schemas.microsoft.com/office/drawing/2014/main" id="{826B1009-5E90-C742-B859-BC4DAAFBE466}"/>
              </a:ext>
            </a:extLst>
          </p:cNvPr>
          <p:cNvSpPr/>
          <p:nvPr/>
        </p:nvSpPr>
        <p:spPr>
          <a:xfrm>
            <a:off x="4758522" y="2726512"/>
            <a:ext cx="512956" cy="882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eparation 35">
            <a:extLst>
              <a:ext uri="{FF2B5EF4-FFF2-40B4-BE49-F238E27FC236}">
                <a16:creationId xmlns:a16="http://schemas.microsoft.com/office/drawing/2014/main" id="{AA536BF7-587F-3343-9ABC-098C8D16EB12}"/>
              </a:ext>
            </a:extLst>
          </p:cNvPr>
          <p:cNvSpPr/>
          <p:nvPr/>
        </p:nvSpPr>
        <p:spPr>
          <a:xfrm>
            <a:off x="2021559" y="2285434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Listen a port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CBE9FFA-3DBD-824C-9091-73F34572ACFB}"/>
              </a:ext>
            </a:extLst>
          </p:cNvPr>
          <p:cNvSpPr/>
          <p:nvPr/>
        </p:nvSpPr>
        <p:spPr>
          <a:xfrm>
            <a:off x="1816259" y="297136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a timestamp and a device ID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83001-BB16-F844-AC20-F7585A6AF0DF}"/>
              </a:ext>
            </a:extLst>
          </p:cNvPr>
          <p:cNvSpPr/>
          <p:nvPr/>
        </p:nvSpPr>
        <p:spPr>
          <a:xfrm>
            <a:off x="1816260" y="3882117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received image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E48747-FC7F-E84C-9801-8035CAD1B33A}"/>
              </a:ext>
            </a:extLst>
          </p:cNvPr>
          <p:cNvSpPr/>
          <p:nvPr/>
        </p:nvSpPr>
        <p:spPr>
          <a:xfrm>
            <a:off x="1816260" y="4792868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the current image </a:t>
            </a:r>
            <a:r>
              <a:rPr lang="en-US" sz="1400" dirty="0" err="1"/>
              <a:t>symlink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D3A248-555E-4F43-87FC-7A630C1F36AE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2557134" y="2693802"/>
            <a:ext cx="2" cy="27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4BC5E-2C09-7F4B-ADFF-F2AE1C5735D4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2557134" y="3614404"/>
            <a:ext cx="1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71CA8C-AB78-C849-8FA2-1B59A25E1A76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557135" y="4525155"/>
            <a:ext cx="0" cy="26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BA1F0C-26B9-C84E-878F-1CA55AE1A635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 flipV="1">
            <a:off x="3298008" y="3167741"/>
            <a:ext cx="1460514" cy="1251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9D9675-5E3F-5341-96FF-6146BAE8C326}"/>
              </a:ext>
            </a:extLst>
          </p:cNvPr>
          <p:cNvCxnSpPr>
            <a:cxnSpLocks/>
            <a:stCxn id="40" idx="3"/>
            <a:endCxn id="12" idx="2"/>
          </p:cNvCxnSpPr>
          <p:nvPr/>
        </p:nvCxnSpPr>
        <p:spPr>
          <a:xfrm>
            <a:off x="3298009" y="4203636"/>
            <a:ext cx="1239199" cy="512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ED1D91-1FC3-F047-8BBD-1816BB2EABA9}"/>
              </a:ext>
            </a:extLst>
          </p:cNvPr>
          <p:cNvCxnSpPr>
            <a:cxnSpLocks/>
            <a:stCxn id="42" idx="3"/>
            <a:endCxn id="12" idx="3"/>
          </p:cNvCxnSpPr>
          <p:nvPr/>
        </p:nvCxnSpPr>
        <p:spPr>
          <a:xfrm flipV="1">
            <a:off x="3298009" y="5006185"/>
            <a:ext cx="1768287" cy="108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A6BAF20-4BA4-7A48-B0BC-CBAE150506F2}"/>
              </a:ext>
            </a:extLst>
          </p:cNvPr>
          <p:cNvCxnSpPr>
            <a:stCxn id="42" idx="2"/>
            <a:endCxn id="36" idx="0"/>
          </p:cNvCxnSpPr>
          <p:nvPr/>
        </p:nvCxnSpPr>
        <p:spPr>
          <a:xfrm rot="5400000" flipH="1" flipV="1">
            <a:off x="981899" y="3860669"/>
            <a:ext cx="3150472" cy="1"/>
          </a:xfrm>
          <a:prstGeom prst="bentConnector5">
            <a:avLst>
              <a:gd name="adj1" fmla="val -7256"/>
              <a:gd name="adj2" fmla="val 96947400000"/>
              <a:gd name="adj3" fmla="val 10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A37EF76-74CC-AC41-B692-7FB8F6E68B27}"/>
              </a:ext>
            </a:extLst>
          </p:cNvPr>
          <p:cNvSpPr txBox="1"/>
          <p:nvPr/>
        </p:nvSpPr>
        <p:spPr>
          <a:xfrm>
            <a:off x="8103582" y="2192880"/>
            <a:ext cx="159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Invoke x times per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sec asynchronously</a:t>
            </a:r>
          </a:p>
        </p:txBody>
      </p:sp>
      <p:sp>
        <p:nvSpPr>
          <p:cNvPr id="77" name="Preparation 76">
            <a:extLst>
              <a:ext uri="{FF2B5EF4-FFF2-40B4-BE49-F238E27FC236}">
                <a16:creationId xmlns:a16="http://schemas.microsoft.com/office/drawing/2014/main" id="{262C644E-609E-D84F-8EBD-503BFE34D7DD}"/>
              </a:ext>
            </a:extLst>
          </p:cNvPr>
          <p:cNvSpPr/>
          <p:nvPr/>
        </p:nvSpPr>
        <p:spPr>
          <a:xfrm>
            <a:off x="6664795" y="2250306"/>
            <a:ext cx="1071154" cy="4083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US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6F22F7-4BF6-BE40-8609-85B3024E584E}"/>
              </a:ext>
            </a:extLst>
          </p:cNvPr>
          <p:cNvSpPr/>
          <p:nvPr/>
        </p:nvSpPr>
        <p:spPr>
          <a:xfrm>
            <a:off x="6459497" y="3101289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current image info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6C35F1B-81F8-8E4B-93B7-A5AB0EB5C232}"/>
              </a:ext>
            </a:extLst>
          </p:cNvPr>
          <p:cNvSpPr/>
          <p:nvPr/>
        </p:nvSpPr>
        <p:spPr>
          <a:xfrm>
            <a:off x="6459496" y="4048576"/>
            <a:ext cx="1481749" cy="64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 current image</a:t>
            </a:r>
          </a:p>
        </p:txBody>
      </p:sp>
      <p:sp>
        <p:nvSpPr>
          <p:cNvPr id="81" name="Terminator 80">
            <a:extLst>
              <a:ext uri="{FF2B5EF4-FFF2-40B4-BE49-F238E27FC236}">
                <a16:creationId xmlns:a16="http://schemas.microsoft.com/office/drawing/2014/main" id="{B7B6FEFE-1C5C-FB4E-A495-E0A75C55FD26}"/>
              </a:ext>
            </a:extLst>
          </p:cNvPr>
          <p:cNvSpPr/>
          <p:nvPr/>
        </p:nvSpPr>
        <p:spPr>
          <a:xfrm>
            <a:off x="6664795" y="5161152"/>
            <a:ext cx="1071154" cy="4083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76956D-13DF-834C-A76E-0179E61400C5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flipH="1">
            <a:off x="7200371" y="3744327"/>
            <a:ext cx="1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7EEA0-26E7-0E49-87EB-AC2F6F7E64A2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7200371" y="4691614"/>
            <a:ext cx="1" cy="46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8B70D8-B19A-204F-99CC-34ACA8A28C3F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7735949" y="2454490"/>
            <a:ext cx="36763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26A4A5-492A-E944-B0E5-CB34620582F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7200372" y="2658674"/>
            <a:ext cx="0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C4FF54-41EF-5248-A7FE-2721F83B5FC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1478" y="3162222"/>
            <a:ext cx="1188019" cy="2605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14AC24-BE7D-BC46-9E78-0DFB2A2FD19C}"/>
              </a:ext>
            </a:extLst>
          </p:cNvPr>
          <p:cNvCxnSpPr>
            <a:cxnSpLocks/>
            <a:stCxn id="12" idx="4"/>
            <a:endCxn id="79" idx="1"/>
          </p:cNvCxnSpPr>
          <p:nvPr/>
        </p:nvCxnSpPr>
        <p:spPr>
          <a:xfrm flipV="1">
            <a:off x="5595383" y="4370095"/>
            <a:ext cx="864113" cy="346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>
            <a:extLst>
              <a:ext uri="{FF2B5EF4-FFF2-40B4-BE49-F238E27FC236}">
                <a16:creationId xmlns:a16="http://schemas.microsoft.com/office/drawing/2014/main" id="{A3794B2C-EBA7-854F-BAAD-A828BBED5A08}"/>
              </a:ext>
            </a:extLst>
          </p:cNvPr>
          <p:cNvSpPr/>
          <p:nvPr/>
        </p:nvSpPr>
        <p:spPr>
          <a:xfrm>
            <a:off x="8787116" y="3385967"/>
            <a:ext cx="1817649" cy="244695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59F3FD-7086-7848-AE1A-B5E16328AB9E}"/>
              </a:ext>
            </a:extLst>
          </p:cNvPr>
          <p:cNvSpPr txBox="1"/>
          <p:nvPr/>
        </p:nvSpPr>
        <p:spPr>
          <a:xfrm>
            <a:off x="9237353" y="3101289"/>
            <a:ext cx="91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page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502F8F-179B-5248-902E-76EC52EAACA7}"/>
              </a:ext>
            </a:extLst>
          </p:cNvPr>
          <p:cNvSpPr txBox="1"/>
          <p:nvPr/>
        </p:nvSpPr>
        <p:spPr>
          <a:xfrm>
            <a:off x="8776457" y="3715638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Cam 0083 – 14:03 2020-04-06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9CF671-DEFC-2B4D-A080-530F46B8B2AF}"/>
              </a:ext>
            </a:extLst>
          </p:cNvPr>
          <p:cNvSpPr txBox="1"/>
          <p:nvPr/>
        </p:nvSpPr>
        <p:spPr>
          <a:xfrm>
            <a:off x="9149154" y="3420217"/>
            <a:ext cx="1114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</a:rPr>
              <a:t>ProCam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Monitor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EFFD72-5F9B-E84F-A17C-45FF032F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12" y="4014235"/>
            <a:ext cx="1387697" cy="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Touradj Ebrahimi</cp:lastModifiedBy>
  <cp:revision>12</cp:revision>
  <dcterms:created xsi:type="dcterms:W3CDTF">2020-04-05T08:39:36Z</dcterms:created>
  <dcterms:modified xsi:type="dcterms:W3CDTF">2020-04-06T03:34:32Z</dcterms:modified>
</cp:coreProperties>
</file>