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70" r:id="rId5"/>
    <p:sldId id="281" r:id="rId6"/>
    <p:sldId id="272" r:id="rId7"/>
    <p:sldId id="273" r:id="rId8"/>
    <p:sldId id="274" r:id="rId9"/>
    <p:sldId id="279" r:id="rId10"/>
    <p:sldId id="275" r:id="rId11"/>
    <p:sldId id="282" r:id="rId12"/>
    <p:sldId id="276" r:id="rId13"/>
    <p:sldId id="277" r:id="rId14"/>
    <p:sldId id="278" r:id="rId15"/>
    <p:sldId id="284" r:id="rId16"/>
    <p:sldId id="280" r:id="rId17"/>
    <p:sldId id="28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5" d="100"/>
          <a:sy n="115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91DA7-37F4-4B5B-A707-3EBEA955D36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73DFC-9395-4036-B1E0-31AA7652B7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47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9687F-FF7C-4C89-B52E-B07617872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000" y="4734000"/>
            <a:ext cx="8640000" cy="1804302"/>
          </a:xfrm>
        </p:spPr>
        <p:txBody>
          <a:bodyPr anchor="b"/>
          <a:lstStyle>
            <a:lvl1pPr algn="ctr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4195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65B05-C9DF-495B-BC32-9067BF17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6C4DAD-4775-4BB5-9F8E-3F4536DC7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A3F7D6-2AD9-4D00-83BA-AA5B0B679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7887E0-D7B5-4184-A468-F9C8C69D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F407C9-46FD-47EA-A56E-9FCFF140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647174-3A28-4965-8AC6-BA804037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0C29-39F4-4E64-86FF-677A96D2E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74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3B851-1073-4142-AC03-D7940501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006293-5393-479B-8E59-F3D93698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3F94A1-5E32-428F-8412-E9B369B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9EB30F-A197-4CC3-B41E-3DCE0AA4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58561B-B392-47E3-B47B-1D4B4791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0C29-39F4-4E64-86FF-677A96D2E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54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3883AF-389F-486F-B3A6-43711548D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22A35D-27C6-4877-B8CA-2D3FD4DF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1BD524-8DDF-45DF-B896-BB18A5AE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57FB69-ECEA-4906-9FCE-4A42EF3C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871214-CF13-454D-B2BB-A6D5BE54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0C29-39F4-4E64-86FF-677A96D2E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68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2E75F-9088-4AF4-8538-84AAE271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00" y="279000"/>
            <a:ext cx="10747800" cy="1325563"/>
          </a:xfrm>
        </p:spPr>
        <p:txBody>
          <a:bodyPr>
            <a:normAutofit/>
          </a:bodyPr>
          <a:lstStyle>
            <a:lvl1pPr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E5234-1F54-4083-945A-0E0C0967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00" y="2055813"/>
            <a:ext cx="10215000" cy="375818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7840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163EA-F77D-4B94-921A-9C3E61D5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B70804-FBED-4980-A44D-66FC8AC94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898E83-1637-43F2-9BF5-F3D91283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D1B29F-E32C-477D-B4C2-2D54F917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496360-9136-49EF-BF50-76B46AEF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0C29-39F4-4E64-86FF-677A96D2E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6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26410-33FA-4159-B88D-AB711A2B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0643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65C4D-FF7A-4246-BAAA-8E878BE4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91D17-EB74-41A4-B72D-0C2DBC1A4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F2AE20-C5E9-4EE8-949F-867B1C57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B363C7-7A4F-40A6-A354-BFC37570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DBE087-6324-43FA-8D4C-C35EABD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EF1F79-4CCE-4FDA-8508-4D86F480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0C29-39F4-4E64-86FF-677A96D2E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48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E0E8D-44F0-4E59-B48A-8C57612F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493DD8-931E-4E5B-9D69-10AB10A05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DF898B-E525-4E59-A2FD-760E961F4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AAA585-4943-485A-9CF9-AF82B3AF6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DC5E96-527F-4CDB-8EC2-8E56A4BEB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B6A390-0C25-4A64-A1A9-F54C5756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2F0B58-D519-45B5-A789-800EE43B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1F42F1-DFFC-43F0-B9C1-5CBE1865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0C29-39F4-4E64-86FF-677A96D2E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46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48365-4DEF-4146-8780-D3AF886F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AA7AEF-B110-4422-B27A-2EA5E68D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5F9F5D-98F6-4B51-8760-1836D2BA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B76013-65DE-429C-8F5B-7F0F58C9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0C29-39F4-4E64-86FF-677A96D2E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79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50CFD4-F09F-4C7B-BCAC-9702B15C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99374F-80FD-48A4-A4D8-C3958E09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FFF859-0343-467A-956E-6218CA8D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0C29-39F4-4E64-86FF-677A96D2E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8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AF77D-4BA9-454F-8E7D-5B88391C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77673-CD05-47D4-8234-D15C3BF6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4D0389-04DB-4AFF-A7C8-C7D56298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7FE42D-8E0B-46E3-ACF4-830B3BC2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4FDD1A-BF28-491F-A704-883FDC25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D09A35-3870-4726-85E2-4C80CDB6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0C29-39F4-4E64-86FF-677A96D2E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3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887CD-4EAC-4C30-B717-68159551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B32DB9-B31F-485C-8D13-BC01DF007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D9330A-7DDB-4419-9059-778005D07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2056F-FF47-459A-B407-E551EA86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4763A6-5DA2-4D41-8F46-DF2B3FD19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A0C29-39F4-4E64-86FF-677A96D2E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36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r="4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39CB3-AD85-4F1A-9734-8DBA47E1D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000" y="3654000"/>
            <a:ext cx="8640000" cy="1804302"/>
          </a:xfrm>
        </p:spPr>
        <p:txBody>
          <a:bodyPr>
            <a:normAutofit/>
          </a:bodyPr>
          <a:lstStyle/>
          <a:p>
            <a:r>
              <a:rPr lang="en-US" dirty="0" err="1"/>
              <a:t>Crowtor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F2206-AA0C-4D5C-A6DF-A42ADBA13E4D}"/>
              </a:ext>
            </a:extLst>
          </p:cNvPr>
          <p:cNvSpPr txBox="1"/>
          <p:nvPr/>
        </p:nvSpPr>
        <p:spPr>
          <a:xfrm>
            <a:off x="5916000" y="55890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/>
              <a:t>Воронежский Государственный Университет</a:t>
            </a:r>
          </a:p>
          <a:p>
            <a:pPr algn="r"/>
            <a:r>
              <a:rPr lang="ru-RU" dirty="0"/>
              <a:t>Факультет Компьютерных Наук</a:t>
            </a:r>
          </a:p>
          <a:p>
            <a:pPr algn="r"/>
            <a:r>
              <a:rPr lang="ru-RU" dirty="0"/>
              <a:t>Студенты</a:t>
            </a:r>
            <a:r>
              <a:rPr lang="en-GB" dirty="0"/>
              <a:t> </a:t>
            </a:r>
            <a:r>
              <a:rPr lang="ru-RU" dirty="0"/>
              <a:t>Соловьев А.С., </a:t>
            </a:r>
            <a:r>
              <a:rPr lang="ru-RU" dirty="0" err="1"/>
              <a:t>Казанин</a:t>
            </a:r>
            <a:r>
              <a:rPr lang="en-GB" dirty="0"/>
              <a:t> </a:t>
            </a:r>
            <a:r>
              <a:rPr lang="ru-RU" dirty="0"/>
              <a:t>А.А., 3 курс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7490" y="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1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3899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E4A796-7580-431C-9B19-AB2032CC4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19" b="8137"/>
          <a:stretch/>
        </p:blipFill>
        <p:spPr>
          <a:xfrm>
            <a:off x="606000" y="144000"/>
            <a:ext cx="7200000" cy="63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47648" y="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9591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2B1FC-2A06-4223-9A38-4843AB0D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E11B1-A59A-4F4E-86F8-A5291C99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00" y="2055813"/>
            <a:ext cx="3510000" cy="3758187"/>
          </a:xfrm>
        </p:spPr>
        <p:txBody>
          <a:bodyPr/>
          <a:lstStyle/>
          <a:p>
            <a:r>
              <a:rPr lang="ru-RU" dirty="0"/>
              <a:t>Дымовое тестирование</a:t>
            </a:r>
          </a:p>
          <a:p>
            <a:r>
              <a:rPr lang="en-US" dirty="0"/>
              <a:t>UI </a:t>
            </a:r>
            <a:r>
              <a:rPr lang="ru-RU" dirty="0"/>
              <a:t>тестирование</a:t>
            </a:r>
            <a:endParaRPr lang="en-US" dirty="0"/>
          </a:p>
          <a:p>
            <a:r>
              <a:rPr lang="ru-RU" dirty="0"/>
              <a:t>Юзабилити тестирование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B23016C-41B8-4E0D-B531-70BF556E6F38}"/>
              </a:ext>
            </a:extLst>
          </p:cNvPr>
          <p:cNvSpPr txBox="1">
            <a:spLocks/>
          </p:cNvSpPr>
          <p:nvPr/>
        </p:nvSpPr>
        <p:spPr>
          <a:xfrm>
            <a:off x="5196000" y="2054226"/>
            <a:ext cx="6255000" cy="375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Основные сценарии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Вход</a:t>
            </a:r>
            <a:r>
              <a:rPr lang="en-US" dirty="0"/>
              <a:t>/</a:t>
            </a:r>
            <a:r>
              <a:rPr lang="ru-RU" dirty="0"/>
              <a:t>Регистрация</a:t>
            </a:r>
          </a:p>
          <a:p>
            <a:pPr lvl="1"/>
            <a:r>
              <a:rPr lang="ru-RU" dirty="0"/>
              <a:t>Создание и удаление </a:t>
            </a:r>
            <a:r>
              <a:rPr lang="ru-RU" dirty="0" err="1"/>
              <a:t>твиттов</a:t>
            </a:r>
            <a:endParaRPr lang="en-US" dirty="0"/>
          </a:p>
          <a:p>
            <a:pPr lvl="1"/>
            <a:r>
              <a:rPr lang="ru-RU" dirty="0"/>
              <a:t>Действие на </a:t>
            </a:r>
            <a:r>
              <a:rPr lang="ru-RU" dirty="0" err="1"/>
              <a:t>твиттами</a:t>
            </a:r>
            <a:r>
              <a:rPr lang="ru-RU" dirty="0"/>
              <a:t>(лайки, </a:t>
            </a:r>
            <a:r>
              <a:rPr lang="ru-RU" dirty="0" err="1"/>
              <a:t>дизлайки</a:t>
            </a:r>
            <a:r>
              <a:rPr lang="ru-RU" dirty="0"/>
              <a:t>, </a:t>
            </a:r>
            <a:r>
              <a:rPr lang="ru-RU" dirty="0" err="1"/>
              <a:t>комментраии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Поиск в приложении</a:t>
            </a:r>
          </a:p>
          <a:p>
            <a:pPr lvl="1"/>
            <a:r>
              <a:rPr lang="ru-RU" dirty="0"/>
              <a:t>Доступ к личному кабинету</a:t>
            </a:r>
          </a:p>
          <a:p>
            <a:pPr lvl="1"/>
            <a:r>
              <a:rPr lang="ru-RU" dirty="0"/>
              <a:t>Модерация </a:t>
            </a:r>
            <a:r>
              <a:rPr lang="ru-RU" dirty="0" err="1"/>
              <a:t>твиттов</a:t>
            </a:r>
            <a:endParaRPr lang="ru-RU" dirty="0"/>
          </a:p>
          <a:p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747648" y="1662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11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233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BDE65-DAF4-4D18-AD37-61C666A3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Стартовые экраны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D97F19B9-D92C-45FC-9787-F297A4CCED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00" y="1604563"/>
            <a:ext cx="2160000" cy="451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871DB578-7F0D-4D4C-B763-1E26757D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00" y="1590404"/>
            <a:ext cx="2160000" cy="451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3B6254F3-E58D-4C41-BBBB-3D4398653466}"/>
              </a:ext>
            </a:extLst>
          </p:cNvPr>
          <p:cNvSpPr/>
          <p:nvPr/>
        </p:nvSpPr>
        <p:spPr>
          <a:xfrm>
            <a:off x="3576000" y="3429000"/>
            <a:ext cx="94500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4E775337-170C-4242-A6A7-6CFF3C455DAA}"/>
              </a:ext>
            </a:extLst>
          </p:cNvPr>
          <p:cNvSpPr/>
          <p:nvPr/>
        </p:nvSpPr>
        <p:spPr>
          <a:xfrm>
            <a:off x="7235175" y="3429000"/>
            <a:ext cx="94500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451E8471-BE86-4F6F-BF41-C33BC3A7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632" y="1590404"/>
            <a:ext cx="2160000" cy="451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747648" y="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7820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B6A3B-4A09-409B-A7D2-67ED8FDB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Экраны главного меню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6DE0C2-729A-433F-BBB8-2D734BE7F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799" y="1707479"/>
            <a:ext cx="2250000" cy="472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D64C7C8-7059-4280-AC46-0342153E6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53" y="1693739"/>
            <a:ext cx="2283893" cy="47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C0C19E1-CF25-4C16-8C39-9D80F91D28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000" y="1707479"/>
            <a:ext cx="2283892" cy="469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: влево-вправо 3">
            <a:extLst>
              <a:ext uri="{FF2B5EF4-FFF2-40B4-BE49-F238E27FC236}">
                <a16:creationId xmlns:a16="http://schemas.microsoft.com/office/drawing/2014/main" id="{A016EDBE-7647-44FB-A404-8C92995A12D1}"/>
              </a:ext>
            </a:extLst>
          </p:cNvPr>
          <p:cNvSpPr/>
          <p:nvPr/>
        </p:nvSpPr>
        <p:spPr>
          <a:xfrm>
            <a:off x="3820876" y="3821495"/>
            <a:ext cx="900000" cy="495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лево-вправо 8">
            <a:extLst>
              <a:ext uri="{FF2B5EF4-FFF2-40B4-BE49-F238E27FC236}">
                <a16:creationId xmlns:a16="http://schemas.microsoft.com/office/drawing/2014/main" id="{E54BF3A8-3469-4ABA-BB6F-FFA805141567}"/>
              </a:ext>
            </a:extLst>
          </p:cNvPr>
          <p:cNvSpPr/>
          <p:nvPr/>
        </p:nvSpPr>
        <p:spPr>
          <a:xfrm>
            <a:off x="7238923" y="3807756"/>
            <a:ext cx="900000" cy="495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744877" y="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13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296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009C6-0961-43C8-9500-78730DD2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Второстепенные экраны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4143D0-1CEF-4806-AB92-24B39DE3FB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0" y="1719000"/>
            <a:ext cx="2070000" cy="439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747648" y="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14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92" y="1718997"/>
            <a:ext cx="2111415" cy="43901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999" y="1718997"/>
            <a:ext cx="2094851" cy="43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2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009C6-0961-43C8-9500-78730DD2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07" y="279000"/>
            <a:ext cx="10747800" cy="1325563"/>
          </a:xfrm>
        </p:spPr>
        <p:txBody>
          <a:bodyPr/>
          <a:lstStyle/>
          <a:p>
            <a:r>
              <a:rPr lang="ru-RU" dirty="0"/>
              <a:t>Второстепенные экраны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47648" y="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15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000" y="1604563"/>
            <a:ext cx="2295000" cy="474191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00" y="1530042"/>
            <a:ext cx="2378632" cy="48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4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0741D-BB87-4BE5-B0AE-B34D5276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проведенной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5441B7-E3A4-476B-9137-3F293E83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Проанализированы текущие аналоги и на основе этого, выделены возможные улучшения</a:t>
            </a:r>
          </a:p>
          <a:p>
            <a:r>
              <a:rPr lang="ru-RU" dirty="0"/>
              <a:t>Разработаны средства взаимодействия с системой мобильное приложение и </a:t>
            </a:r>
            <a:r>
              <a:rPr lang="en-US" dirty="0"/>
              <a:t>Rest API</a:t>
            </a:r>
            <a:endParaRPr lang="ru-RU" dirty="0"/>
          </a:p>
          <a:p>
            <a:r>
              <a:rPr lang="ru-RU" dirty="0"/>
              <a:t>Была создана связь между </a:t>
            </a:r>
            <a:r>
              <a:rPr lang="en-US" dirty="0"/>
              <a:t>Front</a:t>
            </a:r>
            <a:r>
              <a:rPr lang="ru-RU" dirty="0"/>
              <a:t>-</a:t>
            </a:r>
            <a:r>
              <a:rPr lang="en-US" dirty="0"/>
              <a:t>end </a:t>
            </a:r>
            <a:r>
              <a:rPr lang="ru-RU" dirty="0"/>
              <a:t>и </a:t>
            </a:r>
            <a:r>
              <a:rPr lang="en-US" dirty="0"/>
              <a:t>Back-end </a:t>
            </a:r>
            <a:r>
              <a:rPr lang="ru-RU" dirty="0"/>
              <a:t>частями приложения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47648" y="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6797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39CB3-AD85-4F1A-9734-8DBA47E1D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000" y="3654000"/>
            <a:ext cx="8640000" cy="1804302"/>
          </a:xfrm>
        </p:spPr>
        <p:txBody>
          <a:bodyPr>
            <a:normAutofit/>
          </a:bodyPr>
          <a:lstStyle/>
          <a:p>
            <a:r>
              <a:rPr lang="en-US" dirty="0" err="1"/>
              <a:t>Crowtor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F2206-AA0C-4D5C-A6DF-A42ADBA13E4D}"/>
              </a:ext>
            </a:extLst>
          </p:cNvPr>
          <p:cNvSpPr txBox="1"/>
          <p:nvPr/>
        </p:nvSpPr>
        <p:spPr>
          <a:xfrm>
            <a:off x="5916000" y="55890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/>
              <a:t>Воронежский Государственный Университет</a:t>
            </a:r>
          </a:p>
          <a:p>
            <a:pPr algn="r"/>
            <a:r>
              <a:rPr lang="ru-RU" dirty="0"/>
              <a:t>Факультет Компьютерных Наук</a:t>
            </a:r>
          </a:p>
          <a:p>
            <a:pPr algn="r"/>
            <a:r>
              <a:rPr lang="ru-RU" dirty="0"/>
              <a:t>Студенты</a:t>
            </a:r>
            <a:r>
              <a:rPr lang="en-GB" dirty="0"/>
              <a:t> </a:t>
            </a:r>
            <a:r>
              <a:rPr lang="ru-RU" dirty="0"/>
              <a:t>Соловьев А.С., </a:t>
            </a:r>
            <a:r>
              <a:rPr lang="ru-RU" dirty="0" err="1"/>
              <a:t>Казанин</a:t>
            </a:r>
            <a:r>
              <a:rPr lang="en-GB" dirty="0"/>
              <a:t> </a:t>
            </a:r>
            <a:r>
              <a:rPr lang="ru-RU" dirty="0"/>
              <a:t>А.А., 3 курс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47648" y="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17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704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0CC72-5458-43F7-AFCE-ADC0784B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1D4BE5-4BE7-4E9B-B7F8-3DA768E21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Потребность в создании сервисов, где люди могут неограниченно делится текстовыми заметками с другими пользователями</a:t>
            </a:r>
          </a:p>
          <a:p>
            <a:endParaRPr lang="ru-RU" dirty="0"/>
          </a:p>
          <a:p>
            <a:r>
              <a:rPr lang="ru-RU" dirty="0"/>
              <a:t>Основная задача – разработать приложение, удовлетворяющие потребностям конечного пользователя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7490" y="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1588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491A5-050B-4D74-8BA9-11C6B29D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рынка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9DC3A0E-5532-4E6E-ABB0-7CF2D06C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E8A4482-AD38-492C-A101-718F6B13E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000" y="1404000"/>
            <a:ext cx="8240000" cy="44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7490" y="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7908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09E96-A300-4E04-8258-5363E19F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B72B1-F3F5-4D54-BC68-B400F60F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 аналогов</a:t>
            </a:r>
          </a:p>
          <a:p>
            <a:r>
              <a:rPr lang="ru-RU" dirty="0"/>
              <a:t>Разработка архитектуры приложения</a:t>
            </a:r>
          </a:p>
          <a:p>
            <a:r>
              <a:rPr lang="ru-RU" dirty="0"/>
              <a:t>Разработка серверной части приложения</a:t>
            </a:r>
          </a:p>
          <a:p>
            <a:r>
              <a:rPr lang="ru-RU" dirty="0"/>
              <a:t>Разработка мобильной версии приложения</a:t>
            </a:r>
          </a:p>
          <a:p>
            <a:r>
              <a:rPr lang="ru-RU" dirty="0"/>
              <a:t>Разработка базы данных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877490" y="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7269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F99BD-0013-4262-8DDA-771D84FE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48F8C-BD10-41FF-BD0A-E36E0B002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Запуск на телефонах </a:t>
            </a:r>
            <a:r>
              <a:rPr lang="en-US" sz="3600" dirty="0"/>
              <a:t>Android </a:t>
            </a:r>
            <a:r>
              <a:rPr lang="ru-RU" sz="3600" dirty="0"/>
              <a:t>10</a:t>
            </a:r>
          </a:p>
          <a:p>
            <a:r>
              <a:rPr lang="ru-RU" sz="3600" dirty="0"/>
              <a:t>Поддержка дальнейшей расширяемости</a:t>
            </a:r>
          </a:p>
          <a:p>
            <a:r>
              <a:rPr lang="ru-RU" sz="3600" dirty="0"/>
              <a:t>Реализовывать основные задачи, стоящие перед данным проектом</a:t>
            </a:r>
          </a:p>
          <a:p>
            <a:endParaRPr lang="ru-RU" sz="3600" dirty="0"/>
          </a:p>
          <a:p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869232" y="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6395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3E10D085-2E07-4789-B03E-7EB5FABA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00" y="2603091"/>
            <a:ext cx="10215000" cy="3758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Преимущества</a:t>
            </a:r>
            <a:r>
              <a:rPr lang="en-US" b="1" dirty="0"/>
              <a:t>:</a:t>
            </a:r>
          </a:p>
          <a:p>
            <a:pPr lvl="1"/>
            <a:r>
              <a:rPr lang="ru-RU" sz="2800" dirty="0"/>
              <a:t>Бесплатный сервис</a:t>
            </a:r>
          </a:p>
          <a:p>
            <a:pPr lvl="1"/>
            <a:r>
              <a:rPr lang="ru-RU" sz="2800" dirty="0"/>
              <a:t>Ограничение на количество символов</a:t>
            </a:r>
          </a:p>
          <a:p>
            <a:pPr lvl="1"/>
            <a:r>
              <a:rPr lang="ru-RU" sz="2800" i="0" dirty="0">
                <a:effectLst/>
              </a:rPr>
              <a:t>Загрузка мультимедийного контента</a:t>
            </a:r>
          </a:p>
          <a:p>
            <a:pPr marL="0" indent="0">
              <a:buNone/>
            </a:pPr>
            <a:r>
              <a:rPr lang="ru-RU" b="1" dirty="0"/>
              <a:t>Недостатки</a:t>
            </a:r>
            <a:r>
              <a:rPr lang="en-US" b="1" dirty="0"/>
              <a:t>:</a:t>
            </a:r>
          </a:p>
          <a:p>
            <a:pPr lvl="1"/>
            <a:r>
              <a:rPr lang="ru-RU" sz="2800" dirty="0"/>
              <a:t>Доступен только авторизованным пользователям</a:t>
            </a:r>
          </a:p>
          <a:p>
            <a:pPr lvl="1"/>
            <a:r>
              <a:rPr lang="ru-RU" sz="2800" dirty="0"/>
              <a:t>Ограниченность в объеме материала</a:t>
            </a:r>
          </a:p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FC3AE6-D71B-4C29-A1E9-234C3FE8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00" y="144000"/>
            <a:ext cx="3216084" cy="243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7490" y="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140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9C63333A-A5EC-4138-8F95-AE7E0F0F9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95685" y="95064"/>
            <a:ext cx="5895829" cy="2235698"/>
          </a:xfrm>
        </p:spPr>
      </p:pic>
      <p:sp>
        <p:nvSpPr>
          <p:cNvPr id="5" name="AutoShape 4" descr="Reddit Logo New Vector Logo - Download Free SVG Icon | Worldvectorlogo">
            <a:extLst>
              <a:ext uri="{FF2B5EF4-FFF2-40B4-BE49-F238E27FC236}">
                <a16:creationId xmlns:a16="http://schemas.microsoft.com/office/drawing/2014/main" id="{8520F3B0-4514-41A2-A79C-D3C458E052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DC74B2AB-B8C0-4792-B4C8-51726F813149}"/>
              </a:ext>
            </a:extLst>
          </p:cNvPr>
          <p:cNvSpPr txBox="1">
            <a:spLocks/>
          </p:cNvSpPr>
          <p:nvPr/>
        </p:nvSpPr>
        <p:spPr>
          <a:xfrm>
            <a:off x="988500" y="2603091"/>
            <a:ext cx="10215000" cy="375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Преимущества</a:t>
            </a:r>
            <a:r>
              <a:rPr lang="en-US" b="1" dirty="0"/>
              <a:t>:</a:t>
            </a:r>
          </a:p>
          <a:p>
            <a:pPr lvl="1"/>
            <a:r>
              <a:rPr lang="ru-RU" sz="2800" dirty="0"/>
              <a:t>Бесплатный сервис</a:t>
            </a:r>
          </a:p>
          <a:p>
            <a:pPr lvl="1"/>
            <a:r>
              <a:rPr lang="ru-RU" sz="2800" dirty="0"/>
              <a:t>Доступен без регистрации</a:t>
            </a:r>
          </a:p>
          <a:p>
            <a:pPr lvl="1"/>
            <a:r>
              <a:rPr lang="ru-RU" sz="2800" dirty="0"/>
              <a:t>Имеется подписка, расширяющая возможности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Недостатки</a:t>
            </a:r>
            <a:r>
              <a:rPr lang="en-US" b="1" dirty="0"/>
              <a:t>:</a:t>
            </a:r>
          </a:p>
          <a:p>
            <a:pPr lvl="1"/>
            <a:r>
              <a:rPr lang="ru-RU" sz="2800" dirty="0"/>
              <a:t>Имеются проблемы с модерацией спорного контента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877490" y="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7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8046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52DF9-DAA1-44B9-AD41-681586CB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B50FE-B2ED-4178-BADB-036E22EF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00" y="2214000"/>
            <a:ext cx="10215000" cy="3758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dirty="0"/>
              <a:t>Back-end:</a:t>
            </a:r>
            <a:endParaRPr lang="en-US" sz="4400" dirty="0"/>
          </a:p>
          <a:p>
            <a:pPr lvl="1"/>
            <a:r>
              <a:rPr lang="en-US" sz="4000" dirty="0"/>
              <a:t>PostgreSQL</a:t>
            </a:r>
          </a:p>
          <a:p>
            <a:pPr lvl="1"/>
            <a:r>
              <a:rPr lang="en-US" sz="4000" dirty="0"/>
              <a:t>Java</a:t>
            </a:r>
          </a:p>
          <a:p>
            <a:pPr lvl="1"/>
            <a:r>
              <a:rPr lang="en-US" sz="4000" dirty="0"/>
              <a:t>Spring framework</a:t>
            </a:r>
          </a:p>
          <a:p>
            <a:pPr marL="0" indent="0">
              <a:buNone/>
            </a:pPr>
            <a:r>
              <a:rPr lang="en-US" sz="4400" dirty="0"/>
              <a:t>Front-end:</a:t>
            </a:r>
          </a:p>
          <a:p>
            <a:pPr lvl="1"/>
            <a:r>
              <a:rPr lang="en-US" sz="4000" dirty="0"/>
              <a:t>Flutter</a:t>
            </a:r>
          </a:p>
          <a:p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877545" y="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1840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T API Tutorial">
            <a:extLst>
              <a:ext uri="{FF2B5EF4-FFF2-40B4-BE49-F238E27FC236}">
                <a16:creationId xmlns:a16="http://schemas.microsoft.com/office/drawing/2014/main" id="{F96E1B46-F9C9-4A1F-A42F-7F40D6439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t="5966" r="4881" b="4563"/>
          <a:stretch/>
        </p:blipFill>
        <p:spPr bwMode="auto">
          <a:xfrm>
            <a:off x="336000" y="99000"/>
            <a:ext cx="10575750" cy="53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85857" y="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9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197905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242</Words>
  <Application>Microsoft Office PowerPoint</Application>
  <PresentationFormat>Широкоэкранный</PresentationFormat>
  <Paragraphs>80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Crowtor</vt:lpstr>
      <vt:lpstr>Введение</vt:lpstr>
      <vt:lpstr>Анализ рынка</vt:lpstr>
      <vt:lpstr>Постановка задачи</vt:lpstr>
      <vt:lpstr>Требования</vt:lpstr>
      <vt:lpstr>Презентация PowerPoint</vt:lpstr>
      <vt:lpstr>Презентация PowerPoint</vt:lpstr>
      <vt:lpstr>Средства реализации</vt:lpstr>
      <vt:lpstr>Презентация PowerPoint</vt:lpstr>
      <vt:lpstr>Презентация PowerPoint</vt:lpstr>
      <vt:lpstr>Тестирование</vt:lpstr>
      <vt:lpstr>Стартовые экраны</vt:lpstr>
      <vt:lpstr>Экраны главного меню</vt:lpstr>
      <vt:lpstr>Второстепенные экраны</vt:lpstr>
      <vt:lpstr>Второстепенные экраны</vt:lpstr>
      <vt:lpstr>Анализ проведенной работы</vt:lpstr>
      <vt:lpstr>Crowtor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Андрей Казанин</cp:lastModifiedBy>
  <cp:revision>49</cp:revision>
  <dcterms:created xsi:type="dcterms:W3CDTF">2021-01-08T10:18:56Z</dcterms:created>
  <dcterms:modified xsi:type="dcterms:W3CDTF">2021-06-18T20:54:48Z</dcterms:modified>
</cp:coreProperties>
</file>