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58" r:id="rId3"/>
    <p:sldId id="259" r:id="rId4"/>
    <p:sldId id="300" r:id="rId5"/>
    <p:sldId id="261" r:id="rId6"/>
    <p:sldId id="301" r:id="rId7"/>
    <p:sldId id="302" r:id="rId8"/>
    <p:sldId id="278" r:id="rId9"/>
  </p:sldIdLst>
  <p:sldSz cx="9144000" cy="5143500" type="screen16x9"/>
  <p:notesSz cx="6858000" cy="9144000"/>
  <p:embeddedFontLst>
    <p:embeddedFont>
      <p:font typeface="Fira Code" panose="020B0809050000020004" pitchFamily="49"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4A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71A79-74DB-40D8-92F1-6593B77B5D95}" v="21" dt="2024-04-26T08:56:41.700"/>
  </p1510:revLst>
</p1510:revInfo>
</file>

<file path=ppt/tableStyles.xml><?xml version="1.0" encoding="utf-8"?>
<a:tblStyleLst xmlns:a="http://schemas.openxmlformats.org/drawingml/2006/main" def="{9BA92DF6-21DE-41AB-AAA9-0DB97C14C8E1}">
  <a:tblStyle styleId="{9BA92DF6-21DE-41AB-AAA9-0DB97C14C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OT CORDOBA JULIAN" userId="ee937d45-17dd-48a5-be85-1711eed06915" providerId="ADAL" clId="{5B271A79-74DB-40D8-92F1-6593B77B5D95}"/>
    <pc:docChg chg="undo redo custSel addSld delSld modSld sldOrd delMainMaster">
      <pc:chgData name="CLOT CORDOBA JULIAN" userId="ee937d45-17dd-48a5-be85-1711eed06915" providerId="ADAL" clId="{5B271A79-74DB-40D8-92F1-6593B77B5D95}" dt="2024-04-26T09:17:06.386" v="2215" actId="14100"/>
      <pc:docMkLst>
        <pc:docMk/>
      </pc:docMkLst>
      <pc:sldChg chg="modSp mod modNotes">
        <pc:chgData name="CLOT CORDOBA JULIAN" userId="ee937d45-17dd-48a5-be85-1711eed06915" providerId="ADAL" clId="{5B271A79-74DB-40D8-92F1-6593B77B5D95}" dt="2024-04-25T00:42:44.093" v="266" actId="20577"/>
        <pc:sldMkLst>
          <pc:docMk/>
          <pc:sldMk cId="0" sldId="256"/>
        </pc:sldMkLst>
        <pc:spChg chg="mod">
          <ac:chgData name="CLOT CORDOBA JULIAN" userId="ee937d45-17dd-48a5-be85-1711eed06915" providerId="ADAL" clId="{5B271A79-74DB-40D8-92F1-6593B77B5D95}" dt="2024-04-25T00:41:34.469" v="143" actId="313"/>
          <ac:spMkLst>
            <pc:docMk/>
            <pc:sldMk cId="0" sldId="256"/>
            <ac:spMk id="458" creationId="{00000000-0000-0000-0000-000000000000}"/>
          </ac:spMkLst>
        </pc:spChg>
        <pc:spChg chg="mod">
          <ac:chgData name="CLOT CORDOBA JULIAN" userId="ee937d45-17dd-48a5-be85-1711eed06915" providerId="ADAL" clId="{5B271A79-74DB-40D8-92F1-6593B77B5D95}" dt="2024-04-25T00:42:44.093" v="266" actId="20577"/>
          <ac:spMkLst>
            <pc:docMk/>
            <pc:sldMk cId="0" sldId="256"/>
            <ac:spMk id="459" creationId="{00000000-0000-0000-0000-000000000000}"/>
          </ac:spMkLst>
        </pc:spChg>
        <pc:spChg chg="mod">
          <ac:chgData name="CLOT CORDOBA JULIAN" userId="ee937d45-17dd-48a5-be85-1711eed06915" providerId="ADAL" clId="{5B271A79-74DB-40D8-92F1-6593B77B5D95}" dt="2024-04-25T00:41:04.177" v="134" actId="20577"/>
          <ac:spMkLst>
            <pc:docMk/>
            <pc:sldMk cId="0" sldId="256"/>
            <ac:spMk id="460" creationId="{00000000-0000-0000-0000-000000000000}"/>
          </ac:spMkLst>
        </pc:spChg>
        <pc:spChg chg="mod">
          <ac:chgData name="CLOT CORDOBA JULIAN" userId="ee937d45-17dd-48a5-be85-1711eed06915" providerId="ADAL" clId="{5B271A79-74DB-40D8-92F1-6593B77B5D95}" dt="2024-04-25T00:40:09.932" v="71" actId="20577"/>
          <ac:spMkLst>
            <pc:docMk/>
            <pc:sldMk cId="0" sldId="256"/>
            <ac:spMk id="461" creationId="{00000000-0000-0000-0000-000000000000}"/>
          </ac:spMkLst>
        </pc:spChg>
        <pc:spChg chg="mod">
          <ac:chgData name="CLOT CORDOBA JULIAN" userId="ee937d45-17dd-48a5-be85-1711eed06915" providerId="ADAL" clId="{5B271A79-74DB-40D8-92F1-6593B77B5D95}" dt="2024-04-25T00:41:00.586" v="127" actId="20577"/>
          <ac:spMkLst>
            <pc:docMk/>
            <pc:sldMk cId="0" sldId="256"/>
            <ac:spMk id="465" creationId="{00000000-0000-0000-0000-000000000000}"/>
          </ac:spMkLst>
        </pc:spChg>
        <pc:spChg chg="mod">
          <ac:chgData name="CLOT CORDOBA JULIAN" userId="ee937d45-17dd-48a5-be85-1711eed06915" providerId="ADAL" clId="{5B271A79-74DB-40D8-92F1-6593B77B5D95}" dt="2024-04-25T00:41:11.828" v="140" actId="20577"/>
          <ac:spMkLst>
            <pc:docMk/>
            <pc:sldMk cId="0" sldId="256"/>
            <ac:spMk id="466" creationId="{00000000-0000-0000-0000-000000000000}"/>
          </ac:spMkLst>
        </pc:spChg>
      </pc:sldChg>
      <pc:sldChg chg="del">
        <pc:chgData name="CLOT CORDOBA JULIAN" userId="ee937d45-17dd-48a5-be85-1711eed06915" providerId="ADAL" clId="{5B271A79-74DB-40D8-92F1-6593B77B5D95}" dt="2024-04-24T18:36:36.263" v="0" actId="2696"/>
        <pc:sldMkLst>
          <pc:docMk/>
          <pc:sldMk cId="0" sldId="257"/>
        </pc:sldMkLst>
      </pc:sldChg>
      <pc:sldChg chg="addSp modSp mod modNotes">
        <pc:chgData name="CLOT CORDOBA JULIAN" userId="ee937d45-17dd-48a5-be85-1711eed06915" providerId="ADAL" clId="{5B271A79-74DB-40D8-92F1-6593B77B5D95}" dt="2024-04-25T00:54:05.693" v="1083" actId="113"/>
        <pc:sldMkLst>
          <pc:docMk/>
          <pc:sldMk cId="0" sldId="258"/>
        </pc:sldMkLst>
        <pc:spChg chg="add mod">
          <ac:chgData name="CLOT CORDOBA JULIAN" userId="ee937d45-17dd-48a5-be85-1711eed06915" providerId="ADAL" clId="{5B271A79-74DB-40D8-92F1-6593B77B5D95}" dt="2024-04-25T00:49:01.799" v="701" actId="20577"/>
          <ac:spMkLst>
            <pc:docMk/>
            <pc:sldMk cId="0" sldId="258"/>
            <ac:spMk id="2" creationId="{2C99ADEB-8153-2C6C-EF41-8A3CBB3A4BF3}"/>
          </ac:spMkLst>
        </pc:spChg>
        <pc:spChg chg="add mod">
          <ac:chgData name="CLOT CORDOBA JULIAN" userId="ee937d45-17dd-48a5-be85-1711eed06915" providerId="ADAL" clId="{5B271A79-74DB-40D8-92F1-6593B77B5D95}" dt="2024-04-25T00:48:47.936" v="699" actId="20577"/>
          <ac:spMkLst>
            <pc:docMk/>
            <pc:sldMk cId="0" sldId="258"/>
            <ac:spMk id="3" creationId="{4B15700D-8013-63E6-3CA7-58CB5062CEB3}"/>
          </ac:spMkLst>
        </pc:spChg>
        <pc:spChg chg="add mod">
          <ac:chgData name="CLOT CORDOBA JULIAN" userId="ee937d45-17dd-48a5-be85-1711eed06915" providerId="ADAL" clId="{5B271A79-74DB-40D8-92F1-6593B77B5D95}" dt="2024-04-25T00:47:34.019" v="515" actId="313"/>
          <ac:spMkLst>
            <pc:docMk/>
            <pc:sldMk cId="0" sldId="258"/>
            <ac:spMk id="4" creationId="{E0B01857-E40E-1368-25F6-5050AADC3F8A}"/>
          </ac:spMkLst>
        </pc:spChg>
        <pc:spChg chg="mod">
          <ac:chgData name="CLOT CORDOBA JULIAN" userId="ee937d45-17dd-48a5-be85-1711eed06915" providerId="ADAL" clId="{5B271A79-74DB-40D8-92F1-6593B77B5D95}" dt="2024-04-25T00:45:41.526" v="433" actId="1076"/>
          <ac:spMkLst>
            <pc:docMk/>
            <pc:sldMk cId="0" sldId="258"/>
            <ac:spMk id="480" creationId="{00000000-0000-0000-0000-000000000000}"/>
          </ac:spMkLst>
        </pc:spChg>
        <pc:spChg chg="mod">
          <ac:chgData name="CLOT CORDOBA JULIAN" userId="ee937d45-17dd-48a5-be85-1711eed06915" providerId="ADAL" clId="{5B271A79-74DB-40D8-92F1-6593B77B5D95}" dt="2024-04-25T00:47:59.985" v="555" actId="20577"/>
          <ac:spMkLst>
            <pc:docMk/>
            <pc:sldMk cId="0" sldId="258"/>
            <ac:spMk id="481" creationId="{00000000-0000-0000-0000-000000000000}"/>
          </ac:spMkLst>
        </pc:spChg>
        <pc:spChg chg="mod">
          <ac:chgData name="CLOT CORDOBA JULIAN" userId="ee937d45-17dd-48a5-be85-1711eed06915" providerId="ADAL" clId="{5B271A79-74DB-40D8-92F1-6593B77B5D95}" dt="2024-04-25T00:54:05.693" v="1083" actId="113"/>
          <ac:spMkLst>
            <pc:docMk/>
            <pc:sldMk cId="0" sldId="258"/>
            <ac:spMk id="482" creationId="{00000000-0000-0000-0000-000000000000}"/>
          </ac:spMkLst>
        </pc:spChg>
        <pc:spChg chg="mod">
          <ac:chgData name="CLOT CORDOBA JULIAN" userId="ee937d45-17dd-48a5-be85-1711eed06915" providerId="ADAL" clId="{5B271A79-74DB-40D8-92F1-6593B77B5D95}" dt="2024-04-25T00:54:04.613" v="1082" actId="1076"/>
          <ac:spMkLst>
            <pc:docMk/>
            <pc:sldMk cId="0" sldId="258"/>
            <ac:spMk id="483" creationId="{00000000-0000-0000-0000-000000000000}"/>
          </ac:spMkLst>
        </pc:spChg>
        <pc:spChg chg="mod">
          <ac:chgData name="CLOT CORDOBA JULIAN" userId="ee937d45-17dd-48a5-be85-1711eed06915" providerId="ADAL" clId="{5B271A79-74DB-40D8-92F1-6593B77B5D95}" dt="2024-04-25T00:48:14.416" v="602" actId="20577"/>
          <ac:spMkLst>
            <pc:docMk/>
            <pc:sldMk cId="0" sldId="258"/>
            <ac:spMk id="484" creationId="{00000000-0000-0000-0000-000000000000}"/>
          </ac:spMkLst>
        </pc:spChg>
        <pc:spChg chg="mod">
          <ac:chgData name="CLOT CORDOBA JULIAN" userId="ee937d45-17dd-48a5-be85-1711eed06915" providerId="ADAL" clId="{5B271A79-74DB-40D8-92F1-6593B77B5D95}" dt="2024-04-25T00:45:51.630" v="434" actId="1076"/>
          <ac:spMkLst>
            <pc:docMk/>
            <pc:sldMk cId="0" sldId="258"/>
            <ac:spMk id="485" creationId="{00000000-0000-0000-0000-000000000000}"/>
          </ac:spMkLst>
        </pc:spChg>
        <pc:spChg chg="mod">
          <ac:chgData name="CLOT CORDOBA JULIAN" userId="ee937d45-17dd-48a5-be85-1711eed06915" providerId="ADAL" clId="{5B271A79-74DB-40D8-92F1-6593B77B5D95}" dt="2024-04-25T00:46:00.081" v="436" actId="1076"/>
          <ac:spMkLst>
            <pc:docMk/>
            <pc:sldMk cId="0" sldId="258"/>
            <ac:spMk id="486" creationId="{00000000-0000-0000-0000-000000000000}"/>
          </ac:spMkLst>
        </pc:spChg>
        <pc:spChg chg="mod">
          <ac:chgData name="CLOT CORDOBA JULIAN" userId="ee937d45-17dd-48a5-be85-1711eed06915" providerId="ADAL" clId="{5B271A79-74DB-40D8-92F1-6593B77B5D95}" dt="2024-04-25T00:48:37.097" v="664" actId="20577"/>
          <ac:spMkLst>
            <pc:docMk/>
            <pc:sldMk cId="0" sldId="258"/>
            <ac:spMk id="487" creationId="{00000000-0000-0000-0000-000000000000}"/>
          </ac:spMkLst>
        </pc:spChg>
        <pc:spChg chg="mod">
          <ac:chgData name="CLOT CORDOBA JULIAN" userId="ee937d45-17dd-48a5-be85-1711eed06915" providerId="ADAL" clId="{5B271A79-74DB-40D8-92F1-6593B77B5D95}" dt="2024-04-25T00:47:16.194" v="501" actId="20577"/>
          <ac:spMkLst>
            <pc:docMk/>
            <pc:sldMk cId="0" sldId="258"/>
            <ac:spMk id="488" creationId="{00000000-0000-0000-0000-000000000000}"/>
          </ac:spMkLst>
        </pc:spChg>
        <pc:spChg chg="mod">
          <ac:chgData name="CLOT CORDOBA JULIAN" userId="ee937d45-17dd-48a5-be85-1711eed06915" providerId="ADAL" clId="{5B271A79-74DB-40D8-92F1-6593B77B5D95}" dt="2024-04-25T00:45:24.411" v="431" actId="1076"/>
          <ac:spMkLst>
            <pc:docMk/>
            <pc:sldMk cId="0" sldId="258"/>
            <ac:spMk id="489" creationId="{00000000-0000-0000-0000-000000000000}"/>
          </ac:spMkLst>
        </pc:spChg>
        <pc:spChg chg="mod">
          <ac:chgData name="CLOT CORDOBA JULIAN" userId="ee937d45-17dd-48a5-be85-1711eed06915" providerId="ADAL" clId="{5B271A79-74DB-40D8-92F1-6593B77B5D95}" dt="2024-04-25T00:49:28.526" v="729" actId="20577"/>
          <ac:spMkLst>
            <pc:docMk/>
            <pc:sldMk cId="0" sldId="258"/>
            <ac:spMk id="493" creationId="{00000000-0000-0000-0000-000000000000}"/>
          </ac:spMkLst>
        </pc:spChg>
        <pc:spChg chg="mod">
          <ac:chgData name="CLOT CORDOBA JULIAN" userId="ee937d45-17dd-48a5-be85-1711eed06915" providerId="ADAL" clId="{5B271A79-74DB-40D8-92F1-6593B77B5D95}" dt="2024-04-25T00:49:10.055" v="710" actId="20577"/>
          <ac:spMkLst>
            <pc:docMk/>
            <pc:sldMk cId="0" sldId="258"/>
            <ac:spMk id="494" creationId="{00000000-0000-0000-0000-000000000000}"/>
          </ac:spMkLst>
        </pc:spChg>
        <pc:spChg chg="mod">
          <ac:chgData name="CLOT CORDOBA JULIAN" userId="ee937d45-17dd-48a5-be85-1711eed06915" providerId="ADAL" clId="{5B271A79-74DB-40D8-92F1-6593B77B5D95}" dt="2024-04-25T00:49:15.874" v="716" actId="20577"/>
          <ac:spMkLst>
            <pc:docMk/>
            <pc:sldMk cId="0" sldId="258"/>
            <ac:spMk id="495" creationId="{00000000-0000-0000-0000-000000000000}"/>
          </ac:spMkLst>
        </pc:spChg>
      </pc:sldChg>
      <pc:sldChg chg="addSp delSp modSp mod modNotes">
        <pc:chgData name="CLOT CORDOBA JULIAN" userId="ee937d45-17dd-48a5-be85-1711eed06915" providerId="ADAL" clId="{5B271A79-74DB-40D8-92F1-6593B77B5D95}" dt="2024-04-26T09:17:06.386" v="2215" actId="14100"/>
        <pc:sldMkLst>
          <pc:docMk/>
          <pc:sldMk cId="0" sldId="259"/>
        </pc:sldMkLst>
        <pc:spChg chg="add del mod">
          <ac:chgData name="CLOT CORDOBA JULIAN" userId="ee937d45-17dd-48a5-be85-1711eed06915" providerId="ADAL" clId="{5B271A79-74DB-40D8-92F1-6593B77B5D95}" dt="2024-04-26T09:09:00.132" v="2100" actId="478"/>
          <ac:spMkLst>
            <pc:docMk/>
            <pc:sldMk cId="0" sldId="259"/>
            <ac:spMk id="3" creationId="{5A9FECBC-FFEC-B722-934D-D2429BE02332}"/>
          </ac:spMkLst>
        </pc:spChg>
        <pc:spChg chg="add mod ord">
          <ac:chgData name="CLOT CORDOBA JULIAN" userId="ee937d45-17dd-48a5-be85-1711eed06915" providerId="ADAL" clId="{5B271A79-74DB-40D8-92F1-6593B77B5D95}" dt="2024-04-26T09:16:25.497" v="2202" actId="1076"/>
          <ac:spMkLst>
            <pc:docMk/>
            <pc:sldMk cId="0" sldId="259"/>
            <ac:spMk id="6" creationId="{165C910E-DA5B-8045-D837-6FB10445AD09}"/>
          </ac:spMkLst>
        </pc:spChg>
        <pc:spChg chg="mod">
          <ac:chgData name="CLOT CORDOBA JULIAN" userId="ee937d45-17dd-48a5-be85-1711eed06915" providerId="ADAL" clId="{5B271A79-74DB-40D8-92F1-6593B77B5D95}" dt="2024-04-26T09:11:50.560" v="2176" actId="1076"/>
          <ac:spMkLst>
            <pc:docMk/>
            <pc:sldMk cId="0" sldId="259"/>
            <ac:spMk id="501" creationId="{00000000-0000-0000-0000-000000000000}"/>
          </ac:spMkLst>
        </pc:spChg>
        <pc:spChg chg="del mod">
          <ac:chgData name="CLOT CORDOBA JULIAN" userId="ee937d45-17dd-48a5-be85-1711eed06915" providerId="ADAL" clId="{5B271A79-74DB-40D8-92F1-6593B77B5D95}" dt="2024-04-26T09:08:57.185" v="2099" actId="478"/>
          <ac:spMkLst>
            <pc:docMk/>
            <pc:sldMk cId="0" sldId="259"/>
            <ac:spMk id="502" creationId="{00000000-0000-0000-0000-000000000000}"/>
          </ac:spMkLst>
        </pc:spChg>
        <pc:spChg chg="mod">
          <ac:chgData name="CLOT CORDOBA JULIAN" userId="ee937d45-17dd-48a5-be85-1711eed06915" providerId="ADAL" clId="{5B271A79-74DB-40D8-92F1-6593B77B5D95}" dt="2024-04-25T00:50:22.915" v="828" actId="20577"/>
          <ac:spMkLst>
            <pc:docMk/>
            <pc:sldMk cId="0" sldId="259"/>
            <ac:spMk id="505" creationId="{00000000-0000-0000-0000-000000000000}"/>
          </ac:spMkLst>
        </pc:spChg>
        <pc:spChg chg="mod">
          <ac:chgData name="CLOT CORDOBA JULIAN" userId="ee937d45-17dd-48a5-be85-1711eed06915" providerId="ADAL" clId="{5B271A79-74DB-40D8-92F1-6593B77B5D95}" dt="2024-04-26T09:10:16.720" v="2125" actId="20577"/>
          <ac:spMkLst>
            <pc:docMk/>
            <pc:sldMk cId="0" sldId="259"/>
            <ac:spMk id="506" creationId="{00000000-0000-0000-0000-000000000000}"/>
          </ac:spMkLst>
        </pc:spChg>
        <pc:spChg chg="mod">
          <ac:chgData name="CLOT CORDOBA JULIAN" userId="ee937d45-17dd-48a5-be85-1711eed06915" providerId="ADAL" clId="{5B271A79-74DB-40D8-92F1-6593B77B5D95}" dt="2024-04-25T00:49:46.592" v="765" actId="20577"/>
          <ac:spMkLst>
            <pc:docMk/>
            <pc:sldMk cId="0" sldId="259"/>
            <ac:spMk id="507" creationId="{00000000-0000-0000-0000-000000000000}"/>
          </ac:spMkLst>
        </pc:spChg>
        <pc:picChg chg="add mod modCrop">
          <ac:chgData name="CLOT CORDOBA JULIAN" userId="ee937d45-17dd-48a5-be85-1711eed06915" providerId="ADAL" clId="{5B271A79-74DB-40D8-92F1-6593B77B5D95}" dt="2024-04-26T09:17:06.386" v="2215" actId="14100"/>
          <ac:picMkLst>
            <pc:docMk/>
            <pc:sldMk cId="0" sldId="259"/>
            <ac:picMk id="5" creationId="{57B84D6F-9476-A713-1AF7-E7C35AFE1419}"/>
          </ac:picMkLst>
        </pc:picChg>
      </pc:sldChg>
      <pc:sldChg chg="del modNotes">
        <pc:chgData name="CLOT CORDOBA JULIAN" userId="ee937d45-17dd-48a5-be85-1711eed06915" providerId="ADAL" clId="{5B271A79-74DB-40D8-92F1-6593B77B5D95}" dt="2024-04-26T09:04:41.502" v="2029" actId="2696"/>
        <pc:sldMkLst>
          <pc:docMk/>
          <pc:sldMk cId="0" sldId="260"/>
        </pc:sldMkLst>
      </pc:sldChg>
      <pc:sldChg chg="delSp modSp mod ord modNotes">
        <pc:chgData name="CLOT CORDOBA JULIAN" userId="ee937d45-17dd-48a5-be85-1711eed06915" providerId="ADAL" clId="{5B271A79-74DB-40D8-92F1-6593B77B5D95}" dt="2024-04-26T09:06:25.087" v="2098" actId="20577"/>
        <pc:sldMkLst>
          <pc:docMk/>
          <pc:sldMk cId="0" sldId="261"/>
        </pc:sldMkLst>
        <pc:spChg chg="mod">
          <ac:chgData name="CLOT CORDOBA JULIAN" userId="ee937d45-17dd-48a5-be85-1711eed06915" providerId="ADAL" clId="{5B271A79-74DB-40D8-92F1-6593B77B5D95}" dt="2024-04-26T09:02:16.215" v="1957" actId="20577"/>
          <ac:spMkLst>
            <pc:docMk/>
            <pc:sldMk cId="0" sldId="261"/>
            <ac:spMk id="561" creationId="{00000000-0000-0000-0000-000000000000}"/>
          </ac:spMkLst>
        </pc:spChg>
        <pc:spChg chg="mod">
          <ac:chgData name="CLOT CORDOBA JULIAN" userId="ee937d45-17dd-48a5-be85-1711eed06915" providerId="ADAL" clId="{5B271A79-74DB-40D8-92F1-6593B77B5D95}" dt="2024-04-26T09:06:03.960" v="2068" actId="20577"/>
          <ac:spMkLst>
            <pc:docMk/>
            <pc:sldMk cId="0" sldId="261"/>
            <ac:spMk id="562" creationId="{00000000-0000-0000-0000-000000000000}"/>
          </ac:spMkLst>
        </pc:spChg>
        <pc:spChg chg="mod topLvl">
          <ac:chgData name="CLOT CORDOBA JULIAN" userId="ee937d45-17dd-48a5-be85-1711eed06915" providerId="ADAL" clId="{5B271A79-74DB-40D8-92F1-6593B77B5D95}" dt="2024-04-26T09:05:55.498" v="2065" actId="1035"/>
          <ac:spMkLst>
            <pc:docMk/>
            <pc:sldMk cId="0" sldId="261"/>
            <ac:spMk id="568" creationId="{00000000-0000-0000-0000-000000000000}"/>
          </ac:spMkLst>
        </pc:spChg>
        <pc:spChg chg="mod">
          <ac:chgData name="CLOT CORDOBA JULIAN" userId="ee937d45-17dd-48a5-be85-1711eed06915" providerId="ADAL" clId="{5B271A79-74DB-40D8-92F1-6593B77B5D95}" dt="2024-04-26T09:06:15.240" v="2075" actId="20577"/>
          <ac:spMkLst>
            <pc:docMk/>
            <pc:sldMk cId="0" sldId="261"/>
            <ac:spMk id="569" creationId="{00000000-0000-0000-0000-000000000000}"/>
          </ac:spMkLst>
        </pc:spChg>
        <pc:spChg chg="mod">
          <ac:chgData name="CLOT CORDOBA JULIAN" userId="ee937d45-17dd-48a5-be85-1711eed06915" providerId="ADAL" clId="{5B271A79-74DB-40D8-92F1-6593B77B5D95}" dt="2024-04-26T09:06:22.268" v="2092" actId="20577"/>
          <ac:spMkLst>
            <pc:docMk/>
            <pc:sldMk cId="0" sldId="261"/>
            <ac:spMk id="570" creationId="{00000000-0000-0000-0000-000000000000}"/>
          </ac:spMkLst>
        </pc:spChg>
        <pc:spChg chg="mod">
          <ac:chgData name="CLOT CORDOBA JULIAN" userId="ee937d45-17dd-48a5-be85-1711eed06915" providerId="ADAL" clId="{5B271A79-74DB-40D8-92F1-6593B77B5D95}" dt="2024-04-26T09:06:25.087" v="2098" actId="20577"/>
          <ac:spMkLst>
            <pc:docMk/>
            <pc:sldMk cId="0" sldId="261"/>
            <ac:spMk id="571" creationId="{00000000-0000-0000-0000-000000000000}"/>
          </ac:spMkLst>
        </pc:spChg>
        <pc:grpChg chg="del mod">
          <ac:chgData name="CLOT CORDOBA JULIAN" userId="ee937d45-17dd-48a5-be85-1711eed06915" providerId="ADAL" clId="{5B271A79-74DB-40D8-92F1-6593B77B5D95}" dt="2024-04-26T09:05:45.691" v="2033" actId="478"/>
          <ac:grpSpMkLst>
            <pc:docMk/>
            <pc:sldMk cId="0" sldId="261"/>
            <ac:grpSpMk id="566" creationId="{00000000-0000-0000-0000-000000000000}"/>
          </ac:grpSpMkLst>
        </pc:grpChg>
        <pc:cxnChg chg="del topLvl">
          <ac:chgData name="CLOT CORDOBA JULIAN" userId="ee937d45-17dd-48a5-be85-1711eed06915" providerId="ADAL" clId="{5B271A79-74DB-40D8-92F1-6593B77B5D95}" dt="2024-04-26T09:05:45.691" v="2033" actId="478"/>
          <ac:cxnSpMkLst>
            <pc:docMk/>
            <pc:sldMk cId="0" sldId="261"/>
            <ac:cxnSpMk id="567" creationId="{00000000-0000-0000-0000-000000000000}"/>
          </ac:cxnSpMkLst>
        </pc:cxnChg>
      </pc:sldChg>
      <pc:sldChg chg="del modNotes">
        <pc:chgData name="CLOT CORDOBA JULIAN" userId="ee937d45-17dd-48a5-be85-1711eed06915" providerId="ADAL" clId="{5B271A79-74DB-40D8-92F1-6593B77B5D95}" dt="2024-04-26T09:04:41.502" v="2029" actId="2696"/>
        <pc:sldMkLst>
          <pc:docMk/>
          <pc:sldMk cId="0" sldId="262"/>
        </pc:sldMkLst>
      </pc:sldChg>
      <pc:sldChg chg="del modNotes">
        <pc:chgData name="CLOT CORDOBA JULIAN" userId="ee937d45-17dd-48a5-be85-1711eed06915" providerId="ADAL" clId="{5B271A79-74DB-40D8-92F1-6593B77B5D95}" dt="2024-04-26T09:04:41.502" v="2029" actId="2696"/>
        <pc:sldMkLst>
          <pc:docMk/>
          <pc:sldMk cId="0" sldId="263"/>
        </pc:sldMkLst>
      </pc:sldChg>
      <pc:sldChg chg="del modNotes">
        <pc:chgData name="CLOT CORDOBA JULIAN" userId="ee937d45-17dd-48a5-be85-1711eed06915" providerId="ADAL" clId="{5B271A79-74DB-40D8-92F1-6593B77B5D95}" dt="2024-04-26T09:04:41.502" v="2029" actId="2696"/>
        <pc:sldMkLst>
          <pc:docMk/>
          <pc:sldMk cId="0" sldId="264"/>
        </pc:sldMkLst>
      </pc:sldChg>
      <pc:sldChg chg="del modNotes">
        <pc:chgData name="CLOT CORDOBA JULIAN" userId="ee937d45-17dd-48a5-be85-1711eed06915" providerId="ADAL" clId="{5B271A79-74DB-40D8-92F1-6593B77B5D95}" dt="2024-04-26T09:04:41.502" v="2029" actId="2696"/>
        <pc:sldMkLst>
          <pc:docMk/>
          <pc:sldMk cId="0" sldId="265"/>
        </pc:sldMkLst>
      </pc:sldChg>
      <pc:sldChg chg="del modNotes">
        <pc:chgData name="CLOT CORDOBA JULIAN" userId="ee937d45-17dd-48a5-be85-1711eed06915" providerId="ADAL" clId="{5B271A79-74DB-40D8-92F1-6593B77B5D95}" dt="2024-04-26T09:05:19.801" v="2031" actId="2696"/>
        <pc:sldMkLst>
          <pc:docMk/>
          <pc:sldMk cId="0" sldId="266"/>
        </pc:sldMkLst>
      </pc:sldChg>
      <pc:sldChg chg="del modNotes">
        <pc:chgData name="CLOT CORDOBA JULIAN" userId="ee937d45-17dd-48a5-be85-1711eed06915" providerId="ADAL" clId="{5B271A79-74DB-40D8-92F1-6593B77B5D95}" dt="2024-04-26T09:05:19.801" v="2031" actId="2696"/>
        <pc:sldMkLst>
          <pc:docMk/>
          <pc:sldMk cId="0" sldId="267"/>
        </pc:sldMkLst>
      </pc:sldChg>
      <pc:sldChg chg="del modNotes">
        <pc:chgData name="CLOT CORDOBA JULIAN" userId="ee937d45-17dd-48a5-be85-1711eed06915" providerId="ADAL" clId="{5B271A79-74DB-40D8-92F1-6593B77B5D95}" dt="2024-04-26T09:05:19.801" v="2031" actId="2696"/>
        <pc:sldMkLst>
          <pc:docMk/>
          <pc:sldMk cId="0" sldId="268"/>
        </pc:sldMkLst>
      </pc:sldChg>
      <pc:sldChg chg="del modNotes">
        <pc:chgData name="CLOT CORDOBA JULIAN" userId="ee937d45-17dd-48a5-be85-1711eed06915" providerId="ADAL" clId="{5B271A79-74DB-40D8-92F1-6593B77B5D95}" dt="2024-04-26T09:05:19.801" v="2031" actId="2696"/>
        <pc:sldMkLst>
          <pc:docMk/>
          <pc:sldMk cId="0" sldId="269"/>
        </pc:sldMkLst>
      </pc:sldChg>
      <pc:sldChg chg="del modNotes">
        <pc:chgData name="CLOT CORDOBA JULIAN" userId="ee937d45-17dd-48a5-be85-1711eed06915" providerId="ADAL" clId="{5B271A79-74DB-40D8-92F1-6593B77B5D95}" dt="2024-04-26T09:05:19.801" v="2031" actId="2696"/>
        <pc:sldMkLst>
          <pc:docMk/>
          <pc:sldMk cId="0" sldId="270"/>
        </pc:sldMkLst>
      </pc:sldChg>
      <pc:sldChg chg="del modNotes">
        <pc:chgData name="CLOT CORDOBA JULIAN" userId="ee937d45-17dd-48a5-be85-1711eed06915" providerId="ADAL" clId="{5B271A79-74DB-40D8-92F1-6593B77B5D95}" dt="2024-04-26T09:05:19.801" v="2031" actId="2696"/>
        <pc:sldMkLst>
          <pc:docMk/>
          <pc:sldMk cId="0" sldId="271"/>
        </pc:sldMkLst>
      </pc:sldChg>
      <pc:sldChg chg="del modNotes">
        <pc:chgData name="CLOT CORDOBA JULIAN" userId="ee937d45-17dd-48a5-be85-1711eed06915" providerId="ADAL" clId="{5B271A79-74DB-40D8-92F1-6593B77B5D95}" dt="2024-04-26T09:05:06.423" v="2030" actId="2696"/>
        <pc:sldMkLst>
          <pc:docMk/>
          <pc:sldMk cId="0" sldId="272"/>
        </pc:sldMkLst>
      </pc:sldChg>
      <pc:sldChg chg="del modNotes">
        <pc:chgData name="CLOT CORDOBA JULIAN" userId="ee937d45-17dd-48a5-be85-1711eed06915" providerId="ADAL" clId="{5B271A79-74DB-40D8-92F1-6593B77B5D95}" dt="2024-04-26T09:05:06.423" v="2030" actId="2696"/>
        <pc:sldMkLst>
          <pc:docMk/>
          <pc:sldMk cId="0" sldId="273"/>
        </pc:sldMkLst>
      </pc:sldChg>
      <pc:sldChg chg="del modNotes">
        <pc:chgData name="CLOT CORDOBA JULIAN" userId="ee937d45-17dd-48a5-be85-1711eed06915" providerId="ADAL" clId="{5B271A79-74DB-40D8-92F1-6593B77B5D95}" dt="2024-04-26T09:05:06.423" v="2030" actId="2696"/>
        <pc:sldMkLst>
          <pc:docMk/>
          <pc:sldMk cId="0" sldId="274"/>
        </pc:sldMkLst>
      </pc:sldChg>
      <pc:sldChg chg="del modNotes">
        <pc:chgData name="CLOT CORDOBA JULIAN" userId="ee937d45-17dd-48a5-be85-1711eed06915" providerId="ADAL" clId="{5B271A79-74DB-40D8-92F1-6593B77B5D95}" dt="2024-04-26T09:05:06.423" v="2030" actId="2696"/>
        <pc:sldMkLst>
          <pc:docMk/>
          <pc:sldMk cId="0" sldId="275"/>
        </pc:sldMkLst>
      </pc:sldChg>
      <pc:sldChg chg="del modNotes">
        <pc:chgData name="CLOT CORDOBA JULIAN" userId="ee937d45-17dd-48a5-be85-1711eed06915" providerId="ADAL" clId="{5B271A79-74DB-40D8-92F1-6593B77B5D95}" dt="2024-04-26T09:05:06.423" v="2030" actId="2696"/>
        <pc:sldMkLst>
          <pc:docMk/>
          <pc:sldMk cId="0" sldId="276"/>
        </pc:sldMkLst>
      </pc:sldChg>
      <pc:sldChg chg="del modNotes">
        <pc:chgData name="CLOT CORDOBA JULIAN" userId="ee937d45-17dd-48a5-be85-1711eed06915" providerId="ADAL" clId="{5B271A79-74DB-40D8-92F1-6593B77B5D95}" dt="2024-04-26T09:05:06.423" v="2030" actId="2696"/>
        <pc:sldMkLst>
          <pc:docMk/>
          <pc:sldMk cId="0" sldId="277"/>
        </pc:sldMkLst>
      </pc:sldChg>
      <pc:sldChg chg="delSp modSp mod ord modNotes">
        <pc:chgData name="CLOT CORDOBA JULIAN" userId="ee937d45-17dd-48a5-be85-1711eed06915" providerId="ADAL" clId="{5B271A79-74DB-40D8-92F1-6593B77B5D95}" dt="2024-04-26T09:12:08.479" v="2178" actId="20577"/>
        <pc:sldMkLst>
          <pc:docMk/>
          <pc:sldMk cId="0" sldId="278"/>
        </pc:sldMkLst>
        <pc:spChg chg="mod">
          <ac:chgData name="CLOT CORDOBA JULIAN" userId="ee937d45-17dd-48a5-be85-1711eed06915" providerId="ADAL" clId="{5B271A79-74DB-40D8-92F1-6593B77B5D95}" dt="2024-04-26T09:12:08.479" v="2178" actId="20577"/>
          <ac:spMkLst>
            <pc:docMk/>
            <pc:sldMk cId="0" sldId="278"/>
            <ac:spMk id="2544" creationId="{00000000-0000-0000-0000-000000000000}"/>
          </ac:spMkLst>
        </pc:spChg>
        <pc:spChg chg="mod">
          <ac:chgData name="CLOT CORDOBA JULIAN" userId="ee937d45-17dd-48a5-be85-1711eed06915" providerId="ADAL" clId="{5B271A79-74DB-40D8-92F1-6593B77B5D95}" dt="2024-04-25T01:08:30.900" v="1562" actId="20577"/>
          <ac:spMkLst>
            <pc:docMk/>
            <pc:sldMk cId="0" sldId="278"/>
            <ac:spMk id="2545" creationId="{00000000-0000-0000-0000-000000000000}"/>
          </ac:spMkLst>
        </pc:spChg>
        <pc:spChg chg="mod">
          <ac:chgData name="CLOT CORDOBA JULIAN" userId="ee937d45-17dd-48a5-be85-1711eed06915" providerId="ADAL" clId="{5B271A79-74DB-40D8-92F1-6593B77B5D95}" dt="2024-04-25T01:04:42.227" v="1549"/>
          <ac:spMkLst>
            <pc:docMk/>
            <pc:sldMk cId="0" sldId="278"/>
            <ac:spMk id="2546" creationId="{00000000-0000-0000-0000-000000000000}"/>
          </ac:spMkLst>
        </pc:spChg>
        <pc:spChg chg="del">
          <ac:chgData name="CLOT CORDOBA JULIAN" userId="ee937d45-17dd-48a5-be85-1711eed06915" providerId="ADAL" clId="{5B271A79-74DB-40D8-92F1-6593B77B5D95}" dt="2024-04-25T00:58:54.226" v="1470" actId="478"/>
          <ac:spMkLst>
            <pc:docMk/>
            <pc:sldMk cId="0" sldId="278"/>
            <ac:spMk id="2547" creationId="{00000000-0000-0000-0000-000000000000}"/>
          </ac:spMkLst>
        </pc:spChg>
        <pc:spChg chg="mod">
          <ac:chgData name="CLOT CORDOBA JULIAN" userId="ee937d45-17dd-48a5-be85-1711eed06915" providerId="ADAL" clId="{5B271A79-74DB-40D8-92F1-6593B77B5D95}" dt="2024-04-25T01:00:32.694" v="1489" actId="20577"/>
          <ac:spMkLst>
            <pc:docMk/>
            <pc:sldMk cId="0" sldId="278"/>
            <ac:spMk id="2570" creationId="{00000000-0000-0000-0000-000000000000}"/>
          </ac:spMkLst>
        </pc:spChg>
        <pc:spChg chg="mod">
          <ac:chgData name="CLOT CORDOBA JULIAN" userId="ee937d45-17dd-48a5-be85-1711eed06915" providerId="ADAL" clId="{5B271A79-74DB-40D8-92F1-6593B77B5D95}" dt="2024-04-26T09:10:37.239" v="2163" actId="20577"/>
          <ac:spMkLst>
            <pc:docMk/>
            <pc:sldMk cId="0" sldId="278"/>
            <ac:spMk id="2571" creationId="{00000000-0000-0000-0000-000000000000}"/>
          </ac:spMkLst>
        </pc:spChg>
        <pc:spChg chg="mod">
          <ac:chgData name="CLOT CORDOBA JULIAN" userId="ee937d45-17dd-48a5-be85-1711eed06915" providerId="ADAL" clId="{5B271A79-74DB-40D8-92F1-6593B77B5D95}" dt="2024-04-26T09:10:40.554" v="2169" actId="20577"/>
          <ac:spMkLst>
            <pc:docMk/>
            <pc:sldMk cId="0" sldId="278"/>
            <ac:spMk id="2572" creationId="{00000000-0000-0000-0000-000000000000}"/>
          </ac:spMkLst>
        </pc:spChg>
        <pc:grpChg chg="del mod">
          <ac:chgData name="CLOT CORDOBA JULIAN" userId="ee937d45-17dd-48a5-be85-1711eed06915" providerId="ADAL" clId="{5B271A79-74DB-40D8-92F1-6593B77B5D95}" dt="2024-04-25T01:00:18.030" v="1480" actId="478"/>
          <ac:grpSpMkLst>
            <pc:docMk/>
            <pc:sldMk cId="0" sldId="278"/>
            <ac:grpSpMk id="2548" creationId="{00000000-0000-0000-0000-000000000000}"/>
          </ac:grpSpMkLst>
        </pc:grpChg>
        <pc:grpChg chg="del mod">
          <ac:chgData name="CLOT CORDOBA JULIAN" userId="ee937d45-17dd-48a5-be85-1711eed06915" providerId="ADAL" clId="{5B271A79-74DB-40D8-92F1-6593B77B5D95}" dt="2024-04-25T01:00:19.036" v="1482" actId="478"/>
          <ac:grpSpMkLst>
            <pc:docMk/>
            <pc:sldMk cId="0" sldId="278"/>
            <ac:grpSpMk id="2552" creationId="{00000000-0000-0000-0000-000000000000}"/>
          </ac:grpSpMkLst>
        </pc:grpChg>
        <pc:grpChg chg="del mod">
          <ac:chgData name="CLOT CORDOBA JULIAN" userId="ee937d45-17dd-48a5-be85-1711eed06915" providerId="ADAL" clId="{5B271A79-74DB-40D8-92F1-6593B77B5D95}" dt="2024-04-25T01:00:18.743" v="1481" actId="478"/>
          <ac:grpSpMkLst>
            <pc:docMk/>
            <pc:sldMk cId="0" sldId="278"/>
            <ac:grpSpMk id="2561" creationId="{00000000-0000-0000-0000-000000000000}"/>
          </ac:grpSpMkLst>
        </pc:grpChg>
      </pc:sldChg>
      <pc:sldChg chg="del modNotes">
        <pc:chgData name="CLOT CORDOBA JULIAN" userId="ee937d45-17dd-48a5-be85-1711eed06915" providerId="ADAL" clId="{5B271A79-74DB-40D8-92F1-6593B77B5D95}" dt="2024-04-26T09:05:06.423" v="2030" actId="2696"/>
        <pc:sldMkLst>
          <pc:docMk/>
          <pc:sldMk cId="0" sldId="279"/>
        </pc:sldMkLst>
      </pc:sldChg>
      <pc:sldChg chg="del modNotes">
        <pc:chgData name="CLOT CORDOBA JULIAN" userId="ee937d45-17dd-48a5-be85-1711eed06915" providerId="ADAL" clId="{5B271A79-74DB-40D8-92F1-6593B77B5D95}" dt="2024-04-26T09:05:06.423" v="2030" actId="2696"/>
        <pc:sldMkLst>
          <pc:docMk/>
          <pc:sldMk cId="0" sldId="280"/>
        </pc:sldMkLst>
      </pc:sldChg>
      <pc:sldChg chg="del modNotes">
        <pc:chgData name="CLOT CORDOBA JULIAN" userId="ee937d45-17dd-48a5-be85-1711eed06915" providerId="ADAL" clId="{5B271A79-74DB-40D8-92F1-6593B77B5D95}" dt="2024-04-26T09:05:06.423" v="2030" actId="2696"/>
        <pc:sldMkLst>
          <pc:docMk/>
          <pc:sldMk cId="0" sldId="281"/>
        </pc:sldMkLst>
      </pc:sldChg>
      <pc:sldChg chg="del">
        <pc:chgData name="CLOT CORDOBA JULIAN" userId="ee937d45-17dd-48a5-be85-1711eed06915" providerId="ADAL" clId="{5B271A79-74DB-40D8-92F1-6593B77B5D95}" dt="2024-04-26T09:05:06.423" v="2030" actId="2696"/>
        <pc:sldMkLst>
          <pc:docMk/>
          <pc:sldMk cId="0" sldId="282"/>
        </pc:sldMkLst>
      </pc:sldChg>
      <pc:sldChg chg="del">
        <pc:chgData name="CLOT CORDOBA JULIAN" userId="ee937d45-17dd-48a5-be85-1711eed06915" providerId="ADAL" clId="{5B271A79-74DB-40D8-92F1-6593B77B5D95}" dt="2024-04-26T09:05:06.423" v="2030" actId="2696"/>
        <pc:sldMkLst>
          <pc:docMk/>
          <pc:sldMk cId="0" sldId="283"/>
        </pc:sldMkLst>
      </pc:sldChg>
      <pc:sldChg chg="del">
        <pc:chgData name="CLOT CORDOBA JULIAN" userId="ee937d45-17dd-48a5-be85-1711eed06915" providerId="ADAL" clId="{5B271A79-74DB-40D8-92F1-6593B77B5D95}" dt="2024-04-26T09:05:06.423" v="2030" actId="2696"/>
        <pc:sldMkLst>
          <pc:docMk/>
          <pc:sldMk cId="0" sldId="284"/>
        </pc:sldMkLst>
      </pc:sldChg>
      <pc:sldChg chg="del">
        <pc:chgData name="CLOT CORDOBA JULIAN" userId="ee937d45-17dd-48a5-be85-1711eed06915" providerId="ADAL" clId="{5B271A79-74DB-40D8-92F1-6593B77B5D95}" dt="2024-04-26T09:05:06.423" v="2030" actId="2696"/>
        <pc:sldMkLst>
          <pc:docMk/>
          <pc:sldMk cId="0" sldId="285"/>
        </pc:sldMkLst>
      </pc:sldChg>
      <pc:sldChg chg="del">
        <pc:chgData name="CLOT CORDOBA JULIAN" userId="ee937d45-17dd-48a5-be85-1711eed06915" providerId="ADAL" clId="{5B271A79-74DB-40D8-92F1-6593B77B5D95}" dt="2024-04-26T09:05:06.423" v="2030" actId="2696"/>
        <pc:sldMkLst>
          <pc:docMk/>
          <pc:sldMk cId="0" sldId="286"/>
        </pc:sldMkLst>
      </pc:sldChg>
      <pc:sldChg chg="del">
        <pc:chgData name="CLOT CORDOBA JULIAN" userId="ee937d45-17dd-48a5-be85-1711eed06915" providerId="ADAL" clId="{5B271A79-74DB-40D8-92F1-6593B77B5D95}" dt="2024-04-26T09:05:06.423" v="2030" actId="2696"/>
        <pc:sldMkLst>
          <pc:docMk/>
          <pc:sldMk cId="0" sldId="287"/>
        </pc:sldMkLst>
      </pc:sldChg>
      <pc:sldChg chg="del">
        <pc:chgData name="CLOT CORDOBA JULIAN" userId="ee937d45-17dd-48a5-be85-1711eed06915" providerId="ADAL" clId="{5B271A79-74DB-40D8-92F1-6593B77B5D95}" dt="2024-04-26T09:05:06.423" v="2030" actId="2696"/>
        <pc:sldMkLst>
          <pc:docMk/>
          <pc:sldMk cId="0" sldId="288"/>
        </pc:sldMkLst>
      </pc:sldChg>
      <pc:sldChg chg="del">
        <pc:chgData name="CLOT CORDOBA JULIAN" userId="ee937d45-17dd-48a5-be85-1711eed06915" providerId="ADAL" clId="{5B271A79-74DB-40D8-92F1-6593B77B5D95}" dt="2024-04-26T09:05:06.423" v="2030" actId="2696"/>
        <pc:sldMkLst>
          <pc:docMk/>
          <pc:sldMk cId="0" sldId="289"/>
        </pc:sldMkLst>
      </pc:sldChg>
      <pc:sldChg chg="del">
        <pc:chgData name="CLOT CORDOBA JULIAN" userId="ee937d45-17dd-48a5-be85-1711eed06915" providerId="ADAL" clId="{5B271A79-74DB-40D8-92F1-6593B77B5D95}" dt="2024-04-26T09:05:06.423" v="2030" actId="2696"/>
        <pc:sldMkLst>
          <pc:docMk/>
          <pc:sldMk cId="0" sldId="290"/>
        </pc:sldMkLst>
      </pc:sldChg>
      <pc:sldChg chg="del">
        <pc:chgData name="CLOT CORDOBA JULIAN" userId="ee937d45-17dd-48a5-be85-1711eed06915" providerId="ADAL" clId="{5B271A79-74DB-40D8-92F1-6593B77B5D95}" dt="2024-04-26T09:05:06.423" v="2030" actId="2696"/>
        <pc:sldMkLst>
          <pc:docMk/>
          <pc:sldMk cId="0" sldId="291"/>
        </pc:sldMkLst>
      </pc:sldChg>
      <pc:sldChg chg="del">
        <pc:chgData name="CLOT CORDOBA JULIAN" userId="ee937d45-17dd-48a5-be85-1711eed06915" providerId="ADAL" clId="{5B271A79-74DB-40D8-92F1-6593B77B5D95}" dt="2024-04-26T09:05:06.423" v="2030" actId="2696"/>
        <pc:sldMkLst>
          <pc:docMk/>
          <pc:sldMk cId="0" sldId="292"/>
        </pc:sldMkLst>
      </pc:sldChg>
      <pc:sldChg chg="del">
        <pc:chgData name="CLOT CORDOBA JULIAN" userId="ee937d45-17dd-48a5-be85-1711eed06915" providerId="ADAL" clId="{5B271A79-74DB-40D8-92F1-6593B77B5D95}" dt="2024-04-26T09:05:06.423" v="2030" actId="2696"/>
        <pc:sldMkLst>
          <pc:docMk/>
          <pc:sldMk cId="0" sldId="293"/>
        </pc:sldMkLst>
      </pc:sldChg>
      <pc:sldChg chg="del">
        <pc:chgData name="CLOT CORDOBA JULIAN" userId="ee937d45-17dd-48a5-be85-1711eed06915" providerId="ADAL" clId="{5B271A79-74DB-40D8-92F1-6593B77B5D95}" dt="2024-04-26T09:05:06.423" v="2030" actId="2696"/>
        <pc:sldMkLst>
          <pc:docMk/>
          <pc:sldMk cId="0" sldId="294"/>
        </pc:sldMkLst>
      </pc:sldChg>
      <pc:sldChg chg="del">
        <pc:chgData name="CLOT CORDOBA JULIAN" userId="ee937d45-17dd-48a5-be85-1711eed06915" providerId="ADAL" clId="{5B271A79-74DB-40D8-92F1-6593B77B5D95}" dt="2024-04-26T09:05:06.423" v="2030" actId="2696"/>
        <pc:sldMkLst>
          <pc:docMk/>
          <pc:sldMk cId="0" sldId="295"/>
        </pc:sldMkLst>
      </pc:sldChg>
      <pc:sldChg chg="del">
        <pc:chgData name="CLOT CORDOBA JULIAN" userId="ee937d45-17dd-48a5-be85-1711eed06915" providerId="ADAL" clId="{5B271A79-74DB-40D8-92F1-6593B77B5D95}" dt="2024-04-26T09:05:06.423" v="2030" actId="2696"/>
        <pc:sldMkLst>
          <pc:docMk/>
          <pc:sldMk cId="0" sldId="296"/>
        </pc:sldMkLst>
      </pc:sldChg>
      <pc:sldChg chg="del">
        <pc:chgData name="CLOT CORDOBA JULIAN" userId="ee937d45-17dd-48a5-be85-1711eed06915" providerId="ADAL" clId="{5B271A79-74DB-40D8-92F1-6593B77B5D95}" dt="2024-04-26T09:05:06.423" v="2030" actId="2696"/>
        <pc:sldMkLst>
          <pc:docMk/>
          <pc:sldMk cId="0" sldId="297"/>
        </pc:sldMkLst>
      </pc:sldChg>
      <pc:sldChg chg="del">
        <pc:chgData name="CLOT CORDOBA JULIAN" userId="ee937d45-17dd-48a5-be85-1711eed06915" providerId="ADAL" clId="{5B271A79-74DB-40D8-92F1-6593B77B5D95}" dt="2024-04-26T09:05:06.423" v="2030" actId="2696"/>
        <pc:sldMkLst>
          <pc:docMk/>
          <pc:sldMk cId="0" sldId="298"/>
        </pc:sldMkLst>
      </pc:sldChg>
      <pc:sldChg chg="del">
        <pc:chgData name="CLOT CORDOBA JULIAN" userId="ee937d45-17dd-48a5-be85-1711eed06915" providerId="ADAL" clId="{5B271A79-74DB-40D8-92F1-6593B77B5D95}" dt="2024-04-26T09:05:06.423" v="2030" actId="2696"/>
        <pc:sldMkLst>
          <pc:docMk/>
          <pc:sldMk cId="0" sldId="299"/>
        </pc:sldMkLst>
      </pc:sldChg>
      <pc:sldChg chg="addSp modSp add mod">
        <pc:chgData name="CLOT CORDOBA JULIAN" userId="ee937d45-17dd-48a5-be85-1711eed06915" providerId="ADAL" clId="{5B271A79-74DB-40D8-92F1-6593B77B5D95}" dt="2024-04-26T09:10:22.022" v="2136" actId="20577"/>
        <pc:sldMkLst>
          <pc:docMk/>
          <pc:sldMk cId="2671139170" sldId="300"/>
        </pc:sldMkLst>
        <pc:spChg chg="add">
          <ac:chgData name="CLOT CORDOBA JULIAN" userId="ee937d45-17dd-48a5-be85-1711eed06915" providerId="ADAL" clId="{5B271A79-74DB-40D8-92F1-6593B77B5D95}" dt="2024-04-26T08:50:19.899" v="1601"/>
          <ac:spMkLst>
            <pc:docMk/>
            <pc:sldMk cId="2671139170" sldId="300"/>
            <ac:spMk id="2" creationId="{CCA4DE38-9C19-52E0-ACAA-C560866FB4FE}"/>
          </ac:spMkLst>
        </pc:spChg>
        <pc:spChg chg="mod">
          <ac:chgData name="CLOT CORDOBA JULIAN" userId="ee937d45-17dd-48a5-be85-1711eed06915" providerId="ADAL" clId="{5B271A79-74DB-40D8-92F1-6593B77B5D95}" dt="2024-04-25T00:50:19.086" v="821" actId="20577"/>
          <ac:spMkLst>
            <pc:docMk/>
            <pc:sldMk cId="2671139170" sldId="300"/>
            <ac:spMk id="500" creationId="{00000000-0000-0000-0000-000000000000}"/>
          </ac:spMkLst>
        </pc:spChg>
        <pc:spChg chg="mod">
          <ac:chgData name="CLOT CORDOBA JULIAN" userId="ee937d45-17dd-48a5-be85-1711eed06915" providerId="ADAL" clId="{5B271A79-74DB-40D8-92F1-6593B77B5D95}" dt="2024-04-25T00:50:45.625" v="891" actId="20577"/>
          <ac:spMkLst>
            <pc:docMk/>
            <pc:sldMk cId="2671139170" sldId="300"/>
            <ac:spMk id="501" creationId="{00000000-0000-0000-0000-000000000000}"/>
          </ac:spMkLst>
        </pc:spChg>
        <pc:spChg chg="mod">
          <ac:chgData name="CLOT CORDOBA JULIAN" userId="ee937d45-17dd-48a5-be85-1711eed06915" providerId="ADAL" clId="{5B271A79-74DB-40D8-92F1-6593B77B5D95}" dt="2024-04-26T08:51:08.032" v="1610" actId="1076"/>
          <ac:spMkLst>
            <pc:docMk/>
            <pc:sldMk cId="2671139170" sldId="300"/>
            <ac:spMk id="502" creationId="{00000000-0000-0000-0000-000000000000}"/>
          </ac:spMkLst>
        </pc:spChg>
        <pc:spChg chg="mod">
          <ac:chgData name="CLOT CORDOBA JULIAN" userId="ee937d45-17dd-48a5-be85-1711eed06915" providerId="ADAL" clId="{5B271A79-74DB-40D8-92F1-6593B77B5D95}" dt="2024-04-25T00:50:26.502" v="835" actId="20577"/>
          <ac:spMkLst>
            <pc:docMk/>
            <pc:sldMk cId="2671139170" sldId="300"/>
            <ac:spMk id="505" creationId="{00000000-0000-0000-0000-000000000000}"/>
          </ac:spMkLst>
        </pc:spChg>
        <pc:spChg chg="mod">
          <ac:chgData name="CLOT CORDOBA JULIAN" userId="ee937d45-17dd-48a5-be85-1711eed06915" providerId="ADAL" clId="{5B271A79-74DB-40D8-92F1-6593B77B5D95}" dt="2024-04-26T09:10:22.022" v="2136" actId="20577"/>
          <ac:spMkLst>
            <pc:docMk/>
            <pc:sldMk cId="2671139170" sldId="300"/>
            <ac:spMk id="506" creationId="{00000000-0000-0000-0000-000000000000}"/>
          </ac:spMkLst>
        </pc:spChg>
      </pc:sldChg>
      <pc:sldChg chg="addSp modSp add mod">
        <pc:chgData name="CLOT CORDOBA JULIAN" userId="ee937d45-17dd-48a5-be85-1711eed06915" providerId="ADAL" clId="{5B271A79-74DB-40D8-92F1-6593B77B5D95}" dt="2024-04-26T09:10:28.240" v="2145" actId="20577"/>
        <pc:sldMkLst>
          <pc:docMk/>
          <pc:sldMk cId="371925334" sldId="301"/>
        </pc:sldMkLst>
        <pc:spChg chg="add">
          <ac:chgData name="CLOT CORDOBA JULIAN" userId="ee937d45-17dd-48a5-be85-1711eed06915" providerId="ADAL" clId="{5B271A79-74DB-40D8-92F1-6593B77B5D95}" dt="2024-04-26T08:55:01.664" v="1739"/>
          <ac:spMkLst>
            <pc:docMk/>
            <pc:sldMk cId="371925334" sldId="301"/>
            <ac:spMk id="2" creationId="{F4A0994D-3F5C-871E-3549-C7B2AEA3806E}"/>
          </ac:spMkLst>
        </pc:spChg>
        <pc:spChg chg="add">
          <ac:chgData name="CLOT CORDOBA JULIAN" userId="ee937d45-17dd-48a5-be85-1711eed06915" providerId="ADAL" clId="{5B271A79-74DB-40D8-92F1-6593B77B5D95}" dt="2024-04-26T08:55:04.910" v="1740"/>
          <ac:spMkLst>
            <pc:docMk/>
            <pc:sldMk cId="371925334" sldId="301"/>
            <ac:spMk id="3" creationId="{1FF4AD97-7774-8238-5FA6-8CC60BA32F6A}"/>
          </ac:spMkLst>
        </pc:spChg>
        <pc:spChg chg="add">
          <ac:chgData name="CLOT CORDOBA JULIAN" userId="ee937d45-17dd-48a5-be85-1711eed06915" providerId="ADAL" clId="{5B271A79-74DB-40D8-92F1-6593B77B5D95}" dt="2024-04-26T08:55:07.445" v="1741"/>
          <ac:spMkLst>
            <pc:docMk/>
            <pc:sldMk cId="371925334" sldId="301"/>
            <ac:spMk id="4" creationId="{340A4E2E-316E-6513-D02D-FBCA763260F5}"/>
          </ac:spMkLst>
        </pc:spChg>
        <pc:spChg chg="add mod">
          <ac:chgData name="CLOT CORDOBA JULIAN" userId="ee937d45-17dd-48a5-be85-1711eed06915" providerId="ADAL" clId="{5B271A79-74DB-40D8-92F1-6593B77B5D95}" dt="2024-04-26T08:56:41.700" v="1913" actId="571"/>
          <ac:spMkLst>
            <pc:docMk/>
            <pc:sldMk cId="371925334" sldId="301"/>
            <ac:spMk id="5" creationId="{46229DE0-7768-9A67-94F7-3239FA7D2C9C}"/>
          </ac:spMkLst>
        </pc:spChg>
        <pc:spChg chg="mod">
          <ac:chgData name="CLOT CORDOBA JULIAN" userId="ee937d45-17dd-48a5-be85-1711eed06915" providerId="ADAL" clId="{5B271A79-74DB-40D8-92F1-6593B77B5D95}" dt="2024-04-25T00:51:32.353" v="962" actId="20577"/>
          <ac:spMkLst>
            <pc:docMk/>
            <pc:sldMk cId="371925334" sldId="301"/>
            <ac:spMk id="500" creationId="{00000000-0000-0000-0000-000000000000}"/>
          </ac:spMkLst>
        </pc:spChg>
        <pc:spChg chg="mod">
          <ac:chgData name="CLOT CORDOBA JULIAN" userId="ee937d45-17dd-48a5-be85-1711eed06915" providerId="ADAL" clId="{5B271A79-74DB-40D8-92F1-6593B77B5D95}" dt="2024-04-26T08:56:55.106" v="1915" actId="1076"/>
          <ac:spMkLst>
            <pc:docMk/>
            <pc:sldMk cId="371925334" sldId="301"/>
            <ac:spMk id="501" creationId="{00000000-0000-0000-0000-000000000000}"/>
          </ac:spMkLst>
        </pc:spChg>
        <pc:spChg chg="mod">
          <ac:chgData name="CLOT CORDOBA JULIAN" userId="ee937d45-17dd-48a5-be85-1711eed06915" providerId="ADAL" clId="{5B271A79-74DB-40D8-92F1-6593B77B5D95}" dt="2024-04-26T08:58:06.819" v="1923" actId="255"/>
          <ac:spMkLst>
            <pc:docMk/>
            <pc:sldMk cId="371925334" sldId="301"/>
            <ac:spMk id="502" creationId="{00000000-0000-0000-0000-000000000000}"/>
          </ac:spMkLst>
        </pc:spChg>
        <pc:spChg chg="mod">
          <ac:chgData name="CLOT CORDOBA JULIAN" userId="ee937d45-17dd-48a5-be85-1711eed06915" providerId="ADAL" clId="{5B271A79-74DB-40D8-92F1-6593B77B5D95}" dt="2024-04-26T09:10:28.240" v="2145" actId="20577"/>
          <ac:spMkLst>
            <pc:docMk/>
            <pc:sldMk cId="371925334" sldId="301"/>
            <ac:spMk id="506" creationId="{00000000-0000-0000-0000-000000000000}"/>
          </ac:spMkLst>
        </pc:spChg>
      </pc:sldChg>
      <pc:sldChg chg="modSp add mod">
        <pc:chgData name="CLOT CORDOBA JULIAN" userId="ee937d45-17dd-48a5-be85-1711eed06915" providerId="ADAL" clId="{5B271A79-74DB-40D8-92F1-6593B77B5D95}" dt="2024-04-26T09:10:32.619" v="2154" actId="20577"/>
        <pc:sldMkLst>
          <pc:docMk/>
          <pc:sldMk cId="2044619631" sldId="302"/>
        </pc:sldMkLst>
        <pc:spChg chg="mod">
          <ac:chgData name="CLOT CORDOBA JULIAN" userId="ee937d45-17dd-48a5-be85-1711eed06915" providerId="ADAL" clId="{5B271A79-74DB-40D8-92F1-6593B77B5D95}" dt="2024-04-25T00:53:08.975" v="1027" actId="20577"/>
          <ac:spMkLst>
            <pc:docMk/>
            <pc:sldMk cId="2044619631" sldId="302"/>
            <ac:spMk id="500" creationId="{00000000-0000-0000-0000-000000000000}"/>
          </ac:spMkLst>
        </pc:spChg>
        <pc:spChg chg="mod">
          <ac:chgData name="CLOT CORDOBA JULIAN" userId="ee937d45-17dd-48a5-be85-1711eed06915" providerId="ADAL" clId="{5B271A79-74DB-40D8-92F1-6593B77B5D95}" dt="2024-04-26T08:59:00.540" v="1929" actId="1076"/>
          <ac:spMkLst>
            <pc:docMk/>
            <pc:sldMk cId="2044619631" sldId="302"/>
            <ac:spMk id="501" creationId="{00000000-0000-0000-0000-000000000000}"/>
          </ac:spMkLst>
        </pc:spChg>
        <pc:spChg chg="mod">
          <ac:chgData name="CLOT CORDOBA JULIAN" userId="ee937d45-17dd-48a5-be85-1711eed06915" providerId="ADAL" clId="{5B271A79-74DB-40D8-92F1-6593B77B5D95}" dt="2024-04-26T08:59:10.167" v="1931" actId="20577"/>
          <ac:spMkLst>
            <pc:docMk/>
            <pc:sldMk cId="2044619631" sldId="302"/>
            <ac:spMk id="502" creationId="{00000000-0000-0000-0000-000000000000}"/>
          </ac:spMkLst>
        </pc:spChg>
        <pc:spChg chg="mod">
          <ac:chgData name="CLOT CORDOBA JULIAN" userId="ee937d45-17dd-48a5-be85-1711eed06915" providerId="ADAL" clId="{5B271A79-74DB-40D8-92F1-6593B77B5D95}" dt="2024-04-26T09:10:32.619" v="2154" actId="20577"/>
          <ac:spMkLst>
            <pc:docMk/>
            <pc:sldMk cId="2044619631" sldId="302"/>
            <ac:spMk id="506" creationId="{00000000-0000-0000-0000-000000000000}"/>
          </ac:spMkLst>
        </pc:spChg>
      </pc:sldChg>
      <pc:sldMasterChg chg="delSldLayout">
        <pc:chgData name="CLOT CORDOBA JULIAN" userId="ee937d45-17dd-48a5-be85-1711eed06915" providerId="ADAL" clId="{5B271A79-74DB-40D8-92F1-6593B77B5D95}" dt="2024-04-26T09:05:19.801" v="2031" actId="2696"/>
        <pc:sldMasterMkLst>
          <pc:docMk/>
          <pc:sldMasterMk cId="0" sldId="2147483672"/>
        </pc:sldMasterMkLst>
        <pc:sldLayoutChg chg="del">
          <pc:chgData name="CLOT CORDOBA JULIAN" userId="ee937d45-17dd-48a5-be85-1711eed06915" providerId="ADAL" clId="{5B271A79-74DB-40D8-92F1-6593B77B5D95}" dt="2024-04-24T18:36:36.263" v="0" actId="2696"/>
          <pc:sldLayoutMkLst>
            <pc:docMk/>
            <pc:sldMasterMk cId="0" sldId="2147483672"/>
            <pc:sldLayoutMk cId="0" sldId="2147483650"/>
          </pc:sldLayoutMkLst>
        </pc:sldLayoutChg>
        <pc:sldLayoutChg chg="del">
          <pc:chgData name="CLOT CORDOBA JULIAN" userId="ee937d45-17dd-48a5-be85-1711eed06915" providerId="ADAL" clId="{5B271A79-74DB-40D8-92F1-6593B77B5D95}" dt="2024-04-26T09:04:41.502" v="2029" actId="2696"/>
          <pc:sldLayoutMkLst>
            <pc:docMk/>
            <pc:sldMasterMk cId="0" sldId="2147483672"/>
            <pc:sldLayoutMk cId="0" sldId="2147483651"/>
          </pc:sldLayoutMkLst>
        </pc:sldLayoutChg>
        <pc:sldLayoutChg chg="del">
          <pc:chgData name="CLOT CORDOBA JULIAN" userId="ee937d45-17dd-48a5-be85-1711eed06915" providerId="ADAL" clId="{5B271A79-74DB-40D8-92F1-6593B77B5D95}" dt="2024-04-26T09:05:19.801" v="2031" actId="2696"/>
          <pc:sldLayoutMkLst>
            <pc:docMk/>
            <pc:sldMasterMk cId="0" sldId="2147483672"/>
            <pc:sldLayoutMk cId="0" sldId="2147483652"/>
          </pc:sldLayoutMkLst>
        </pc:sldLayoutChg>
        <pc:sldLayoutChg chg="del">
          <pc:chgData name="CLOT CORDOBA JULIAN" userId="ee937d45-17dd-48a5-be85-1711eed06915" providerId="ADAL" clId="{5B271A79-74DB-40D8-92F1-6593B77B5D95}" dt="2024-04-26T09:05:19.801" v="2031" actId="2696"/>
          <pc:sldLayoutMkLst>
            <pc:docMk/>
            <pc:sldMasterMk cId="0" sldId="2147483672"/>
            <pc:sldLayoutMk cId="0" sldId="2147483653"/>
          </pc:sldLayoutMkLst>
        </pc:sldLayoutChg>
        <pc:sldLayoutChg chg="del">
          <pc:chgData name="CLOT CORDOBA JULIAN" userId="ee937d45-17dd-48a5-be85-1711eed06915" providerId="ADAL" clId="{5B271A79-74DB-40D8-92F1-6593B77B5D95}" dt="2024-04-26T09:05:19.801" v="2031" actId="2696"/>
          <pc:sldLayoutMkLst>
            <pc:docMk/>
            <pc:sldMasterMk cId="0" sldId="2147483672"/>
            <pc:sldLayoutMk cId="0" sldId="2147483654"/>
          </pc:sldLayoutMkLst>
        </pc:sldLayoutChg>
        <pc:sldLayoutChg chg="del">
          <pc:chgData name="CLOT CORDOBA JULIAN" userId="ee937d45-17dd-48a5-be85-1711eed06915" providerId="ADAL" clId="{5B271A79-74DB-40D8-92F1-6593B77B5D95}" dt="2024-04-26T09:05:19.801" v="2031" actId="2696"/>
          <pc:sldLayoutMkLst>
            <pc:docMk/>
            <pc:sldMasterMk cId="0" sldId="2147483672"/>
            <pc:sldLayoutMk cId="0" sldId="2147483656"/>
          </pc:sldLayoutMkLst>
        </pc:sldLayoutChg>
        <pc:sldLayoutChg chg="del">
          <pc:chgData name="CLOT CORDOBA JULIAN" userId="ee937d45-17dd-48a5-be85-1711eed06915" providerId="ADAL" clId="{5B271A79-74DB-40D8-92F1-6593B77B5D95}" dt="2024-04-26T09:05:06.423" v="2030" actId="2696"/>
          <pc:sldLayoutMkLst>
            <pc:docMk/>
            <pc:sldMasterMk cId="0" sldId="2147483672"/>
            <pc:sldLayoutMk cId="0" sldId="2147483657"/>
          </pc:sldLayoutMkLst>
        </pc:sldLayoutChg>
        <pc:sldLayoutChg chg="del">
          <pc:chgData name="CLOT CORDOBA JULIAN" userId="ee937d45-17dd-48a5-be85-1711eed06915" providerId="ADAL" clId="{5B271A79-74DB-40D8-92F1-6593B77B5D95}" dt="2024-04-26T09:05:06.423" v="2030" actId="2696"/>
          <pc:sldLayoutMkLst>
            <pc:docMk/>
            <pc:sldMasterMk cId="0" sldId="2147483672"/>
            <pc:sldLayoutMk cId="0" sldId="2147483660"/>
          </pc:sldLayoutMkLst>
        </pc:sldLayoutChg>
        <pc:sldLayoutChg chg="del">
          <pc:chgData name="CLOT CORDOBA JULIAN" userId="ee937d45-17dd-48a5-be85-1711eed06915" providerId="ADAL" clId="{5B271A79-74DB-40D8-92F1-6593B77B5D95}" dt="2024-04-26T09:04:41.502" v="2029" actId="2696"/>
          <pc:sldLayoutMkLst>
            <pc:docMk/>
            <pc:sldMasterMk cId="0" sldId="2147483672"/>
            <pc:sldLayoutMk cId="0" sldId="2147483661"/>
          </pc:sldLayoutMkLst>
        </pc:sldLayoutChg>
        <pc:sldLayoutChg chg="del">
          <pc:chgData name="CLOT CORDOBA JULIAN" userId="ee937d45-17dd-48a5-be85-1711eed06915" providerId="ADAL" clId="{5B271A79-74DB-40D8-92F1-6593B77B5D95}" dt="2024-04-26T09:04:41.502" v="2029" actId="2696"/>
          <pc:sldLayoutMkLst>
            <pc:docMk/>
            <pc:sldMasterMk cId="0" sldId="2147483672"/>
            <pc:sldLayoutMk cId="0" sldId="2147483662"/>
          </pc:sldLayoutMkLst>
        </pc:sldLayoutChg>
        <pc:sldLayoutChg chg="del">
          <pc:chgData name="CLOT CORDOBA JULIAN" userId="ee937d45-17dd-48a5-be85-1711eed06915" providerId="ADAL" clId="{5B271A79-74DB-40D8-92F1-6593B77B5D95}" dt="2024-04-26T09:05:06.423" v="2030" actId="2696"/>
          <pc:sldLayoutMkLst>
            <pc:docMk/>
            <pc:sldMasterMk cId="0" sldId="2147483672"/>
            <pc:sldLayoutMk cId="0" sldId="2147483663"/>
          </pc:sldLayoutMkLst>
        </pc:sldLayoutChg>
        <pc:sldLayoutChg chg="del">
          <pc:chgData name="CLOT CORDOBA JULIAN" userId="ee937d45-17dd-48a5-be85-1711eed06915" providerId="ADAL" clId="{5B271A79-74DB-40D8-92F1-6593B77B5D95}" dt="2024-04-26T09:05:19.801" v="2031" actId="2696"/>
          <pc:sldLayoutMkLst>
            <pc:docMk/>
            <pc:sldMasterMk cId="0" sldId="2147483672"/>
            <pc:sldLayoutMk cId="0" sldId="2147483664"/>
          </pc:sldLayoutMkLst>
        </pc:sldLayoutChg>
        <pc:sldLayoutChg chg="del">
          <pc:chgData name="CLOT CORDOBA JULIAN" userId="ee937d45-17dd-48a5-be85-1711eed06915" providerId="ADAL" clId="{5B271A79-74DB-40D8-92F1-6593B77B5D95}" dt="2024-04-26T09:05:19.801" v="2031" actId="2696"/>
          <pc:sldLayoutMkLst>
            <pc:docMk/>
            <pc:sldMasterMk cId="0" sldId="2147483672"/>
            <pc:sldLayoutMk cId="0" sldId="2147483665"/>
          </pc:sldLayoutMkLst>
        </pc:sldLayoutChg>
        <pc:sldLayoutChg chg="del">
          <pc:chgData name="CLOT CORDOBA JULIAN" userId="ee937d45-17dd-48a5-be85-1711eed06915" providerId="ADAL" clId="{5B271A79-74DB-40D8-92F1-6593B77B5D95}" dt="2024-04-26T09:05:06.423" v="2030" actId="2696"/>
          <pc:sldLayoutMkLst>
            <pc:docMk/>
            <pc:sldMasterMk cId="0" sldId="2147483672"/>
            <pc:sldLayoutMk cId="0" sldId="2147483666"/>
          </pc:sldLayoutMkLst>
        </pc:sldLayoutChg>
        <pc:sldLayoutChg chg="del">
          <pc:chgData name="CLOT CORDOBA JULIAN" userId="ee937d45-17dd-48a5-be85-1711eed06915" providerId="ADAL" clId="{5B271A79-74DB-40D8-92F1-6593B77B5D95}" dt="2024-04-26T09:05:06.423" v="2030" actId="2696"/>
          <pc:sldLayoutMkLst>
            <pc:docMk/>
            <pc:sldMasterMk cId="0" sldId="2147483672"/>
            <pc:sldLayoutMk cId="0" sldId="2147483667"/>
          </pc:sldLayoutMkLst>
        </pc:sldLayoutChg>
      </pc:sldMasterChg>
      <pc:sldMasterChg chg="del delSldLayout">
        <pc:chgData name="CLOT CORDOBA JULIAN" userId="ee937d45-17dd-48a5-be85-1711eed06915" providerId="ADAL" clId="{5B271A79-74DB-40D8-92F1-6593B77B5D95}" dt="2024-04-26T09:05:06.423" v="2030" actId="2696"/>
        <pc:sldMasterMkLst>
          <pc:docMk/>
          <pc:sldMasterMk cId="0" sldId="2147483673"/>
        </pc:sldMasterMkLst>
        <pc:sldLayoutChg chg="del">
          <pc:chgData name="CLOT CORDOBA JULIAN" userId="ee937d45-17dd-48a5-be85-1711eed06915" providerId="ADAL" clId="{5B271A79-74DB-40D8-92F1-6593B77B5D95}" dt="2024-04-26T09:05:06.423" v="2030" actId="2696"/>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e7b3cc9d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e7b3cc9d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032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e7b3cc9d3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e7b3cc9d3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418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e7f9c668d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e7f9c668d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610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0"/>
        <p:cNvGrpSpPr/>
        <p:nvPr/>
      </p:nvGrpSpPr>
      <p:grpSpPr>
        <a:xfrm>
          <a:off x="0" y="0"/>
          <a:ext cx="0" cy="0"/>
          <a:chOff x="0" y="0"/>
          <a:chExt cx="0" cy="0"/>
        </a:xfrm>
      </p:grpSpPr>
      <p:sp>
        <p:nvSpPr>
          <p:cNvPr id="2541" name="Google Shape;2541;ge7b3cc9d3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2" name="Google Shape;2542;ge7b3cc9d3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4" name="Google Shape;34;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47" name="Google Shape;147;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88" name="Google Shape;188;p13"/>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0" name="Google Shape;190;p13"/>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1" name="Google Shape;191;p13"/>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3" name="Google Shape;193;p13"/>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4" name="Google Shape;194;p13"/>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96" name="Google Shape;19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9" name="Google Shape;399;p22"/>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0" name="Google Shape;400;p22"/>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1" name="Google Shape;401;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lang="en"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Fira Code"/>
                <a:ea typeface="Fira Code"/>
                <a:cs typeface="Fira Code"/>
                <a:sym typeface="Fira Code"/>
              </a:rPr>
              <a:t>, including icons by </a:t>
            </a:r>
            <a:r>
              <a:rPr lang="en"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Fira Code"/>
                <a:ea typeface="Fira Code"/>
                <a:cs typeface="Fira Code"/>
                <a:sym typeface="Fira Code"/>
              </a:rPr>
              <a:t>, and infographics &amp; images by </a:t>
            </a:r>
            <a:r>
              <a:rPr lang="en"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R" dirty="0"/>
              <a:t>Presentación</a:t>
            </a:r>
            <a:r>
              <a:rPr lang="en" dirty="0">
                <a:solidFill>
                  <a:schemeClr val="accent2"/>
                </a:solidFill>
              </a:rPr>
              <a:t> </a:t>
            </a:r>
            <a:r>
              <a:rPr lang="en" dirty="0">
                <a:solidFill>
                  <a:schemeClr val="accent3"/>
                </a:solidFill>
              </a:rPr>
              <a:t>{</a:t>
            </a:r>
            <a:endParaRPr dirty="0">
              <a:solidFill>
                <a:schemeClr val="accent3"/>
              </a:solidFill>
            </a:endParaRPr>
          </a:p>
        </p:txBody>
      </p:sp>
      <p:sp>
        <p:nvSpPr>
          <p:cNvPr id="459" name="Google Shape;459;p27"/>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Equipo #1</a:t>
            </a:r>
          </a:p>
          <a:p>
            <a:pPr marL="0" lvl="0" indent="0" algn="l" rtl="0">
              <a:spcBef>
                <a:spcPts val="0"/>
              </a:spcBef>
              <a:spcAft>
                <a:spcPts val="0"/>
              </a:spcAft>
              <a:buNone/>
            </a:pPr>
            <a:r>
              <a:rPr lang="en" dirty="0"/>
              <a:t>  Universidad Fidelitas</a:t>
            </a:r>
          </a:p>
          <a:p>
            <a:pPr marL="0" lvl="0" indent="0" algn="l" rtl="0">
              <a:spcBef>
                <a:spcPts val="0"/>
              </a:spcBef>
              <a:spcAft>
                <a:spcPts val="0"/>
              </a:spcAft>
              <a:buNone/>
            </a:pPr>
            <a:r>
              <a:rPr lang="en" dirty="0"/>
              <a:t>  Lic. Jose Antonio Ortega Gonzalez</a:t>
            </a:r>
          </a:p>
          <a:p>
            <a:pPr marL="0" lvl="0" indent="0" algn="l" rtl="0">
              <a:spcBef>
                <a:spcPts val="0"/>
              </a:spcBef>
              <a:spcAft>
                <a:spcPts val="0"/>
              </a:spcAft>
              <a:buNone/>
            </a:pPr>
            <a:r>
              <a:rPr lang="en" dirty="0"/>
              <a:t>  Programacion Basica &gt;</a:t>
            </a:r>
            <a:endParaRPr dirty="0"/>
          </a:p>
        </p:txBody>
      </p:sp>
      <p:sp>
        <p:nvSpPr>
          <p:cNvPr id="460" name="Google Shape;460;p27"/>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461" name="Google Shape;461;p27"/>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Proyecto final</a:t>
            </a:r>
            <a:r>
              <a:rPr lang="en" dirty="0">
                <a:solidFill>
                  <a:schemeClr val="accent6"/>
                </a:solidFill>
              </a:rPr>
              <a:t>] </a:t>
            </a:r>
            <a:endParaRPr dirty="0">
              <a:solidFill>
                <a:schemeClr val="accent6"/>
              </a:solidFill>
            </a:endParaRPr>
          </a:p>
        </p:txBody>
      </p:sp>
      <p:grpSp>
        <p:nvGrpSpPr>
          <p:cNvPr id="462" name="Google Shape;462;p27"/>
          <p:cNvGrpSpPr/>
          <p:nvPr/>
        </p:nvGrpSpPr>
        <p:grpSpPr>
          <a:xfrm>
            <a:off x="1413525" y="1759900"/>
            <a:ext cx="506100" cy="2444350"/>
            <a:chOff x="1413525" y="1759900"/>
            <a:chExt cx="506100" cy="2444350"/>
          </a:xfrm>
        </p:grpSpPr>
        <p:cxnSp>
          <p:nvCxnSpPr>
            <p:cNvPr id="463" name="Google Shape;463;p27"/>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464" name="Google Shape;464;p27"/>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5" name="Google Shape;465;p27"/>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proyecto</a:t>
            </a:r>
            <a:r>
              <a:rPr lang="en" sz="1400" dirty="0">
                <a:solidFill>
                  <a:schemeClr val="accent3"/>
                </a:solidFill>
              </a:rPr>
              <a:t>.html</a:t>
            </a:r>
            <a:endParaRPr sz="1400" dirty="0">
              <a:solidFill>
                <a:schemeClr val="accent3"/>
              </a:solidFill>
            </a:endParaRPr>
          </a:p>
        </p:txBody>
      </p:sp>
      <p:sp>
        <p:nvSpPr>
          <p:cNvPr id="466" name="Google Shape;466;p27"/>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9"/>
          <p:cNvSpPr txBox="1">
            <a:spLocks noGrp="1"/>
          </p:cNvSpPr>
          <p:nvPr>
            <p:ph type="title"/>
          </p:nvPr>
        </p:nvSpPr>
        <p:spPr>
          <a:xfrm flipH="1">
            <a:off x="1337875" y="1163118"/>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81" name="Google Shape;481;p29"/>
          <p:cNvSpPr txBox="1">
            <a:spLocks noGrp="1"/>
          </p:cNvSpPr>
          <p:nvPr>
            <p:ph type="subTitle" idx="1"/>
          </p:nvPr>
        </p:nvSpPr>
        <p:spPr>
          <a:xfrm>
            <a:off x="2209975" y="1501518"/>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Agenda de nuestro proyecto &gt;</a:t>
            </a:r>
            <a:endParaRPr dirty="0"/>
          </a:p>
        </p:txBody>
      </p:sp>
      <p:sp>
        <p:nvSpPr>
          <p:cNvPr id="482" name="Google Shape;482;p29"/>
          <p:cNvSpPr txBox="1">
            <a:spLocks noGrp="1"/>
          </p:cNvSpPr>
          <p:nvPr>
            <p:ph type="subTitle" idx="2"/>
          </p:nvPr>
        </p:nvSpPr>
        <p:spPr>
          <a:xfrm>
            <a:off x="2209975" y="1163130"/>
            <a:ext cx="31290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Agenda</a:t>
            </a:r>
            <a:endParaRPr dirty="0"/>
          </a:p>
        </p:txBody>
      </p:sp>
      <p:sp>
        <p:nvSpPr>
          <p:cNvPr id="483" name="Google Shape;483;p29"/>
          <p:cNvSpPr txBox="1">
            <a:spLocks noGrp="1"/>
          </p:cNvSpPr>
          <p:nvPr>
            <p:ph type="title" idx="3"/>
          </p:nvPr>
        </p:nvSpPr>
        <p:spPr>
          <a:xfrm flipH="1">
            <a:off x="2261827" y="2029122"/>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84" name="Google Shape;484;p29"/>
          <p:cNvSpPr txBox="1">
            <a:spLocks noGrp="1"/>
          </p:cNvSpPr>
          <p:nvPr>
            <p:ph type="subTitle" idx="4"/>
          </p:nvPr>
        </p:nvSpPr>
        <p:spPr>
          <a:xfrm>
            <a:off x="3133927" y="2364723"/>
            <a:ext cx="3129000"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Analisis de avistamiento del problema inicial &gt;</a:t>
            </a:r>
            <a:endParaRPr dirty="0"/>
          </a:p>
        </p:txBody>
      </p:sp>
      <p:sp>
        <p:nvSpPr>
          <p:cNvPr id="485" name="Google Shape;485;p29"/>
          <p:cNvSpPr txBox="1">
            <a:spLocks noGrp="1"/>
          </p:cNvSpPr>
          <p:nvPr>
            <p:ph type="subTitle" idx="5"/>
          </p:nvPr>
        </p:nvSpPr>
        <p:spPr>
          <a:xfrm>
            <a:off x="3133927" y="2029110"/>
            <a:ext cx="5110048"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R" dirty="0"/>
              <a:t>Presentación</a:t>
            </a:r>
            <a:r>
              <a:rPr lang="en-US" dirty="0"/>
              <a:t> &amp; analisis del problema</a:t>
            </a:r>
            <a:endParaRPr dirty="0"/>
          </a:p>
        </p:txBody>
      </p:sp>
      <p:sp>
        <p:nvSpPr>
          <p:cNvPr id="486" name="Google Shape;486;p29"/>
          <p:cNvSpPr txBox="1">
            <a:spLocks noGrp="1"/>
          </p:cNvSpPr>
          <p:nvPr>
            <p:ph type="title" idx="6"/>
          </p:nvPr>
        </p:nvSpPr>
        <p:spPr>
          <a:xfrm flipH="1">
            <a:off x="3238421" y="2853231"/>
            <a:ext cx="872100" cy="3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487" name="Google Shape;487;p29"/>
          <p:cNvSpPr txBox="1">
            <a:spLocks noGrp="1"/>
          </p:cNvSpPr>
          <p:nvPr>
            <p:ph type="subTitle" idx="7"/>
          </p:nvPr>
        </p:nvSpPr>
        <p:spPr>
          <a:xfrm>
            <a:off x="4110520" y="3191612"/>
            <a:ext cx="3828129" cy="48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Aprendizajes y recomendaciones que se obtuvieron &gt;</a:t>
            </a:r>
            <a:endParaRPr dirty="0"/>
          </a:p>
        </p:txBody>
      </p:sp>
      <p:sp>
        <p:nvSpPr>
          <p:cNvPr id="488" name="Google Shape;488;p29"/>
          <p:cNvSpPr txBox="1">
            <a:spLocks noGrp="1"/>
          </p:cNvSpPr>
          <p:nvPr>
            <p:ph type="subTitle" idx="8"/>
          </p:nvPr>
        </p:nvSpPr>
        <p:spPr>
          <a:xfrm>
            <a:off x="4110521" y="2853219"/>
            <a:ext cx="485337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Aprendizajes y recomendaciones</a:t>
            </a:r>
            <a:endParaRPr dirty="0"/>
          </a:p>
        </p:txBody>
      </p:sp>
      <p:sp>
        <p:nvSpPr>
          <p:cNvPr id="489" name="Google Shape;489;p29"/>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Indice de contendios</a:t>
            </a:r>
            <a:r>
              <a:rPr lang="en" dirty="0">
                <a:solidFill>
                  <a:schemeClr val="accent6"/>
                </a:solidFill>
              </a:rPr>
              <a:t>{</a:t>
            </a:r>
            <a:endParaRPr dirty="0">
              <a:solidFill>
                <a:schemeClr val="accent6"/>
              </a:solidFill>
            </a:endParaRPr>
          </a:p>
        </p:txBody>
      </p:sp>
      <p:grpSp>
        <p:nvGrpSpPr>
          <p:cNvPr id="490" name="Google Shape;490;p29"/>
          <p:cNvGrpSpPr/>
          <p:nvPr/>
        </p:nvGrpSpPr>
        <p:grpSpPr>
          <a:xfrm>
            <a:off x="1084825" y="1168950"/>
            <a:ext cx="506100" cy="3401075"/>
            <a:chOff x="1084825" y="1168950"/>
            <a:chExt cx="506100" cy="3401075"/>
          </a:xfrm>
        </p:grpSpPr>
        <p:sp>
          <p:nvSpPr>
            <p:cNvPr id="491" name="Google Shape;491;p2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92" name="Google Shape;492;p29"/>
            <p:cNvCxnSpPr/>
            <p:nvPr/>
          </p:nvCxnSpPr>
          <p:spPr>
            <a:xfrm>
              <a:off x="1337875" y="1168950"/>
              <a:ext cx="0" cy="2764500"/>
            </a:xfrm>
            <a:prstGeom prst="straightConnector1">
              <a:avLst/>
            </a:prstGeom>
            <a:noFill/>
            <a:ln w="9525" cap="flat" cmpd="sng">
              <a:solidFill>
                <a:schemeClr val="accent4"/>
              </a:solidFill>
              <a:prstDash val="solid"/>
              <a:round/>
              <a:headEnd type="none" w="med" len="med"/>
              <a:tailEnd type="none" w="med" len="med"/>
            </a:ln>
          </p:spPr>
        </p:cxnSp>
      </p:grpSp>
      <p:sp>
        <p:nvSpPr>
          <p:cNvPr id="493" name="Google Shape;493;p29"/>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494" name="Google Shape;494;p29"/>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proyecto.html</a:t>
            </a:r>
            <a:endParaRPr sz="1400" dirty="0">
              <a:solidFill>
                <a:schemeClr val="accent3"/>
              </a:solidFill>
            </a:endParaRPr>
          </a:p>
        </p:txBody>
      </p:sp>
      <p:sp>
        <p:nvSpPr>
          <p:cNvPr id="495" name="Google Shape;495;p29"/>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sp>
        <p:nvSpPr>
          <p:cNvPr id="2" name="Google Shape;486;p29">
            <a:extLst>
              <a:ext uri="{FF2B5EF4-FFF2-40B4-BE49-F238E27FC236}">
                <a16:creationId xmlns:a16="http://schemas.microsoft.com/office/drawing/2014/main" id="{2C99ADEB-8153-2C6C-EF41-8A3CBB3A4BF3}"/>
              </a:ext>
            </a:extLst>
          </p:cNvPr>
          <p:cNvSpPr txBox="1">
            <a:spLocks/>
          </p:cNvSpPr>
          <p:nvPr/>
        </p:nvSpPr>
        <p:spPr>
          <a:xfrm flipH="1">
            <a:off x="4242875" y="3676286"/>
            <a:ext cx="8721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Fira Code"/>
              <a:buNone/>
              <a:defRPr sz="2800" b="0" i="0" u="none" strike="noStrike" cap="none">
                <a:solidFill>
                  <a:schemeClr val="lt1"/>
                </a:solidFill>
                <a:latin typeface="Fira Code"/>
                <a:ea typeface="Fira Code"/>
                <a:cs typeface="Fira Code"/>
                <a:sym typeface="Fira Code"/>
              </a:defRPr>
            </a:lvl1pPr>
            <a:lvl2pPr marR="0" lvl="1"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2pPr>
            <a:lvl3pPr marR="0" lvl="2"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3pPr>
            <a:lvl4pPr marR="0" lvl="3"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4pPr>
            <a:lvl5pPr marR="0" lvl="4"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5pPr>
            <a:lvl6pPr marR="0" lvl="5"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6pPr>
            <a:lvl7pPr marR="0" lvl="6"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7pPr>
            <a:lvl8pPr marR="0" lvl="7"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8pPr>
            <a:lvl9pPr marR="0" lvl="8" algn="r" rtl="0">
              <a:lnSpc>
                <a:spcPct val="100000"/>
              </a:lnSpc>
              <a:spcBef>
                <a:spcPts val="0"/>
              </a:spcBef>
              <a:spcAft>
                <a:spcPts val="0"/>
              </a:spcAft>
              <a:buClr>
                <a:schemeClr val="dk1"/>
              </a:buClr>
              <a:buSzPts val="2500"/>
              <a:buFont typeface="Fira Code"/>
              <a:buNone/>
              <a:defRPr sz="2500" b="0" i="0" u="none" strike="noStrike" cap="none">
                <a:solidFill>
                  <a:schemeClr val="dk1"/>
                </a:solidFill>
                <a:latin typeface="Fira Code"/>
                <a:ea typeface="Fira Code"/>
                <a:cs typeface="Fira Code"/>
                <a:sym typeface="Fira Code"/>
              </a:defRPr>
            </a:lvl9pPr>
          </a:lstStyle>
          <a:p>
            <a:r>
              <a:rPr lang="en" dirty="0"/>
              <a:t>04</a:t>
            </a:r>
          </a:p>
        </p:txBody>
      </p:sp>
      <p:sp>
        <p:nvSpPr>
          <p:cNvPr id="3" name="Google Shape;487;p29">
            <a:extLst>
              <a:ext uri="{FF2B5EF4-FFF2-40B4-BE49-F238E27FC236}">
                <a16:creationId xmlns:a16="http://schemas.microsoft.com/office/drawing/2014/main" id="{4B15700D-8013-63E6-3CA7-58CB5062CEB3}"/>
              </a:ext>
            </a:extLst>
          </p:cNvPr>
          <p:cNvSpPr txBox="1">
            <a:spLocks/>
          </p:cNvSpPr>
          <p:nvPr/>
        </p:nvSpPr>
        <p:spPr>
          <a:xfrm>
            <a:off x="5114975" y="4014667"/>
            <a:ext cx="3129000" cy="48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400" b="0" i="0" u="none" strike="noStrike" cap="none">
                <a:solidFill>
                  <a:schemeClr val="accent3"/>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0" indent="0"/>
            <a:r>
              <a:rPr lang="en-US" dirty="0"/>
              <a:t>&lt; Conclusiones finales del proyecto &gt;</a:t>
            </a:r>
          </a:p>
        </p:txBody>
      </p:sp>
      <p:sp>
        <p:nvSpPr>
          <p:cNvPr id="4" name="Google Shape;488;p29">
            <a:extLst>
              <a:ext uri="{FF2B5EF4-FFF2-40B4-BE49-F238E27FC236}">
                <a16:creationId xmlns:a16="http://schemas.microsoft.com/office/drawing/2014/main" id="{E0B01857-E40E-1368-25F6-5050AADC3F8A}"/>
              </a:ext>
            </a:extLst>
          </p:cNvPr>
          <p:cNvSpPr txBox="1">
            <a:spLocks/>
          </p:cNvSpPr>
          <p:nvPr/>
        </p:nvSpPr>
        <p:spPr>
          <a:xfrm>
            <a:off x="5114975" y="3676274"/>
            <a:ext cx="3129000"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Fira Code"/>
              <a:buNone/>
              <a:defRPr sz="1800" b="0" i="0" u="none" strike="noStrike" cap="none">
                <a:solidFill>
                  <a:schemeClr val="dk2"/>
                </a:solidFill>
                <a:latin typeface="Fira Code"/>
                <a:ea typeface="Fira Code"/>
                <a:cs typeface="Fira Code"/>
                <a:sym typeface="Fira Code"/>
              </a:defRPr>
            </a:lvl1pPr>
            <a:lvl2pPr marL="914400" marR="0" lvl="1"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2pPr>
            <a:lvl3pPr marL="1371600" marR="0" lvl="2"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3pPr>
            <a:lvl4pPr marL="1828800" marR="0" lvl="3"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4pPr>
            <a:lvl5pPr marL="2286000" marR="0" lvl="4"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5pPr>
            <a:lvl6pPr marL="2743200" marR="0" lvl="5"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6pPr>
            <a:lvl7pPr marL="3200400" marR="0" lvl="6"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7pPr>
            <a:lvl8pPr marL="3657600" marR="0" lvl="7"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8pPr>
            <a:lvl9pPr marL="4114800" marR="0" lvl="8" indent="-317500" algn="r" rtl="0">
              <a:lnSpc>
                <a:spcPct val="100000"/>
              </a:lnSpc>
              <a:spcBef>
                <a:spcPts val="0"/>
              </a:spcBef>
              <a:spcAft>
                <a:spcPts val="0"/>
              </a:spcAft>
              <a:buClr>
                <a:schemeClr val="dk1"/>
              </a:buClr>
              <a:buSzPts val="2000"/>
              <a:buFont typeface="Fira Code"/>
              <a:buNone/>
              <a:defRPr sz="2000" b="0" i="0" u="none" strike="noStrike" cap="none">
                <a:solidFill>
                  <a:schemeClr val="dk1"/>
                </a:solidFill>
                <a:latin typeface="Fira Code"/>
                <a:ea typeface="Fira Code"/>
                <a:cs typeface="Fira Code"/>
                <a:sym typeface="Fira Code"/>
              </a:defRPr>
            </a:lvl9pPr>
          </a:lstStyle>
          <a:p>
            <a:pPr marL="0" indent="0"/>
            <a:r>
              <a:rPr lang="es-CR" dirty="0"/>
              <a:t>Conclusiones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6" name="Rectangle 5">
            <a:extLst>
              <a:ext uri="{FF2B5EF4-FFF2-40B4-BE49-F238E27FC236}">
                <a16:creationId xmlns:a16="http://schemas.microsoft.com/office/drawing/2014/main" id="{165C910E-DA5B-8045-D837-6FB10445AD09}"/>
              </a:ext>
            </a:extLst>
          </p:cNvPr>
          <p:cNvSpPr/>
          <p:nvPr/>
        </p:nvSpPr>
        <p:spPr>
          <a:xfrm>
            <a:off x="5241501" y="748329"/>
            <a:ext cx="2910575" cy="3646842"/>
          </a:xfrm>
          <a:prstGeom prst="rect">
            <a:avLst/>
          </a:prstGeo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501" name="Google Shape;501;p30"/>
          <p:cNvSpPr txBox="1">
            <a:spLocks noGrp="1"/>
          </p:cNvSpPr>
          <p:nvPr>
            <p:ph type="title" idx="2"/>
          </p:nvPr>
        </p:nvSpPr>
        <p:spPr>
          <a:xfrm>
            <a:off x="2601351" y="2264775"/>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Agenda</a:t>
            </a:r>
            <a:r>
              <a:rPr lang="en" dirty="0">
                <a:solidFill>
                  <a:schemeClr val="accent6"/>
                </a:solidFill>
              </a:rPr>
              <a:t>]</a:t>
            </a:r>
            <a:r>
              <a:rPr lang="en" dirty="0">
                <a:solidFill>
                  <a:schemeClr val="accent1"/>
                </a:solidFill>
              </a:rPr>
              <a:t> </a:t>
            </a:r>
            <a:endParaRPr dirty="0">
              <a:solidFill>
                <a:schemeClr val="accent3"/>
              </a:solidFill>
            </a:endParaRPr>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pic>
        <p:nvPicPr>
          <p:cNvPr id="5" name="Picture 4" descr="A table with text and images&#10;&#10;Description automatically generated with medium confidence">
            <a:extLst>
              <a:ext uri="{FF2B5EF4-FFF2-40B4-BE49-F238E27FC236}">
                <a16:creationId xmlns:a16="http://schemas.microsoft.com/office/drawing/2014/main" id="{57B84D6F-9476-A713-1AF7-E7C35AFE1419}"/>
              </a:ext>
            </a:extLst>
          </p:cNvPr>
          <p:cNvPicPr>
            <a:picLocks noChangeAspect="1"/>
          </p:cNvPicPr>
          <p:nvPr/>
        </p:nvPicPr>
        <p:blipFill rotWithShape="1">
          <a:blip r:embed="rId3"/>
          <a:srcRect r="25418"/>
          <a:stretch/>
        </p:blipFill>
        <p:spPr>
          <a:xfrm>
            <a:off x="5241501" y="760963"/>
            <a:ext cx="2910575" cy="36342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02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Presentacion &amp; analisis del problema</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975813" y="3089373"/>
            <a:ext cx="6008819"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s-CR" sz="1400" dirty="0"/>
              <a:t>FideRents, empresa de alquiler de autos, enfrenta problemas con su sistema de reservas telefónicas. Se requiere un programa en Python que implemente un sistema local por sucursal para gestionar inventario, sedes, clientes, reservas y costos. El objetivo es modernizar sus operaciones, mejorar la experiencia del cliente y aumentar ingresos. </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spTree>
    <p:extLst>
      <p:ext uri="{BB962C8B-B14F-4D97-AF65-F5344CB8AC3E}">
        <p14:creationId xmlns:p14="http://schemas.microsoft.com/office/powerpoint/2010/main" val="267113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2"/>
          <p:cNvSpPr txBox="1">
            <a:spLocks noGrp="1"/>
          </p:cNvSpPr>
          <p:nvPr>
            <p:ph type="title"/>
          </p:nvPr>
        </p:nvSpPr>
        <p:spPr>
          <a:xfrm>
            <a:off x="1131500" y="621250"/>
            <a:ext cx="7883408" cy="5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Solucion planteada; </a:t>
            </a:r>
            <a:r>
              <a:rPr lang="en" dirty="0">
                <a:solidFill>
                  <a:schemeClr val="accent6"/>
                </a:solidFill>
              </a:rPr>
              <a:t>{</a:t>
            </a:r>
            <a:endParaRPr dirty="0">
              <a:solidFill>
                <a:schemeClr val="accent6"/>
              </a:solidFill>
            </a:endParaRPr>
          </a:p>
        </p:txBody>
      </p:sp>
      <p:sp>
        <p:nvSpPr>
          <p:cNvPr id="562" name="Google Shape;562;p32"/>
          <p:cNvSpPr txBox="1">
            <a:spLocks noGrp="1"/>
          </p:cNvSpPr>
          <p:nvPr>
            <p:ph type="subTitle" idx="1"/>
          </p:nvPr>
        </p:nvSpPr>
        <p:spPr>
          <a:xfrm>
            <a:off x="1590925" y="1854829"/>
            <a:ext cx="5539200" cy="14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‘Nuestra solucion planteada en base al problema.’</a:t>
            </a:r>
            <a:endParaRPr dirty="0">
              <a:solidFill>
                <a:schemeClr val="accent2"/>
              </a:solidFill>
            </a:endParaRPr>
          </a:p>
          <a:p>
            <a:pPr marL="449116" lvl="0" indent="0" algn="l" rtl="0">
              <a:spcBef>
                <a:spcPts val="1000"/>
              </a:spcBef>
              <a:spcAft>
                <a:spcPts val="0"/>
              </a:spcAft>
              <a:buNone/>
            </a:pPr>
            <a:r>
              <a:rPr lang="en" dirty="0">
                <a:solidFill>
                  <a:schemeClr val="accent6"/>
                </a:solidFill>
              </a:rPr>
              <a:t>&lt;</a:t>
            </a:r>
            <a:r>
              <a:rPr lang="en" dirty="0">
                <a:solidFill>
                  <a:schemeClr val="accent1"/>
                </a:solidFill>
              </a:rPr>
              <a:t>p</a:t>
            </a:r>
            <a:r>
              <a:rPr lang="en" dirty="0">
                <a:solidFill>
                  <a:schemeClr val="accent3"/>
                </a:solidFill>
              </a:rPr>
              <a:t> </a:t>
            </a:r>
            <a:r>
              <a:rPr lang="es-CR" dirty="0">
                <a:solidFill>
                  <a:schemeClr val="accent3"/>
                </a:solidFill>
              </a:rPr>
              <a:t>La solución es un programa en Python que implementa un sistema de gestión de inventario, sedes, clientes y reservas de vehículos para FideRents. Permite agregar/inhabilitar vehículos, gestionar horarios por sede, distinguir entre clientes registrados y invitados, realizar/cancelar reservas con cálculo de costos, y mantener persistencia de datos. Utiliza una interfaz de línea de comandos con menús.</a:t>
            </a:r>
            <a:r>
              <a:rPr lang="en" dirty="0">
                <a:solidFill>
                  <a:schemeClr val="accent3"/>
                </a:solidFill>
              </a:rPr>
              <a:t>&gt;</a:t>
            </a:r>
            <a:endParaRPr dirty="0">
              <a:solidFill>
                <a:schemeClr val="accent3"/>
              </a:solidFill>
            </a:endParaRPr>
          </a:p>
        </p:txBody>
      </p:sp>
      <p:grpSp>
        <p:nvGrpSpPr>
          <p:cNvPr id="563" name="Google Shape;563;p32"/>
          <p:cNvGrpSpPr/>
          <p:nvPr/>
        </p:nvGrpSpPr>
        <p:grpSpPr>
          <a:xfrm>
            <a:off x="1084825" y="1168950"/>
            <a:ext cx="506100" cy="3431975"/>
            <a:chOff x="1084825" y="1168950"/>
            <a:chExt cx="506100" cy="3431975"/>
          </a:xfrm>
        </p:grpSpPr>
        <p:sp>
          <p:nvSpPr>
            <p:cNvPr id="564" name="Google Shape;564;p32"/>
            <p:cNvSpPr txBox="1"/>
            <p:nvPr/>
          </p:nvSpPr>
          <p:spPr>
            <a:xfrm>
              <a:off x="1084825" y="3954425"/>
              <a:ext cx="506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accent6"/>
                  </a:solidFill>
                  <a:latin typeface="Fira Code"/>
                  <a:ea typeface="Fira Code"/>
                  <a:cs typeface="Fira Code"/>
                  <a:sym typeface="Fira Code"/>
                </a:rPr>
                <a:t>}</a:t>
              </a:r>
              <a:endParaRPr sz="3000">
                <a:solidFill>
                  <a:schemeClr val="accent6"/>
                </a:solidFill>
                <a:latin typeface="Fira Code"/>
                <a:ea typeface="Fira Code"/>
                <a:cs typeface="Fira Code"/>
                <a:sym typeface="Fira Code"/>
              </a:endParaRPr>
            </a:p>
          </p:txBody>
        </p:sp>
        <p:cxnSp>
          <p:nvCxnSpPr>
            <p:cNvPr id="565" name="Google Shape;565;p32"/>
            <p:cNvCxnSpPr/>
            <p:nvPr/>
          </p:nvCxnSpPr>
          <p:spPr>
            <a:xfrm>
              <a:off x="1337875" y="1168950"/>
              <a:ext cx="0" cy="2767200"/>
            </a:xfrm>
            <a:prstGeom prst="straightConnector1">
              <a:avLst/>
            </a:prstGeom>
            <a:noFill/>
            <a:ln w="9525" cap="flat" cmpd="sng">
              <a:solidFill>
                <a:schemeClr val="accent4"/>
              </a:solidFill>
              <a:prstDash val="solid"/>
              <a:round/>
              <a:headEnd type="none" w="med" len="med"/>
              <a:tailEnd type="none" w="med" len="med"/>
            </a:ln>
          </p:spPr>
        </p:cxnSp>
      </p:grpSp>
      <p:sp>
        <p:nvSpPr>
          <p:cNvPr id="568" name="Google Shape;568;p32"/>
          <p:cNvSpPr txBox="1"/>
          <p:nvPr/>
        </p:nvSpPr>
        <p:spPr>
          <a:xfrm>
            <a:off x="1946125" y="3724009"/>
            <a:ext cx="66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accent6"/>
                </a:solidFill>
                <a:latin typeface="Fira Code"/>
                <a:ea typeface="Fira Code"/>
                <a:cs typeface="Fira Code"/>
                <a:sym typeface="Fira Code"/>
              </a:rPr>
              <a:t>&lt;</a:t>
            </a:r>
            <a:r>
              <a:rPr lang="en" dirty="0">
                <a:solidFill>
                  <a:schemeClr val="accent1"/>
                </a:solidFill>
                <a:latin typeface="Fira Code"/>
                <a:ea typeface="Fira Code"/>
                <a:cs typeface="Fira Code"/>
                <a:sym typeface="Fira Code"/>
              </a:rPr>
              <a:t>/p</a:t>
            </a:r>
            <a:r>
              <a:rPr lang="en" dirty="0">
                <a:solidFill>
                  <a:schemeClr val="accent6"/>
                </a:solidFill>
                <a:latin typeface="Fira Code"/>
                <a:ea typeface="Fira Code"/>
                <a:cs typeface="Fira Code"/>
                <a:sym typeface="Fira Code"/>
              </a:rPr>
              <a:t>&gt;</a:t>
            </a:r>
            <a:endParaRPr dirty="0">
              <a:solidFill>
                <a:schemeClr val="accent6"/>
              </a:solidFill>
              <a:latin typeface="Fira Code"/>
              <a:ea typeface="Fira Code"/>
              <a:cs typeface="Fira Code"/>
              <a:sym typeface="Fira Code"/>
            </a:endParaRPr>
          </a:p>
        </p:txBody>
      </p:sp>
      <p:sp>
        <p:nvSpPr>
          <p:cNvPr id="569" name="Google Shape;569;p32"/>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a:solidFill>
                <a:schemeClr val="accent3"/>
              </a:solidFill>
            </a:endParaRPr>
          </a:p>
        </p:txBody>
      </p:sp>
      <p:sp>
        <p:nvSpPr>
          <p:cNvPr id="570" name="Google Shape;570;p32"/>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a:t>
            </a:r>
            <a:r>
              <a:rPr lang="en" sz="1400">
                <a:solidFill>
                  <a:schemeClr val="accent3"/>
                </a:solidFill>
              </a:rPr>
              <a:t>.html</a:t>
            </a:r>
            <a:endParaRPr sz="1400">
              <a:solidFill>
                <a:schemeClr val="accent3"/>
              </a:solidFill>
            </a:endParaRPr>
          </a:p>
        </p:txBody>
      </p:sp>
      <p:sp>
        <p:nvSpPr>
          <p:cNvPr id="571" name="Google Shape;571;p32"/>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a:t>
            </a:r>
            <a:r>
              <a:rPr lang="en" sz="1400">
                <a:solidFill>
                  <a:schemeClr val="accent3"/>
                </a:solidFill>
              </a:rPr>
              <a:t>.css</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03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555583" y="1586400"/>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Aprendizajes y recomendaciones</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555583" y="3142748"/>
            <a:ext cx="6588417"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n" sz="1400" b="1" dirty="0"/>
              <a:t>Aprendizajes:</a:t>
            </a:r>
            <a:r>
              <a:rPr lang="en" b="1" dirty="0"/>
              <a:t> </a:t>
            </a:r>
          </a:p>
          <a:p>
            <a:pPr marL="285750" indent="-285750">
              <a:buFont typeface="Arial" panose="020B0604020202020204" pitchFamily="34" charset="0"/>
              <a:buChar char="•"/>
            </a:pPr>
            <a:r>
              <a:rPr lang="es-CR" sz="1400" dirty="0"/>
              <a:t>Implementa correctamente las funcionalidades principales requeridas</a:t>
            </a:r>
            <a:endParaRPr lang="en" sz="1400" dirty="0"/>
          </a:p>
          <a:p>
            <a:pPr marL="285750" indent="-285750">
              <a:buFont typeface="Arial" panose="020B0604020202020204" pitchFamily="34" charset="0"/>
              <a:buChar char="•"/>
            </a:pPr>
            <a:r>
              <a:rPr lang="es-CR" sz="1400" dirty="0"/>
              <a:t>Utiliza menús y archivos de texto para la interacción y persistencia de datos. </a:t>
            </a:r>
          </a:p>
          <a:p>
            <a:pPr marL="0" indent="0"/>
            <a:r>
              <a:rPr lang="es-CR" dirty="0"/>
              <a:t>  </a:t>
            </a:r>
            <a:r>
              <a:rPr lang="es-CR" sz="1400" b="1" dirty="0"/>
              <a:t>Recomendaciones:</a:t>
            </a:r>
            <a:r>
              <a:rPr lang="es-CR" sz="1400" dirty="0"/>
              <a:t> </a:t>
            </a:r>
          </a:p>
          <a:p>
            <a:pPr marL="285750" indent="-285750">
              <a:buFont typeface="Arial" panose="020B0604020202020204" pitchFamily="34" charset="0"/>
              <a:buChar char="•"/>
            </a:pPr>
            <a:r>
              <a:rPr lang="es-CR" sz="1400" dirty="0"/>
              <a:t>Mejorar validación de datos de entrada.</a:t>
            </a:r>
          </a:p>
          <a:p>
            <a:pPr marL="285750" indent="-285750">
              <a:buFont typeface="Arial" panose="020B0604020202020204" pitchFamily="34" charset="0"/>
              <a:buChar char="•"/>
            </a:pPr>
            <a:r>
              <a:rPr lang="es-CR" sz="1400" dirty="0"/>
              <a:t>Implementar un mejor manejo de errores.</a:t>
            </a:r>
          </a:p>
          <a:p>
            <a:pPr marL="285750" indent="-285750">
              <a:buFont typeface="Arial" panose="020B0604020202020204" pitchFamily="34" charset="0"/>
              <a:buChar char="•"/>
            </a:pPr>
            <a:r>
              <a:rPr lang="es-CR" sz="1400" dirty="0"/>
              <a:t>Modularizar el código para facilitar mantenimiento. </a:t>
            </a:r>
            <a:r>
              <a:rPr lang="es-CR" dirty="0"/>
              <a:t>&gt;</a:t>
            </a:r>
          </a:p>
          <a:p>
            <a:pPr marL="0" indent="0"/>
            <a:endParaRPr lang="es-C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spTree>
    <p:extLst>
      <p:ext uri="{BB962C8B-B14F-4D97-AF65-F5344CB8AC3E}">
        <p14:creationId xmlns:p14="http://schemas.microsoft.com/office/powerpoint/2010/main" val="37192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0"/>
          <p:cNvSpPr txBox="1">
            <a:spLocks noGrp="1"/>
          </p:cNvSpPr>
          <p:nvPr>
            <p:ph type="title"/>
          </p:nvPr>
        </p:nvSpPr>
        <p:spPr>
          <a:xfrm flipH="1">
            <a:off x="2054663" y="586975"/>
            <a:ext cx="18423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04 </a:t>
            </a:r>
            <a:r>
              <a:rPr lang="en" sz="5000" dirty="0">
                <a:solidFill>
                  <a:schemeClr val="accent6"/>
                </a:solidFill>
              </a:rPr>
              <a:t>{</a:t>
            </a:r>
            <a:endParaRPr sz="5000" dirty="0">
              <a:solidFill>
                <a:schemeClr val="accent6"/>
              </a:solidFill>
            </a:endParaRPr>
          </a:p>
        </p:txBody>
      </p:sp>
      <p:sp>
        <p:nvSpPr>
          <p:cNvPr id="501" name="Google Shape;501;p30"/>
          <p:cNvSpPr txBox="1">
            <a:spLocks noGrp="1"/>
          </p:cNvSpPr>
          <p:nvPr>
            <p:ph type="title" idx="2"/>
          </p:nvPr>
        </p:nvSpPr>
        <p:spPr>
          <a:xfrm>
            <a:off x="2633475" y="1512706"/>
            <a:ext cx="53772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a:t>
            </a:r>
            <a:r>
              <a:rPr lang="en" dirty="0">
                <a:solidFill>
                  <a:schemeClr val="accent1"/>
                </a:solidFill>
              </a:rPr>
              <a:t>Conclusiones</a:t>
            </a:r>
            <a:r>
              <a:rPr lang="en" dirty="0">
                <a:solidFill>
                  <a:schemeClr val="accent6"/>
                </a:solidFill>
              </a:rPr>
              <a:t>]</a:t>
            </a:r>
            <a:r>
              <a:rPr lang="en" dirty="0">
                <a:solidFill>
                  <a:schemeClr val="accent1"/>
                </a:solidFill>
              </a:rPr>
              <a:t> </a:t>
            </a:r>
            <a:endParaRPr dirty="0">
              <a:solidFill>
                <a:schemeClr val="accent3"/>
              </a:solidFill>
            </a:endParaRPr>
          </a:p>
        </p:txBody>
      </p:sp>
      <p:sp>
        <p:nvSpPr>
          <p:cNvPr id="502" name="Google Shape;502;p30"/>
          <p:cNvSpPr txBox="1">
            <a:spLocks noGrp="1"/>
          </p:cNvSpPr>
          <p:nvPr>
            <p:ph type="subTitle" idx="1"/>
          </p:nvPr>
        </p:nvSpPr>
        <p:spPr>
          <a:xfrm>
            <a:off x="2628096" y="2765057"/>
            <a:ext cx="6417608" cy="7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&lt; </a:t>
            </a:r>
            <a:r>
              <a:rPr lang="es-CR" sz="1400" dirty="0"/>
              <a:t>El programa provee una solución funcional al problema de FideRents, implementando las principales funcionalidades requeridas. Sin embargo, existen áreas de oportunidad para mejorar aspectos como la calidad del software, experiencia de usuario, seguridad y mantenibilidad. Si bien cumple con los requisitos básicos, es necesario continuar optimizando y mejorando la solución, aplicando buenas prácticas de programación y diseño. Esto permitirá obtener un producto más robusto, escalable y preparado para los desafíos futuros de la empresa</a:t>
            </a:r>
            <a:r>
              <a:rPr lang="es-CR" dirty="0"/>
              <a:t>. </a:t>
            </a:r>
            <a:r>
              <a:rPr lang="en" dirty="0"/>
              <a:t>&gt;</a:t>
            </a:r>
            <a:endParaRPr dirty="0"/>
          </a:p>
        </p:txBody>
      </p:sp>
      <p:sp>
        <p:nvSpPr>
          <p:cNvPr id="503" name="Google Shape;503;p30"/>
          <p:cNvSpPr txBox="1"/>
          <p:nvPr/>
        </p:nvSpPr>
        <p:spPr>
          <a:xfrm>
            <a:off x="2127375"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04" name="Google Shape;504;p30"/>
          <p:cNvCxnSpPr>
            <a:endCxn id="503" idx="0"/>
          </p:cNvCxnSpPr>
          <p:nvPr/>
        </p:nvCxnSpPr>
        <p:spPr>
          <a:xfrm>
            <a:off x="2380425" y="1478475"/>
            <a:ext cx="0" cy="2108100"/>
          </a:xfrm>
          <a:prstGeom prst="straightConnector1">
            <a:avLst/>
          </a:prstGeom>
          <a:noFill/>
          <a:ln w="9525" cap="flat" cmpd="sng">
            <a:solidFill>
              <a:schemeClr val="accent4"/>
            </a:solidFill>
            <a:prstDash val="solid"/>
            <a:round/>
            <a:headEnd type="none" w="med" len="med"/>
            <a:tailEnd type="none" w="med" len="med"/>
          </a:ln>
        </p:spPr>
      </p:cxnSp>
      <p:sp>
        <p:nvSpPr>
          <p:cNvPr id="505" name="Google Shape;505;p3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506" name="Google Shape;506;p30"/>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proyecto.html</a:t>
            </a:r>
            <a:endParaRPr sz="1400" dirty="0">
              <a:solidFill>
                <a:schemeClr val="accent3"/>
              </a:solidFill>
            </a:endParaRPr>
          </a:p>
        </p:txBody>
      </p:sp>
      <p:sp>
        <p:nvSpPr>
          <p:cNvPr id="507" name="Google Shape;507;p30"/>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spTree>
    <p:extLst>
      <p:ext uri="{BB962C8B-B14F-4D97-AF65-F5344CB8AC3E}">
        <p14:creationId xmlns:p14="http://schemas.microsoft.com/office/powerpoint/2010/main" val="2044619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3"/>
        <p:cNvGrpSpPr/>
        <p:nvPr/>
      </p:nvGrpSpPr>
      <p:grpSpPr>
        <a:xfrm>
          <a:off x="0" y="0"/>
          <a:ext cx="0" cy="0"/>
          <a:chOff x="0" y="0"/>
          <a:chExt cx="0" cy="0"/>
        </a:xfrm>
      </p:grpSpPr>
      <p:sp>
        <p:nvSpPr>
          <p:cNvPr id="2544" name="Google Shape;2544;p49"/>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Gracias; </a:t>
            </a:r>
            <a:r>
              <a:rPr lang="en" dirty="0">
                <a:solidFill>
                  <a:schemeClr val="accent6"/>
                </a:solidFill>
              </a:rPr>
              <a:t>{</a:t>
            </a:r>
            <a:endParaRPr dirty="0">
              <a:solidFill>
                <a:schemeClr val="accent6"/>
              </a:solidFill>
            </a:endParaRPr>
          </a:p>
        </p:txBody>
      </p:sp>
      <p:sp>
        <p:nvSpPr>
          <p:cNvPr id="2545" name="Google Shape;2545;p49"/>
          <p:cNvSpPr txBox="1">
            <a:spLocks noGrp="1"/>
          </p:cNvSpPr>
          <p:nvPr>
            <p:ph type="subTitle" idx="1"/>
          </p:nvPr>
        </p:nvSpPr>
        <p:spPr>
          <a:xfrm>
            <a:off x="2010881" y="1918467"/>
            <a:ext cx="3720600" cy="702000"/>
          </a:xfrm>
          <a:prstGeom prst="rect">
            <a:avLst/>
          </a:prstGeom>
        </p:spPr>
        <p:txBody>
          <a:bodyPr spcFirstLastPara="1" wrap="square" lIns="91425" tIns="91425" rIns="91425" bIns="91425" anchor="ctr" anchorCtr="0">
            <a:noAutofit/>
          </a:bodyPr>
          <a:lstStyle/>
          <a:p>
            <a:pPr marL="0" indent="0"/>
            <a:r>
              <a:rPr lang="es-CR" dirty="0">
                <a:solidFill>
                  <a:schemeClr val="accent3"/>
                </a:solidFill>
              </a:rPr>
              <a:t>Equipo#1.com: </a:t>
            </a:r>
            <a:endParaRPr lang="en" dirty="0">
              <a:solidFill>
                <a:schemeClr val="accent3"/>
              </a:solidFill>
            </a:endParaRPr>
          </a:p>
          <a:p>
            <a:pPr marL="285750" lvl="0" indent="-285750" algn="l" rtl="0">
              <a:spcBef>
                <a:spcPts val="0"/>
              </a:spcBef>
              <a:spcAft>
                <a:spcPts val="0"/>
              </a:spcAft>
              <a:buFont typeface="Arial" panose="020B0604020202020204" pitchFamily="34" charset="0"/>
              <a:buChar char="•"/>
            </a:pPr>
            <a:r>
              <a:rPr lang="en" dirty="0">
                <a:solidFill>
                  <a:schemeClr val="accent3"/>
                </a:solidFill>
              </a:rPr>
              <a:t>Julian C</a:t>
            </a:r>
            <a:r>
              <a:rPr lang="es-CR" dirty="0">
                <a:solidFill>
                  <a:schemeClr val="accent3"/>
                </a:solidFill>
              </a:rPr>
              <a:t>lot Cordoba</a:t>
            </a:r>
          </a:p>
          <a:p>
            <a:pPr marL="285750" lvl="0" indent="-285750" algn="l" rtl="0">
              <a:spcBef>
                <a:spcPts val="0"/>
              </a:spcBef>
              <a:spcAft>
                <a:spcPts val="0"/>
              </a:spcAft>
              <a:buFont typeface="Arial" panose="020B0604020202020204" pitchFamily="34" charset="0"/>
              <a:buChar char="•"/>
            </a:pPr>
            <a:r>
              <a:rPr lang="es-CR" dirty="0">
                <a:solidFill>
                  <a:schemeClr val="accent3"/>
                </a:solidFill>
              </a:rPr>
              <a:t>Steilyn Cedeño García</a:t>
            </a:r>
          </a:p>
          <a:p>
            <a:pPr marL="285750" lvl="0" indent="-285750" algn="l" rtl="0">
              <a:spcBef>
                <a:spcPts val="0"/>
              </a:spcBef>
              <a:spcAft>
                <a:spcPts val="0"/>
              </a:spcAft>
              <a:buFont typeface="Arial" panose="020B0604020202020204" pitchFamily="34" charset="0"/>
              <a:buChar char="•"/>
            </a:pPr>
            <a:r>
              <a:rPr lang="es-CR" dirty="0">
                <a:solidFill>
                  <a:schemeClr val="accent3"/>
                </a:solidFill>
              </a:rPr>
              <a:t>Sebastián Cajina Calvo</a:t>
            </a:r>
          </a:p>
          <a:p>
            <a:pPr marL="285750" lvl="0" indent="-285750" algn="l" rtl="0">
              <a:spcBef>
                <a:spcPts val="0"/>
              </a:spcBef>
              <a:spcAft>
                <a:spcPts val="0"/>
              </a:spcAft>
              <a:buFont typeface="Arial" panose="020B0604020202020204" pitchFamily="34" charset="0"/>
              <a:buChar char="•"/>
            </a:pPr>
            <a:r>
              <a:rPr lang="es-CR" dirty="0">
                <a:solidFill>
                  <a:schemeClr val="accent3"/>
                </a:solidFill>
              </a:rPr>
              <a:t>Juan Andrey Vindas Matarrita</a:t>
            </a:r>
          </a:p>
          <a:p>
            <a:pPr marL="285750" lvl="0" indent="-285750" algn="l" rtl="0">
              <a:spcBef>
                <a:spcPts val="0"/>
              </a:spcBef>
              <a:spcAft>
                <a:spcPts val="0"/>
              </a:spcAft>
              <a:buFont typeface="Arial" panose="020B0604020202020204" pitchFamily="34" charset="0"/>
              <a:buChar char="•"/>
            </a:pPr>
            <a:r>
              <a:rPr lang="es-CR" dirty="0">
                <a:solidFill>
                  <a:schemeClr val="accent3"/>
                </a:solidFill>
              </a:rPr>
              <a:t>Stephanie Cruz García</a:t>
            </a:r>
          </a:p>
        </p:txBody>
      </p:sp>
      <p:sp>
        <p:nvSpPr>
          <p:cNvPr id="2546" name="Google Shape;2546;p49"/>
          <p:cNvSpPr txBox="1">
            <a:spLocks noGrp="1"/>
          </p:cNvSpPr>
          <p:nvPr>
            <p:ph type="subTitle" idx="2"/>
          </p:nvPr>
        </p:nvSpPr>
        <p:spPr>
          <a:xfrm>
            <a:off x="1590925" y="1167366"/>
            <a:ext cx="7303261"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‘¿Tienes alguna pregunta de la presentacion?’</a:t>
            </a:r>
            <a:endParaRPr dirty="0"/>
          </a:p>
        </p:txBody>
      </p:sp>
      <p:sp>
        <p:nvSpPr>
          <p:cNvPr id="2570" name="Google Shape;2570;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solidFill>
                  <a:schemeClr val="accent3"/>
                </a:solidFill>
              </a:rPr>
              <a:t>Python</a:t>
            </a:r>
            <a:endParaRPr sz="1400" dirty="0">
              <a:solidFill>
                <a:schemeClr val="accent3"/>
              </a:solidFill>
            </a:endParaRPr>
          </a:p>
        </p:txBody>
      </p:sp>
      <p:sp>
        <p:nvSpPr>
          <p:cNvPr id="2571" name="Google Shape;2571;p49"/>
          <p:cNvSpPr txBox="1">
            <a:spLocks noGrp="1"/>
          </p:cNvSpPr>
          <p:nvPr>
            <p:ph type="subTitle" idx="4294967295"/>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proyecto.html</a:t>
            </a:r>
            <a:endParaRPr sz="1400" dirty="0">
              <a:solidFill>
                <a:schemeClr val="accent3"/>
              </a:solidFill>
            </a:endParaRPr>
          </a:p>
        </p:txBody>
      </p:sp>
      <p:sp>
        <p:nvSpPr>
          <p:cNvPr id="2572" name="Google Shape;2572;p49"/>
          <p:cNvSpPr txBox="1">
            <a:spLocks noGrp="1"/>
          </p:cNvSpPr>
          <p:nvPr>
            <p:ph type="subTitle" idx="4294967295"/>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solidFill>
                  <a:schemeClr val="accent3"/>
                </a:solidFill>
              </a:rPr>
              <a:t>color.css</a:t>
            </a:r>
            <a:endParaRPr sz="1400" dirty="0">
              <a:solidFill>
                <a:schemeClr val="accent3"/>
              </a:solidFill>
            </a:endParaRPr>
          </a:p>
        </p:txBody>
      </p:sp>
      <p:grpSp>
        <p:nvGrpSpPr>
          <p:cNvPr id="2573" name="Google Shape;2573;p49"/>
          <p:cNvGrpSpPr/>
          <p:nvPr/>
        </p:nvGrpSpPr>
        <p:grpSpPr>
          <a:xfrm>
            <a:off x="1084825" y="1152525"/>
            <a:ext cx="506100" cy="3417500"/>
            <a:chOff x="1084825" y="1152525"/>
            <a:chExt cx="506100" cy="3417500"/>
          </a:xfrm>
        </p:grpSpPr>
        <p:sp>
          <p:nvSpPr>
            <p:cNvPr id="2574" name="Google Shape;2574;p4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575" name="Google Shape;2575;p49"/>
            <p:cNvCxnSpPr/>
            <p:nvPr/>
          </p:nvCxnSpPr>
          <p:spPr>
            <a:xfrm>
              <a:off x="1337875" y="1152525"/>
              <a:ext cx="0" cy="27810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477</Words>
  <Application>Microsoft Office PowerPoint</Application>
  <PresentationFormat>On-screen Show (16:9)</PresentationFormat>
  <Paragraphs>80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Fira Code</vt:lpstr>
      <vt:lpstr>Programming Language Workshop for Beginners by Slidesgo</vt:lpstr>
      <vt:lpstr>Presentación {</vt:lpstr>
      <vt:lpstr>01</vt:lpstr>
      <vt:lpstr>01 {</vt:lpstr>
      <vt:lpstr>02 {</vt:lpstr>
      <vt:lpstr>Solucion planteada; {</vt:lpstr>
      <vt:lpstr>03 {</vt:lpstr>
      <vt:lpstr>04 {</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c:title>
  <cp:lastModifiedBy>CLOT CORDOBA JULIAN</cp:lastModifiedBy>
  <cp:revision>1</cp:revision>
  <dcterms:modified xsi:type="dcterms:W3CDTF">2024-04-26T09:20:00Z</dcterms:modified>
</cp:coreProperties>
</file>