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2" r:id="rId11"/>
    <p:sldId id="266" r:id="rId1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969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91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256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91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296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9429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128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606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23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83825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143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F0E44-BCF8-4926-9F30-160DFAE4A554}" type="datetimeFigureOut">
              <a:rPr lang="bg-BG" smtClean="0"/>
              <a:t>26.06.2025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19353-26CD-4D7A-B9F9-2BF30B2ED8C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240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8693"/>
            <a:ext cx="9144000" cy="1256295"/>
          </a:xfrm>
        </p:spPr>
        <p:txBody>
          <a:bodyPr>
            <a:normAutofit/>
          </a:bodyPr>
          <a:lstStyle/>
          <a:p>
            <a:r>
              <a:rPr lang="bg-BG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Оптимизиране и пространствен анализ на </a:t>
            </a:r>
            <a:br>
              <a:rPr lang="bg-BG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пешеходен </a:t>
            </a:r>
            <a:r>
              <a:rPr lang="bg-B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 </a:t>
            </a:r>
            <a:r>
              <a:rPr lang="bg-BG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„Нощта </a:t>
            </a:r>
            <a:r>
              <a:rPr lang="bg-BG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bg-BG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музеите“</a:t>
            </a:r>
            <a:endParaRPr lang="bg-BG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012861"/>
            <a:ext cx="9144000" cy="508001"/>
          </a:xfrm>
        </p:spPr>
        <p:txBody>
          <a:bodyPr/>
          <a:lstStyle/>
          <a:p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Изготвил: Андрей Петрусенко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   </a:t>
            </a:r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София, 2025</a:t>
            </a:r>
            <a:endParaRPr lang="bg-B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977" y="1893455"/>
            <a:ext cx="4520045" cy="361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20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384"/>
          </a:xfrm>
        </p:spPr>
        <p:txBody>
          <a:bodyPr>
            <a:normAutofit/>
          </a:bodyPr>
          <a:lstStyle/>
          <a:p>
            <a:pPr algn="ctr"/>
            <a:r>
              <a:rPr lang="bg-B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Заключения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3492" y="1574989"/>
            <a:ext cx="10871200" cy="4852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bg-BG" altLang="bg-BG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Основни изводи: </a:t>
            </a:r>
            <a:br>
              <a:rPr kumimoji="0" lang="bg-BG" altLang="bg-BG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bg-BG" altLang="bg-BG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bg-BG" alt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Локациите могат да се групират в няколко културни зони – 5 основни клъстера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bg-BG" alt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Най-близки локации: обикновено</a:t>
            </a:r>
            <a:r>
              <a:rPr kumimoji="0" lang="bg-BG" altLang="bg-BG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са централните локации, често са струпани</a:t>
            </a:r>
            <a:endParaRPr kumimoji="0" lang="bg-BG" alt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bg-BG" alt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bg-BG" alt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Най-отдалечени: няколко локации,</a:t>
            </a:r>
            <a:r>
              <a:rPr kumimoji="0" lang="bg-BG" altLang="bg-BG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останали</a:t>
            </a:r>
            <a:r>
              <a:rPr kumimoji="0" lang="bg-BG" alt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извън клъстерите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bg-BG" alt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Приложимост:</a:t>
            </a:r>
            <a:b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Изготвяне на маршрути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 централните и за по-отдалечените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Туристическо планиране – концентрация в центъра 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Оптимизация на събития и транспорт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04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0" y="236941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Благодаря за вниманието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6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на проекта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85988" y="2016137"/>
            <a:ext cx="102454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Събиране и структуриране на 30 културни локации в София</a:t>
            </a: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 географски разстояния между тях</a:t>
            </a: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Откриване на групи/клъстери от близки локации</a:t>
            </a: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на резултатите</a:t>
            </a: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Изготвяне на интерактивна карта</a:t>
            </a:r>
            <a:endParaRPr kumimoji="0" lang="bg-BG" altLang="bg-BG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3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Изходни данни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6509" y="2394551"/>
            <a:ext cx="110189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bg-BG" altLang="bg-BG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bg-BG" altLang="bg-BG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Източник на данни: </a:t>
            </a:r>
            <a:r>
              <a:rPr kumimoji="0" lang="bg-BG" altLang="bg-BG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Ръчно въведени</a:t>
            </a:r>
            <a:r>
              <a:rPr lang="bg-BG" alt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координати на локациите от </a:t>
            </a:r>
            <a:r>
              <a:rPr lang="en-US" alt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bg-B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Общо: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 локации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повечето в центъра на София и няколко по-отдалечени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Формат: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Табличен (CSV)</a:t>
            </a:r>
            <a:endParaRPr kumimoji="0" lang="bg-BG" alt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84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Интерактивна карта с оптимизиран маршрут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79" y="1541411"/>
            <a:ext cx="11304641" cy="465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/>
          </a:bodyPr>
          <a:lstStyle/>
          <a:p>
            <a:pPr algn="ctr"/>
            <a:r>
              <a:rPr lang="bg-BG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 анализ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08727"/>
            <a:ext cx="10515600" cy="4468236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Какво е анализирано: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Всички двойки разстояния между 30-те локации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Средно, минимално и максимално разстояние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Разпределение (хистограма)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Графика: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Хистограма на разстоянията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локации</a:t>
            </a: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643" y="3214255"/>
            <a:ext cx="6011335" cy="360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0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Клъстерен анализ (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DBSCAN)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5153889"/>
          </a:xfrm>
        </p:spPr>
        <p:txBody>
          <a:bodyPr>
            <a:normAutofit/>
          </a:bodyPr>
          <a:lstStyle/>
          <a:p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Метод: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DBSCAN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Haversine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разстояние</a:t>
            </a:r>
            <a:b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Параметри:</a:t>
            </a: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eps = 500 m</a:t>
            </a:r>
          </a:p>
          <a:p>
            <a:pPr marL="0" indent="0">
              <a:buNone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min_samples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Резултат:</a:t>
            </a: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Намерени са </a:t>
            </a:r>
            <a:r>
              <a:rPr lang="bg-BG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клъстера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 от локациите са извън клъстери</a:t>
            </a:r>
            <a:b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bg-BG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Графика:</a:t>
            </a:r>
            <a:b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цветни клъстери</a:t>
            </a:r>
          </a:p>
          <a:p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60" y="1955333"/>
            <a:ext cx="5949373" cy="475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1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8107"/>
            <a:ext cx="10515600" cy="789419"/>
          </a:xfrm>
        </p:spPr>
        <p:txBody>
          <a:bodyPr>
            <a:normAutofit/>
          </a:bodyPr>
          <a:lstStyle/>
          <a:p>
            <a:pPr algn="ctr"/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Резултати от анализа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9893"/>
            <a:ext cx="10393218" cy="56157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Анализ на културни локации в София</a:t>
            </a:r>
          </a:p>
          <a:p>
            <a:pPr marL="0" indent="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Общо локации: 30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Средно разстояние между локации: 983.9 м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Най-близки локации: Галерия Contrast ↔ Галерия Графично — 21.1 м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Най-далечни локации: Галерия КО-ОП ↔ Галерия Etud — 3506.0 м</a:t>
            </a:r>
          </a:p>
          <a:p>
            <a:pPr marL="0" indent="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 Клъстери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(5 на брой)</a:t>
            </a:r>
          </a:p>
          <a:p>
            <a:pPr marL="0" indent="0">
              <a:buNone/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### Самостоятелни локации (не са в клъстери):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Сердика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КО-ОП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Etud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Васка Емануилова</a:t>
            </a:r>
            <a:endParaRPr lang="bg-B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1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4" y="1459345"/>
            <a:ext cx="5966690" cy="5024582"/>
          </a:xfrm>
        </p:spPr>
        <p:txBody>
          <a:bodyPr>
            <a:normAutofit fontScale="85000" lnSpcReduction="20000"/>
          </a:bodyPr>
          <a:lstStyle/>
          <a:p>
            <a:r>
              <a:rPr lang="bg-BG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### Клъстер 0: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Национален археологически музей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Национален етнографски музей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Национален природонаучен музей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Софийска градска художествена галерия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Райко Алексиев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Art Space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Галерия Нирвана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Минерва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Credo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Bonum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Галерия Ракурси</a:t>
            </a:r>
          </a:p>
          <a:p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Gallery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45055"/>
            <a:ext cx="10515600" cy="835602"/>
          </a:xfrm>
        </p:spPr>
        <p:txBody>
          <a:bodyPr>
            <a:normAutofit/>
          </a:bodyPr>
          <a:lstStyle/>
          <a:p>
            <a:pPr algn="ctr"/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Резултати от анализа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696364" y="1459345"/>
            <a:ext cx="4941454" cy="5024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### Клъстер 1:</a:t>
            </a:r>
          </a:p>
          <a:p>
            <a:pPr marL="0" indent="0">
              <a:buNone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Национална галерия (Квадрат 500)</a:t>
            </a:r>
          </a:p>
          <a:p>
            <a:pPr marL="0" indent="0">
              <a:buNone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Академия</a:t>
            </a:r>
          </a:p>
          <a:p>
            <a:pPr marL="0" indent="0">
              <a:buNone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Аросита</a:t>
            </a:r>
          </a:p>
          <a:p>
            <a:pPr marL="0" indent="0">
              <a:buNone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Bird Place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VIVACOM Art Hall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Галерия Алма Матер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94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0" y="1825625"/>
            <a:ext cx="33620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### Клъстер 2: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Средец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Doza</a:t>
            </a:r>
          </a:p>
          <a:p>
            <a:pPr marL="0" indent="0">
              <a:buNone/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### Клъстер 3: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Лик</a:t>
            </a:r>
          </a:p>
          <a:p>
            <a:pPr marL="0" indent="0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Арте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45055"/>
            <a:ext cx="10515600" cy="835602"/>
          </a:xfrm>
        </p:spPr>
        <p:txBody>
          <a:bodyPr>
            <a:normAutofit/>
          </a:bodyPr>
          <a:lstStyle/>
          <a:p>
            <a:pPr algn="ctr"/>
            <a:r>
              <a:rPr lang="bg-BG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Резултати от анализа</a:t>
            </a:r>
            <a:endParaRPr lang="bg-BG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23360" y="1825625"/>
            <a:ext cx="33735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### Клъстер 4:</a:t>
            </a:r>
          </a:p>
          <a:p>
            <a:pPr marL="0" indent="0">
              <a:buNone/>
            </a:pP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Галерия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Contrast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Галерия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Галерия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Astry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bg-B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Галерия Графично</a:t>
            </a:r>
            <a:endParaRPr lang="bg-B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5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336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Оптимизиране и пространствен анализ на  пешеходен маршрут в „Нощта на музеите“</vt:lpstr>
      <vt:lpstr>1. Цели на проекта</vt:lpstr>
      <vt:lpstr>2. Изходни данни</vt:lpstr>
      <vt:lpstr>3. Интерактивна карта с оптимизиран маршрут</vt:lpstr>
      <vt:lpstr>4. Пространствен анализ</vt:lpstr>
      <vt:lpstr>5. Клъстерен анализ (DBSCAN)</vt:lpstr>
      <vt:lpstr>6. Резултати от анализа</vt:lpstr>
      <vt:lpstr>6. Резултати от анализа</vt:lpstr>
      <vt:lpstr>6. Резултати от анализа</vt:lpstr>
      <vt:lpstr>7: Заключения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Оптимизиране и пространствен анализ на  пешеходен маршрут в Нощта на музеите</dc:title>
  <dc:creator>Boss</dc:creator>
  <cp:lastModifiedBy>Boss</cp:lastModifiedBy>
  <cp:revision>7</cp:revision>
  <dcterms:created xsi:type="dcterms:W3CDTF">2025-06-26T03:56:22Z</dcterms:created>
  <dcterms:modified xsi:type="dcterms:W3CDTF">2025-06-26T04:54:12Z</dcterms:modified>
</cp:coreProperties>
</file>