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19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3110" y="7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B756DB33-9A70-405B-93FC-9064BD8D99A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BC915C1-BE30-4289-BC99-BCE262172B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2F58A1-2790-466B-BDFD-2B7176D4BEF3}" type="datetimeFigureOut">
              <a:rPr lang="ru-RU" smtClean="0"/>
              <a:t>22.04.2025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0317402-D749-48C9-B546-5A587D21A15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6B5C883-E1F6-4536-A369-CF39E55294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891C6-D069-42B7-ABC2-8084600332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9083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53A37-76DF-475F-B8B8-8FE89AA52B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A3D90C2-790E-4207-A900-FB775E3AF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FE9662-8E72-4707-B7C9-089BBEE19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E42B0-126B-40D2-8603-60E526B3C4CA}" type="datetimeFigureOut">
              <a:rPr lang="ru-RU" smtClean="0"/>
              <a:t>22.04.2025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2C32E6-FF5A-4067-8620-92DCB885A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B54E46-8B29-4134-AF08-20CD6BAC2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7C59-B337-4BB7-B3BC-D130B729E8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3707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162063-679F-43A4-947E-6B051AE96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7A84FD3-48DD-4731-930F-D830CC60CA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E328E1-89D2-4952-AC72-808676B87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E42B0-126B-40D2-8603-60E526B3C4CA}" type="datetimeFigureOut">
              <a:rPr lang="ru-RU" smtClean="0"/>
              <a:t>22.04.2025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35685A-6B64-4D91-BA1C-9C0B84278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6A471A-1EF3-4D40-8608-6DC2A9876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7C59-B337-4BB7-B3BC-D130B729E8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431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CF0812D-B3A5-492A-ABEC-388E062800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C93AA4B-6C28-42C0-B8FD-8ECE177AE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55E765-2E1E-43A1-904D-9002105A7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E42B0-126B-40D2-8603-60E526B3C4CA}" type="datetimeFigureOut">
              <a:rPr lang="ru-RU" smtClean="0"/>
              <a:t>22.04.2025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0621AB-DF2B-4D31-8C28-18DFF03D9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123E59-ADB1-4B1F-8431-54AB5CCF4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7C59-B337-4BB7-B3BC-D130B729E8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6782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484F8F-B122-4563-95AF-686BF6EA5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FF07B4-6BCC-4255-90AC-6D23C5AF0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AB9A47-AAED-486A-8BF4-B60817B6C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E42B0-126B-40D2-8603-60E526B3C4CA}" type="datetimeFigureOut">
              <a:rPr lang="ru-RU" smtClean="0"/>
              <a:t>22.04.2025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00B9AF-15F6-4CC5-93B5-80BE7D7A7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235F3D-5104-4FF9-8929-E82BBBAE3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7C59-B337-4BB7-B3BC-D130B729E8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8639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E94B2B-D6CB-40EA-82AB-696B9D7D1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599394D-5FC6-4373-90CA-50D9D18E7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EAF7E4-1F05-4BEB-B4B2-2D58B8827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E42B0-126B-40D2-8603-60E526B3C4CA}" type="datetimeFigureOut">
              <a:rPr lang="ru-RU" smtClean="0"/>
              <a:t>22.04.2025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BD37E4-7608-4FDD-A9D2-AB092C72C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7C154A-924A-4266-9B8F-448C15487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7C59-B337-4BB7-B3BC-D130B729E8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5658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486DE4-FFAB-4FEF-993D-D03142B7E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17653D-2D32-48CE-8CE7-5093AA8D03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235F734-FB7C-46F9-AD50-C25E72B0C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401472B-38D6-4494-BD90-0A7E6843A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E42B0-126B-40D2-8603-60E526B3C4CA}" type="datetimeFigureOut">
              <a:rPr lang="ru-RU" smtClean="0"/>
              <a:t>22.04.2025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715EECA-4DBB-4E54-8D75-CADC40FFA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90B559C-4C1D-435B-BBA7-164BCE91E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7C59-B337-4BB7-B3BC-D130B729E8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6520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2311A2-44A6-4E59-8071-27A207AC7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C03E2AF-7834-4E04-8669-C44520FC1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304109-E5C3-48AA-BDFB-7B832DC24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66B3734-4B40-4C1F-B6F5-8929B51320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7BC2036-BACE-4D4B-914C-4999A8AAF1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D1E6917-0401-4634-9531-B554C5F03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E42B0-126B-40D2-8603-60E526B3C4CA}" type="datetimeFigureOut">
              <a:rPr lang="ru-RU" smtClean="0"/>
              <a:t>22.04.2025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240DD81-67E4-4FAB-BEC9-68F0CDF4B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20B97DA-E230-4125-B5F4-B5B8F6C91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7C59-B337-4BB7-B3BC-D130B729E8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1050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0C3C81-213D-4629-A36A-635BA3F7B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6D68869-E1FD-4C40-BF23-7C4ED8D88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E42B0-126B-40D2-8603-60E526B3C4CA}" type="datetimeFigureOut">
              <a:rPr lang="ru-RU" smtClean="0"/>
              <a:t>22.04.2025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DF23BCF-F947-4CC0-94E6-176EA829C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967D726-3F84-4193-85C3-23C913054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7C59-B337-4BB7-B3BC-D130B729E8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6262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786A156-ECD5-419E-A307-3EDB280DC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E42B0-126B-40D2-8603-60E526B3C4CA}" type="datetimeFigureOut">
              <a:rPr lang="ru-RU" smtClean="0"/>
              <a:t>22.04.2025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DD05520-60E3-4EAF-A60F-2F67E3587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EFABBE5-53CD-431D-B793-D32743C9D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7C59-B337-4BB7-B3BC-D130B729E8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4919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7CF45B-163A-40C8-AD8E-C1CB29C2C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8E54C4-8BC1-4827-86EA-EA19EE22E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A064660-FE18-426E-9FFC-CAAEB2F4C0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9619C25-0100-4F69-A3EB-841CF8A9E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E42B0-126B-40D2-8603-60E526B3C4CA}" type="datetimeFigureOut">
              <a:rPr lang="ru-RU" smtClean="0"/>
              <a:t>22.04.2025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996F9C4-CCB5-4B99-8495-CC05EA714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2EA4AB6-6BEB-49CF-8170-01797A512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7C59-B337-4BB7-B3BC-D130B729E8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318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824145-A1CF-48B2-9C8B-10C018BF3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229344A-D868-4E29-889E-E1216683B2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313DE4-3CF0-4AAD-88D8-09C15B80D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5C8A6BE-92A7-4B59-9C5E-FA3A1863D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E42B0-126B-40D2-8603-60E526B3C4CA}" type="datetimeFigureOut">
              <a:rPr lang="ru-RU" smtClean="0"/>
              <a:t>22.04.2025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C3F9D5-1620-4FB9-A6CA-3F6694FE2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2DC1C7F-B3BD-466F-9837-F0DFD8EE3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7C59-B337-4BB7-B3BC-D130B729E8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9979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5EE2AE-6FD9-4531-B0FC-0C2863616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90F9E30-31BB-409A-8FE4-8DA7E2663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C88034-CB04-453B-97AF-5F0AEB601A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E42B0-126B-40D2-8603-60E526B3C4CA}" type="datetimeFigureOut">
              <a:rPr lang="ru-RU" smtClean="0"/>
              <a:t>22.04.2025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A64D8D-64FD-41FB-8DB4-FB3B20E2A9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9F1E70-ED90-4BCF-B100-11C5080F97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A7C59-B337-4BB7-B3BC-D130B729E8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6173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D1BBBB-3850-4388-BCCD-5E7B7FF658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Интернет форум</a:t>
            </a:r>
            <a:br>
              <a:rPr lang="ru-RU" dirty="0"/>
            </a:br>
            <a:r>
              <a:rPr lang="en-US" b="1" dirty="0" err="1"/>
              <a:t>WTForum</a:t>
            </a:r>
            <a:endParaRPr lang="ru-RU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DF6069-548B-41FE-995A-C64115B246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r"/>
            <a:r>
              <a:rPr lang="ru-RU" b="1" dirty="0"/>
              <a:t>Авторы</a:t>
            </a:r>
            <a:r>
              <a:rPr lang="en-US" b="1" dirty="0"/>
              <a:t>:</a:t>
            </a:r>
          </a:p>
          <a:p>
            <a:pPr algn="r"/>
            <a:r>
              <a:rPr lang="ru-RU" dirty="0"/>
              <a:t>Беликов Андрей</a:t>
            </a:r>
          </a:p>
          <a:p>
            <a:pPr algn="r"/>
            <a:r>
              <a:rPr lang="ru-RU" dirty="0"/>
              <a:t>Советов Егор</a:t>
            </a:r>
          </a:p>
          <a:p>
            <a:pPr algn="r"/>
            <a:r>
              <a:rPr lang="ru-RU" dirty="0"/>
              <a:t>Челноков Егор</a:t>
            </a:r>
          </a:p>
          <a:p>
            <a:pPr algn="r"/>
            <a:r>
              <a:rPr lang="ru-RU" b="1" dirty="0"/>
              <a:t>24.04.2025</a:t>
            </a:r>
          </a:p>
        </p:txBody>
      </p:sp>
    </p:spTree>
    <p:extLst>
      <p:ext uri="{BB962C8B-B14F-4D97-AF65-F5344CB8AC3E}">
        <p14:creationId xmlns:p14="http://schemas.microsoft.com/office/powerpoint/2010/main" val="1926499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B9F55B-CD88-4FF1-8EFF-43D446561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 литературы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64DDFD-874F-4F74-A45D-96C24B8D1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0774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01F8B6-0960-4E9A-854A-01BAB77C6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Спасибо за внимание</a:t>
            </a:r>
            <a:r>
              <a:rPr lang="en-US" dirty="0"/>
              <a:t>!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CDC19E-3C39-48C7-825B-0B44FE78F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/>
              <a:t>Готовы ответить на ваши вопросы</a:t>
            </a:r>
          </a:p>
        </p:txBody>
      </p:sp>
    </p:spTree>
    <p:extLst>
      <p:ext uri="{BB962C8B-B14F-4D97-AF65-F5344CB8AC3E}">
        <p14:creationId xmlns:p14="http://schemas.microsoft.com/office/powerpoint/2010/main" val="2948096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A4A256-541D-403F-A69B-D81D3E921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Командная работа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4F948F-1A07-4011-9753-AC8507010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58386" cy="4351338"/>
          </a:xfrm>
        </p:spPr>
        <p:txBody>
          <a:bodyPr/>
          <a:lstStyle/>
          <a:p>
            <a:r>
              <a:rPr lang="ru-RU" dirty="0"/>
              <a:t>Беликов Андрей (</a:t>
            </a:r>
            <a:r>
              <a:rPr lang="ru-RU" dirty="0" err="1"/>
              <a:t>тимлид</a:t>
            </a:r>
            <a:r>
              <a:rPr lang="ru-RU" dirty="0"/>
              <a:t>)</a:t>
            </a:r>
          </a:p>
          <a:p>
            <a:pPr marL="0" indent="0">
              <a:buNone/>
            </a:pP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73471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58D053-2EDF-4CD0-A597-2D9C1DBE0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Файловая система + библиотеки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95307E-C1B3-4FEE-A864-52AC16C1D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8950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E38300-E562-4BC4-B789-38FD21D69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Внешний вид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441C0933-D02C-4AC1-9C53-94CE93A14F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95687"/>
            <a:ext cx="5705057" cy="2840643"/>
          </a:xfr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CC93B6C-D9B5-405F-9F6F-09C07412ED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559562"/>
            <a:ext cx="3895027" cy="193331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4D63AF6-3174-4FEF-ADE3-85B200A68D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443" y="4559561"/>
            <a:ext cx="1890629" cy="193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452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91498A-D432-4B40-B2B7-B8271824A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кода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8206AD-9B43-4E18-A27B-DB858D046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6690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F0C2C8-DCCE-4838-9CCB-05D491551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Frontend-</a:t>
            </a:r>
            <a:r>
              <a:rPr lang="ru-RU" dirty="0"/>
              <a:t>часть проекта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89A0E7-EE14-4585-82D0-A84BD8B2A6B5}"/>
              </a:ext>
            </a:extLst>
          </p:cNvPr>
          <p:cNvSpPr txBox="1"/>
          <p:nvPr/>
        </p:nvSpPr>
        <p:spPr>
          <a:xfrm>
            <a:off x="838200" y="1506022"/>
            <a:ext cx="1999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Шаблоны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C7F9608-5D9C-4F38-AE7D-52505BEF02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00907"/>
            <a:ext cx="3554691" cy="14172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EECD19-6DF7-4FE6-A096-F9AB882F2107}"/>
              </a:ext>
            </a:extLst>
          </p:cNvPr>
          <p:cNvSpPr txBox="1"/>
          <p:nvPr/>
        </p:nvSpPr>
        <p:spPr>
          <a:xfrm>
            <a:off x="7859958" y="1506022"/>
            <a:ext cx="3493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Использование </a:t>
            </a:r>
            <a:r>
              <a:rPr lang="en-US" sz="2400" dirty="0"/>
              <a:t>Bootstrap</a:t>
            </a:r>
            <a:endParaRPr lang="ru-RU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4F7523-BA62-4A50-84F9-C7E128ED71CC}"/>
              </a:ext>
            </a:extLst>
          </p:cNvPr>
          <p:cNvSpPr txBox="1"/>
          <p:nvPr/>
        </p:nvSpPr>
        <p:spPr>
          <a:xfrm>
            <a:off x="838200" y="2111132"/>
            <a:ext cx="19992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Использован </a:t>
            </a:r>
            <a:r>
              <a:rPr lang="ru-RU" sz="1400" dirty="0" err="1"/>
              <a:t>шаблонизатор</a:t>
            </a:r>
            <a:r>
              <a:rPr lang="ru-RU" sz="1400" dirty="0"/>
              <a:t> </a:t>
            </a:r>
            <a:r>
              <a:rPr lang="en-US" sz="1400" dirty="0"/>
              <a:t>Jinja</a:t>
            </a:r>
            <a:r>
              <a:rPr lang="ru-RU" sz="1400" dirty="0"/>
              <a:t>, в т. ч. циклы, условия, теги.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26426E-0CEF-4918-BC26-791604F5325F}"/>
              </a:ext>
            </a:extLst>
          </p:cNvPr>
          <p:cNvSpPr txBox="1"/>
          <p:nvPr/>
        </p:nvSpPr>
        <p:spPr>
          <a:xfrm>
            <a:off x="838200" y="4369273"/>
            <a:ext cx="1419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JavaScript</a:t>
            </a:r>
            <a:endParaRPr lang="ru-RU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08F39B-7A32-412E-B708-5378C20EE20D}"/>
              </a:ext>
            </a:extLst>
          </p:cNvPr>
          <p:cNvSpPr txBox="1"/>
          <p:nvPr/>
        </p:nvSpPr>
        <p:spPr>
          <a:xfrm>
            <a:off x="838199" y="4963212"/>
            <a:ext cx="432768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В проекте много функций реализовано с помощью </a:t>
            </a:r>
            <a:r>
              <a:rPr lang="en-US" sz="1400" dirty="0" err="1"/>
              <a:t>js</a:t>
            </a:r>
            <a:r>
              <a:rPr lang="ru-RU" sz="1400" dirty="0"/>
              <a:t> кода</a:t>
            </a:r>
            <a:r>
              <a:rPr lang="en-US" sz="1400" dirty="0"/>
              <a:t>: </a:t>
            </a:r>
            <a:r>
              <a:rPr lang="ru-RU" sz="1400" dirty="0"/>
              <a:t>получение данных с сервера в реальном времени без перезарузки страницы, различные анимации и эффекты,</a:t>
            </a:r>
            <a:r>
              <a:rPr lang="en-US" sz="1400" dirty="0"/>
              <a:t> </a:t>
            </a:r>
            <a:r>
              <a:rPr lang="ru-RU" sz="1400" dirty="0"/>
              <a:t> создание элементов </a:t>
            </a:r>
            <a:r>
              <a:rPr lang="en-US" sz="1400" dirty="0"/>
              <a:t>DOM </a:t>
            </a:r>
            <a:r>
              <a:rPr lang="ru-RU" sz="1400" dirty="0"/>
              <a:t>прямо в браузере.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715F2EDE-CFFD-4DE3-AAE3-E947EB31C7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888" y="4963211"/>
            <a:ext cx="1919923" cy="116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518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5846FA-FA4B-43C6-9B56-8FF46200A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данными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1BC020-6866-4C34-BE12-552A5336E922}"/>
              </a:ext>
            </a:extLst>
          </p:cNvPr>
          <p:cNvSpPr txBox="1"/>
          <p:nvPr/>
        </p:nvSpPr>
        <p:spPr>
          <a:xfrm>
            <a:off x="838199" y="1690688"/>
            <a:ext cx="1942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ORM</a:t>
            </a:r>
            <a:r>
              <a:rPr lang="ru-RU" sz="2400" dirty="0"/>
              <a:t>-модели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8D2063D-B620-4913-850A-EFFFF5CE2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337848"/>
            <a:ext cx="5530542" cy="175971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98244E3-C338-4529-A544-5DE895B9D4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86" y="4562573"/>
            <a:ext cx="5540555" cy="145222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F93D662-9408-4ED0-B9F2-0CFE916A42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238" y="4562926"/>
            <a:ext cx="4943279" cy="14518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4F27428-669A-48C1-BEAA-D84CD2F5C2A8}"/>
              </a:ext>
            </a:extLst>
          </p:cNvPr>
          <p:cNvSpPr txBox="1"/>
          <p:nvPr/>
        </p:nvSpPr>
        <p:spPr>
          <a:xfrm>
            <a:off x="6774238" y="1690688"/>
            <a:ext cx="3601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Организация БД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0DEE1E-8796-40DC-9664-73425EEE9A09}"/>
              </a:ext>
            </a:extLst>
          </p:cNvPr>
          <p:cNvSpPr txBox="1"/>
          <p:nvPr/>
        </p:nvSpPr>
        <p:spPr>
          <a:xfrm>
            <a:off x="6774238" y="2225969"/>
            <a:ext cx="44439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проекте используется СУБД </a:t>
            </a:r>
            <a:r>
              <a:rPr lang="en-US" dirty="0" err="1"/>
              <a:t>Sqlite</a:t>
            </a:r>
            <a:r>
              <a:rPr lang="ru-RU" dirty="0"/>
              <a:t>. </a:t>
            </a:r>
          </a:p>
          <a:p>
            <a:pPr marL="342900" indent="-342900">
              <a:buAutoNum type="arabicPeriod"/>
            </a:pPr>
            <a:r>
              <a:rPr lang="ru-RU" dirty="0"/>
              <a:t>Все таблицы между собой имеют связи(</a:t>
            </a:r>
            <a:r>
              <a:rPr lang="en-US" dirty="0"/>
              <a:t>many to one, one to one</a:t>
            </a:r>
            <a:r>
              <a:rPr lang="ru-RU" dirty="0"/>
              <a:t>).</a:t>
            </a:r>
          </a:p>
          <a:p>
            <a:pPr marL="342900" indent="-342900">
              <a:buAutoNum type="arabicPeriod"/>
            </a:pPr>
            <a:r>
              <a:rPr lang="ru-RU" dirty="0"/>
              <a:t>Все </a:t>
            </a:r>
            <a:r>
              <a:rPr lang="en-US" dirty="0"/>
              <a:t>SQL </a:t>
            </a:r>
            <a:r>
              <a:rPr lang="ru-RU" dirty="0"/>
              <a:t>операции проходят через </a:t>
            </a:r>
            <a:r>
              <a:rPr lang="en-US" dirty="0"/>
              <a:t>ORM </a:t>
            </a:r>
            <a:r>
              <a:rPr lang="ru-RU" dirty="0"/>
              <a:t>движок.</a:t>
            </a:r>
          </a:p>
          <a:p>
            <a:pPr marL="342900" indent="-342900">
              <a:buAutoNum type="arabicPeriod"/>
            </a:pPr>
            <a:r>
              <a:rPr lang="ru-RU" dirty="0"/>
              <a:t>Определенные действия пользователя приводят к изменению, добавлению или чтению данных.</a:t>
            </a:r>
          </a:p>
        </p:txBody>
      </p:sp>
    </p:spTree>
    <p:extLst>
      <p:ext uri="{BB962C8B-B14F-4D97-AF65-F5344CB8AC3E}">
        <p14:creationId xmlns:p14="http://schemas.microsoft.com/office/powerpoint/2010/main" val="2451720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2696B1-AFA5-4A65-B5FD-D3CA3D3AC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6BF50B-FE53-4679-82B1-8803347CB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9910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8DAEE6-E973-4F99-8884-AD2226973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проекте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41E029-1B54-4319-8AEA-AD77A9DA9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28035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142</Words>
  <Application>Microsoft Office PowerPoint</Application>
  <PresentationFormat>Широкоэкранный</PresentationFormat>
  <Paragraphs>28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Интернет форум WTForum</vt:lpstr>
      <vt:lpstr>Командная работа</vt:lpstr>
      <vt:lpstr>Файловая система + библиотеки</vt:lpstr>
      <vt:lpstr>Внешний вид</vt:lpstr>
      <vt:lpstr>Схема кода</vt:lpstr>
      <vt:lpstr>Frontend-часть проекта</vt:lpstr>
      <vt:lpstr>Работа с данными</vt:lpstr>
      <vt:lpstr>Презентация PowerPoint</vt:lpstr>
      <vt:lpstr>О проекте</vt:lpstr>
      <vt:lpstr>Источники литературы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Интернет форум WTForum</dc:title>
  <dc:creator>Егор Челноков</dc:creator>
  <cp:lastModifiedBy>Егор Челноков</cp:lastModifiedBy>
  <cp:revision>7</cp:revision>
  <dcterms:created xsi:type="dcterms:W3CDTF">2025-04-18T15:57:36Z</dcterms:created>
  <dcterms:modified xsi:type="dcterms:W3CDTF">2025-04-22T19:23:10Z</dcterms:modified>
</cp:coreProperties>
</file>