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2" r:id="rId9"/>
    <p:sldId id="267" r:id="rId10"/>
    <p:sldId id="268" r:id="rId11"/>
    <p:sldId id="269" r:id="rId12"/>
    <p:sldId id="270" r:id="rId13"/>
    <p:sldId id="271" r:id="rId14"/>
    <p:sldId id="263" r:id="rId15"/>
    <p:sldId id="26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гор Челноков" initials="ЕЧ" lastIdx="3" clrIdx="0">
    <p:extLst>
      <p:ext uri="{19B8F6BF-5375-455C-9EA6-DF929625EA0E}">
        <p15:presenceInfo xmlns:p15="http://schemas.microsoft.com/office/powerpoint/2012/main" userId="70e62e90860f3b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9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110" y="7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23T23:03:49.871" idx="3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23T22:49:37.95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25-04-23T22:49:41.790" idx="2">
    <p:pos x="146" y="14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56DB33-9A70-405B-93FC-9064BD8D99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C915C1-BE30-4289-BC99-BCE262172B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F58A1-2790-466B-BDFD-2B7176D4BEF3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317402-D749-48C9-B546-5A587D21A1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5C883-E1F6-4536-A369-CF39E55294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891C6-D069-42B7-ABC2-8084600332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08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53A37-76DF-475F-B8B8-8FE89AA52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3D90C2-790E-4207-A900-FB775E3AF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FE9662-8E72-4707-B7C9-089BBEE1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2C32E6-FF5A-4067-8620-92DCB885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B54E46-8B29-4134-AF08-20CD6BAC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70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62063-679F-43A4-947E-6B051AE9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A84FD3-48DD-4731-930F-D830CC60C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E328E1-89D2-4952-AC72-808676B8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35685A-6B64-4D91-BA1C-9C0B8427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6A471A-1EF3-4D40-8608-6DC2A987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31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F0812D-B3A5-492A-ABEC-388E06280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93AA4B-6C28-42C0-B8FD-8ECE177AE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55E765-2E1E-43A1-904D-9002105A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0621AB-DF2B-4D31-8C28-18DFF03D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23E59-ADB1-4B1F-8431-54AB5CCF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78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84F8F-B122-4563-95AF-686BF6EA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F07B4-6BCC-4255-90AC-6D23C5AF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B9A47-AAED-486A-8BF4-B60817B6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00B9AF-15F6-4CC5-93B5-80BE7D7A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235F3D-5104-4FF9-8929-E82BBBAE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63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94B2B-D6CB-40EA-82AB-696B9D7D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99394D-5FC6-4373-90CA-50D9D18E7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EAF7E4-1F05-4BEB-B4B2-2D58B882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D37E4-7608-4FDD-A9D2-AB092C72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7C154A-924A-4266-9B8F-448C1548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5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86DE4-FFAB-4FEF-993D-D03142B7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17653D-2D32-48CE-8CE7-5093AA8D0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35F734-FB7C-46F9-AD50-C25E72B0C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01472B-38D6-4494-BD90-0A7E6843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15EECA-4DBB-4E54-8D75-CADC40FF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0B559C-4C1D-435B-BBA7-164BCE91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52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311A2-44A6-4E59-8071-27A207AC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03E2AF-7834-4E04-8669-C44520FC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04109-E5C3-48AA-BDFB-7B832DC24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6B3734-4B40-4C1F-B6F5-8929B5132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BC2036-BACE-4D4B-914C-4999A8AAF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1E6917-0401-4634-9531-B554C5F0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40DD81-67E4-4FAB-BEC9-68F0CDF4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0B97DA-E230-4125-B5F4-B5B8F6C9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0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C3C81-213D-4629-A36A-635BA3F7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D68869-E1FD-4C40-BF23-7C4ED8D8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F23BCF-F947-4CC0-94E6-176EA829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67D726-3F84-4193-85C3-23C91305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26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86A156-ECD5-419E-A307-3EDB280D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D05520-60E3-4EAF-A60F-2F67E358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FABBE5-53CD-431D-B793-D32743C9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91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CF45B-163A-40C8-AD8E-C1CB29C2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8E54C4-8BC1-4827-86EA-EA19EE22E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064660-FE18-426E-9FFC-CAAEB2F4C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619C25-0100-4F69-A3EB-841CF8A9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6F9C4-CCB5-4B99-8495-CC05EA71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EA4AB6-6BEB-49CF-8170-01797A51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31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24145-A1CF-48B2-9C8B-10C018BF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29344A-D868-4E29-889E-E1216683B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13DE4-3CF0-4AAD-88D8-09C15B80D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C8A6BE-92A7-4B59-9C5E-FA3A1863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C3F9D5-1620-4FB9-A6CA-3F6694FE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DC1C7F-B3BD-466F-9837-F0DFD8EE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9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EE2AE-6FD9-4531-B0FC-0C286361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0F9E30-31BB-409A-8FE4-8DA7E2663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C88034-CB04-453B-97AF-5F0AEB601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E42B0-126B-40D2-8603-60E526B3C4CA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A64D8D-64FD-41FB-8DB4-FB3B20E2A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9F1E70-ED90-4BCF-B100-11C5080F9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17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e-outgoing-calendula.glitch.me/" TargetMode="External"/><Relationship Id="rId2" Type="http://schemas.openxmlformats.org/officeDocument/2006/relationships/hyperlink" Target="https://github.com/andrey3304/The_greatest_project_of_our_t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k.yandex.ru/i/9jFBTd2LYByGzA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roproprogs.ru/flask" TargetMode="External"/><Relationship Id="rId3" Type="http://schemas.openxmlformats.org/officeDocument/2006/relationships/hyperlink" Target="https://flask.palletsprojects.com/" TargetMode="External"/><Relationship Id="rId7" Type="http://schemas.openxmlformats.org/officeDocument/2006/relationships/hyperlink" Target="https://chatgpt.com/" TargetMode="External"/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" TargetMode="External"/><Relationship Id="rId5" Type="http://schemas.openxmlformats.org/officeDocument/2006/relationships/hyperlink" Target="https://www.cyberforum.ru/" TargetMode="External"/><Relationship Id="rId4" Type="http://schemas.openxmlformats.org/officeDocument/2006/relationships/hyperlink" Target="https://stackoverflow.com/" TargetMode="External"/><Relationship Id="rId9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1BBBB-3850-4388-BCCD-5E7B7FF65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Интернет форум</a:t>
            </a:r>
            <a:br>
              <a:rPr lang="ru-RU" dirty="0"/>
            </a:br>
            <a:r>
              <a:rPr lang="en-US" b="1" dirty="0" err="1"/>
              <a:t>WTForum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DF6069-548B-41FE-995A-C64115B24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ru-RU" b="1" dirty="0"/>
              <a:t>Авторы</a:t>
            </a:r>
            <a:r>
              <a:rPr lang="en-US" b="1" dirty="0"/>
              <a:t>:</a:t>
            </a:r>
          </a:p>
          <a:p>
            <a:pPr algn="r"/>
            <a:r>
              <a:rPr lang="ru-RU" dirty="0"/>
              <a:t>Беликов Андрей</a:t>
            </a:r>
          </a:p>
          <a:p>
            <a:pPr algn="r"/>
            <a:r>
              <a:rPr lang="ru-RU" dirty="0"/>
              <a:t>Советов Егор</a:t>
            </a:r>
          </a:p>
          <a:p>
            <a:pPr algn="r"/>
            <a:r>
              <a:rPr lang="ru-RU" dirty="0"/>
              <a:t>Челноков Егор</a:t>
            </a:r>
          </a:p>
          <a:p>
            <a:pPr algn="r"/>
            <a:r>
              <a:rPr lang="ru-RU" b="1" dirty="0"/>
              <a:t>24.04.2025</a:t>
            </a:r>
          </a:p>
        </p:txBody>
      </p:sp>
    </p:spTree>
    <p:extLst>
      <p:ext uri="{BB962C8B-B14F-4D97-AF65-F5344CB8AC3E}">
        <p14:creationId xmlns:p14="http://schemas.microsoft.com/office/powerpoint/2010/main" val="192649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2253D-1A88-4336-A013-BB968DE5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Админ-панель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C48F80-4D02-421A-A0F2-3D0D903A9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5" y="4087024"/>
            <a:ext cx="4597824" cy="22324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45E75F-E6A6-4608-8CFD-4FA3AC5F4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5" y="1375449"/>
            <a:ext cx="9268890" cy="2485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36767C-1879-45AA-B876-9833E411DD51}"/>
              </a:ext>
            </a:extLst>
          </p:cNvPr>
          <p:cNvSpPr txBox="1"/>
          <p:nvPr/>
        </p:nvSpPr>
        <p:spPr>
          <a:xfrm>
            <a:off x="5863472" y="4251489"/>
            <a:ext cx="5863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Наши пользователи могут самостоятельно предлагать темы для обсуждения на форуме. Каждый пользователь имеет статус</a:t>
            </a:r>
            <a:r>
              <a:rPr lang="en-US" sz="1600" dirty="0"/>
              <a:t>: user </a:t>
            </a:r>
            <a:r>
              <a:rPr lang="ru-RU" sz="1600" dirty="0"/>
              <a:t>или </a:t>
            </a:r>
            <a:r>
              <a:rPr lang="en-US" sz="1600" dirty="0"/>
              <a:t>admin. </a:t>
            </a:r>
            <a:r>
              <a:rPr lang="ru-RU" sz="1600" dirty="0"/>
              <a:t>Администраторы могут опубликовать выбранные темы или отклонить их. Обычный пользователь получит ошибку доступа, если захочет пройти в админ-панель. </a:t>
            </a:r>
          </a:p>
        </p:txBody>
      </p:sp>
    </p:spTree>
    <p:extLst>
      <p:ext uri="{BB962C8B-B14F-4D97-AF65-F5344CB8AC3E}">
        <p14:creationId xmlns:p14="http://schemas.microsoft.com/office/powerpoint/2010/main" val="186635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88537-B077-4213-85E2-293FE9D1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Хостинг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5A6A5-29E9-4DB2-8436-FEE2840688FA}"/>
              </a:ext>
            </a:extLst>
          </p:cNvPr>
          <p:cNvSpPr txBox="1"/>
          <p:nvPr/>
        </p:nvSpPr>
        <p:spPr>
          <a:xfrm>
            <a:off x="762785" y="1866507"/>
            <a:ext cx="720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Сайт размещен на бесплатном виртуальном сервере от </a:t>
            </a:r>
            <a:r>
              <a:rPr lang="en-US" dirty="0"/>
              <a:t>glitch.com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14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5C19-CC2F-4FC7-9A8E-33256247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133"/>
            <a:ext cx="10515600" cy="1325563"/>
          </a:xfrm>
        </p:spPr>
        <p:txBody>
          <a:bodyPr/>
          <a:lstStyle/>
          <a:p>
            <a:r>
              <a:rPr lang="ru-RU" dirty="0"/>
              <a:t>Премия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C964F-C4EB-4927-A576-435D301F0801}"/>
              </a:ext>
            </a:extLst>
          </p:cNvPr>
          <p:cNvSpPr txBox="1"/>
          <p:nvPr/>
        </p:nvSpPr>
        <p:spPr>
          <a:xfrm>
            <a:off x="838200" y="1690687"/>
            <a:ext cx="3026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1) Разработаны и используются 2 собственных оригинальных стиля для сайта при помощи языка CSS. Расположено в папке </a:t>
            </a:r>
            <a:r>
              <a:rPr lang="en-US" dirty="0"/>
              <a:t>static/</a:t>
            </a:r>
            <a:r>
              <a:rPr lang="en-US" dirty="0" err="1"/>
              <a:t>css</a:t>
            </a:r>
            <a:r>
              <a:rPr lang="ru-RU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FA5B5-83F5-4C41-BABC-857481FF13CD}"/>
              </a:ext>
            </a:extLst>
          </p:cNvPr>
          <p:cNvSpPr txBox="1"/>
          <p:nvPr/>
        </p:nvSpPr>
        <p:spPr>
          <a:xfrm>
            <a:off x="4835951" y="1690687"/>
            <a:ext cx="2960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 Изучена технология </a:t>
            </a:r>
            <a:r>
              <a:rPr lang="en-US" dirty="0"/>
              <a:t>WebSocket </a:t>
            </a:r>
            <a:r>
              <a:rPr lang="ru-RU" dirty="0"/>
              <a:t> и соответственно используется оригинальная библиотека </a:t>
            </a:r>
            <a:r>
              <a:rPr lang="en-US" dirty="0" err="1"/>
              <a:t>SocketIO</a:t>
            </a:r>
            <a:r>
              <a:rPr lang="ru-RU" dirty="0"/>
              <a:t> для двуканального соединения клиента и сервера.</a:t>
            </a:r>
            <a:r>
              <a:rPr lang="en-US" dirty="0"/>
              <a:t> </a:t>
            </a:r>
            <a:r>
              <a:rPr lang="ru-RU" dirty="0"/>
              <a:t>В основном находится в </a:t>
            </a:r>
            <a:r>
              <a:rPr lang="en-US" dirty="0"/>
              <a:t>main.py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06D7A-9DD3-4B25-9740-6DC652E59B4C}"/>
              </a:ext>
            </a:extLst>
          </p:cNvPr>
          <p:cNvSpPr txBox="1"/>
          <p:nvPr/>
        </p:nvSpPr>
        <p:spPr>
          <a:xfrm>
            <a:off x="904973" y="3817856"/>
            <a:ext cx="3365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3) Написана собственная проверка человек</a:t>
            </a:r>
            <a:r>
              <a:rPr lang="en-US" dirty="0"/>
              <a:t>/</a:t>
            </a:r>
            <a:r>
              <a:rPr lang="ru-RU" dirty="0"/>
              <a:t>робот. (вычисление примера) </a:t>
            </a:r>
            <a:endParaRPr lang="en-US" dirty="0"/>
          </a:p>
          <a:p>
            <a:r>
              <a:rPr lang="ru-RU" dirty="0"/>
              <a:t>Находится на странице авторизации и </a:t>
            </a:r>
            <a:r>
              <a:rPr lang="ru-RU" dirty="0" err="1"/>
              <a:t>регитсрации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9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B799A-988A-43EA-BF61-CCC6CCDD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DCAF6-2F82-4E55-B1CC-5EDA4ED6D253}"/>
              </a:ext>
            </a:extLst>
          </p:cNvPr>
          <p:cNvSpPr txBox="1"/>
          <p:nvPr/>
        </p:nvSpPr>
        <p:spPr>
          <a:xfrm>
            <a:off x="838200" y="1690688"/>
            <a:ext cx="6862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Количество строк</a:t>
            </a:r>
            <a:r>
              <a:rPr lang="en-US" dirty="0"/>
              <a:t>: 745</a:t>
            </a:r>
          </a:p>
          <a:p>
            <a:endParaRPr lang="en-US" dirty="0"/>
          </a:p>
          <a:p>
            <a:r>
              <a:rPr lang="ru-RU" dirty="0"/>
              <a:t>Ссылка на репозиторий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https://github.com/andrey3304/The_greatest_project_of_our_time</a:t>
            </a:r>
            <a:endParaRPr lang="en-US" dirty="0"/>
          </a:p>
          <a:p>
            <a:endParaRPr lang="en-US" dirty="0"/>
          </a:p>
          <a:p>
            <a:r>
              <a:rPr lang="ru-RU" dirty="0"/>
              <a:t>Ссылка на сайт</a:t>
            </a:r>
            <a:r>
              <a:rPr lang="en-US" dirty="0"/>
              <a:t>:</a:t>
            </a:r>
          </a:p>
          <a:p>
            <a:r>
              <a:rPr lang="en-US" dirty="0">
                <a:hlinkClick r:id="rId3"/>
              </a:rPr>
              <a:t>https://shore-outgoing-calendula.glitch.me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75B1A-89CD-4506-AC2E-8FB3C6739E09}"/>
              </a:ext>
            </a:extLst>
          </p:cNvPr>
          <p:cNvSpPr txBox="1"/>
          <p:nvPr/>
        </p:nvSpPr>
        <p:spPr>
          <a:xfrm>
            <a:off x="857054" y="3949831"/>
            <a:ext cx="4185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Скринкаст</a:t>
            </a:r>
            <a:r>
              <a:rPr lang="ru-RU" dirty="0"/>
              <a:t> работы сайта</a:t>
            </a:r>
            <a:r>
              <a:rPr lang="en-US" dirty="0"/>
              <a:t>:</a:t>
            </a:r>
          </a:p>
          <a:p>
            <a:r>
              <a:rPr lang="en-US" dirty="0">
                <a:hlinkClick r:id="rId4"/>
              </a:rPr>
              <a:t>https://disk.yandex.ru/i/9jFBTd2LYByGzA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20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9F55B-CD88-4FF1-8EFF-43D44656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литературы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7C549-1549-4C28-AB20-D3DB6ED7D73D}"/>
              </a:ext>
            </a:extLst>
          </p:cNvPr>
          <p:cNvSpPr txBox="1"/>
          <p:nvPr/>
        </p:nvSpPr>
        <p:spPr>
          <a:xfrm>
            <a:off x="838200" y="1866507"/>
            <a:ext cx="555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Официальные документации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https://www.python.org/doc/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https://flask.palletsprojects.com/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FBC99-DF51-4B5A-A817-4B0474056137}"/>
              </a:ext>
            </a:extLst>
          </p:cNvPr>
          <p:cNvSpPr txBox="1"/>
          <p:nvPr/>
        </p:nvSpPr>
        <p:spPr>
          <a:xfrm>
            <a:off x="904973" y="2969443"/>
            <a:ext cx="3403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ru-RU" dirty="0"/>
              <a:t>Форумы программистов</a:t>
            </a:r>
            <a:r>
              <a:rPr lang="en-US" dirty="0"/>
              <a:t>: </a:t>
            </a:r>
          </a:p>
          <a:p>
            <a:r>
              <a:rPr lang="en-US" dirty="0"/>
              <a:t>     </a:t>
            </a:r>
            <a:r>
              <a:rPr lang="en-US" dirty="0">
                <a:hlinkClick r:id="rId4"/>
              </a:rPr>
              <a:t>https://stackoverflow.com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>
                <a:hlinkClick r:id="rId5"/>
              </a:rPr>
              <a:t>https://www.cyberforum.ru/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95876-B1FD-46E1-8A35-1DBB495E919A}"/>
              </a:ext>
            </a:extLst>
          </p:cNvPr>
          <p:cNvSpPr txBox="1"/>
          <p:nvPr/>
        </p:nvSpPr>
        <p:spPr>
          <a:xfrm>
            <a:off x="904973" y="4185501"/>
            <a:ext cx="340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ru-RU" dirty="0"/>
              <a:t>Статьи</a:t>
            </a:r>
            <a:r>
              <a:rPr lang="en-US" dirty="0"/>
              <a:t>:</a:t>
            </a:r>
          </a:p>
          <a:p>
            <a:r>
              <a:rPr lang="en-US" dirty="0"/>
              <a:t>     </a:t>
            </a:r>
            <a:r>
              <a:rPr lang="en-US" dirty="0">
                <a:hlinkClick r:id="rId6"/>
              </a:rPr>
              <a:t>https://habr.com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CCCA1-E25A-4686-9729-237946D197BA}"/>
              </a:ext>
            </a:extLst>
          </p:cNvPr>
          <p:cNvSpPr txBox="1"/>
          <p:nvPr/>
        </p:nvSpPr>
        <p:spPr>
          <a:xfrm>
            <a:off x="5665509" y="1958840"/>
            <a:ext cx="2941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ru-RU" dirty="0"/>
              <a:t>Объяснение сложных тем простым языком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https://chatgpt.com/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A2739-AD12-48AC-BE4B-2F05E1103205}"/>
              </a:ext>
            </a:extLst>
          </p:cNvPr>
          <p:cNvSpPr txBox="1"/>
          <p:nvPr/>
        </p:nvSpPr>
        <p:spPr>
          <a:xfrm>
            <a:off x="5665509" y="3186260"/>
            <a:ext cx="266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</a:t>
            </a:r>
            <a:r>
              <a:rPr lang="ru-RU" dirty="0"/>
              <a:t>Учебные сайты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>
                <a:hlinkClick r:id="rId8"/>
              </a:rPr>
              <a:t>https://proproprogs.ru/flask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774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1F8B6-0960-4E9A-854A-01BAB77C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DC19E-3C39-48C7-825B-0B44FE78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Готовы ответить на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9480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4A256-541D-403F-A69B-D81D3E92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Командная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F948F-1A07-4011-9753-AC8507010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838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Беликов Андрей (</a:t>
            </a:r>
            <a:r>
              <a:rPr lang="ru-RU" dirty="0" err="1"/>
              <a:t>тимлид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ru-RU" sz="1600" dirty="0"/>
              <a:t>Авторизация\регистрация</a:t>
            </a:r>
          </a:p>
          <a:p>
            <a:pPr marL="0" indent="0">
              <a:buNone/>
            </a:pPr>
            <a:r>
              <a:rPr lang="ru-RU" sz="1600" dirty="0"/>
              <a:t>Профиль пользователя</a:t>
            </a:r>
          </a:p>
          <a:p>
            <a:pPr marL="0" indent="0">
              <a:buNone/>
            </a:pPr>
            <a:r>
              <a:rPr lang="ru-RU" sz="1600" dirty="0"/>
              <a:t>Работа с файлами</a:t>
            </a:r>
          </a:p>
          <a:p>
            <a:pPr marL="0" indent="0">
              <a:buNone/>
            </a:pPr>
            <a:r>
              <a:rPr lang="ru-RU" sz="1600" dirty="0"/>
              <a:t>Создание уникального </a:t>
            </a:r>
            <a:r>
              <a:rPr lang="en-US" sz="1600" dirty="0" err="1"/>
              <a:t>css</a:t>
            </a:r>
            <a:r>
              <a:rPr lang="en-US" sz="1600" dirty="0"/>
              <a:t> </a:t>
            </a:r>
            <a:r>
              <a:rPr lang="ru-RU" sz="1600" dirty="0"/>
              <a:t>стиля</a:t>
            </a:r>
          </a:p>
          <a:p>
            <a:pPr marL="0" indent="0">
              <a:buNone/>
            </a:pPr>
            <a:r>
              <a:rPr lang="ru-RU" sz="1600" dirty="0"/>
              <a:t>Работа с </a:t>
            </a:r>
            <a:r>
              <a:rPr lang="en-US" sz="1600" dirty="0"/>
              <a:t>readme </a:t>
            </a:r>
            <a:r>
              <a:rPr lang="ru-RU" sz="1600" dirty="0"/>
              <a:t>и </a:t>
            </a:r>
            <a:r>
              <a:rPr lang="ru-RU" sz="1600" dirty="0" err="1"/>
              <a:t>тз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Работа с </a:t>
            </a:r>
            <a:r>
              <a:rPr lang="ru-RU" sz="1600" dirty="0" err="1"/>
              <a:t>бд</a:t>
            </a:r>
            <a:r>
              <a:rPr lang="ru-RU" sz="1600" dirty="0"/>
              <a:t> и </a:t>
            </a:r>
            <a:r>
              <a:rPr lang="en-US" sz="1600" dirty="0"/>
              <a:t>ORM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Проверка человек</a:t>
            </a:r>
            <a:r>
              <a:rPr lang="en-US" sz="1600" dirty="0"/>
              <a:t>/ </a:t>
            </a:r>
            <a:r>
              <a:rPr lang="ru-RU" sz="1600" dirty="0"/>
              <a:t>робот</a:t>
            </a:r>
            <a:endParaRPr lang="en-US" sz="16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AA3DC-8E58-41E0-8290-29114278A12A}"/>
              </a:ext>
            </a:extLst>
          </p:cNvPr>
          <p:cNvSpPr txBox="1"/>
          <p:nvPr/>
        </p:nvSpPr>
        <p:spPr>
          <a:xfrm>
            <a:off x="4336330" y="1979629"/>
            <a:ext cx="29317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Егор Челноков</a:t>
            </a:r>
          </a:p>
          <a:p>
            <a:r>
              <a:rPr lang="ru-RU" sz="1600" dirty="0"/>
              <a:t>Основная логика общения на форуме</a:t>
            </a:r>
            <a:endParaRPr lang="en-US" sz="1600" dirty="0"/>
          </a:p>
          <a:p>
            <a:r>
              <a:rPr lang="ru-RU" sz="1600" dirty="0"/>
              <a:t>Разработка 2 </a:t>
            </a:r>
            <a:r>
              <a:rPr lang="ru-RU" sz="1600" dirty="0" err="1"/>
              <a:t>го</a:t>
            </a:r>
            <a:r>
              <a:rPr lang="ru-RU" sz="1600" dirty="0"/>
              <a:t> уникального </a:t>
            </a:r>
            <a:r>
              <a:rPr lang="en-US" sz="1600" dirty="0" err="1"/>
              <a:t>css</a:t>
            </a:r>
            <a:r>
              <a:rPr lang="en-US" sz="1600" dirty="0"/>
              <a:t> </a:t>
            </a:r>
            <a:r>
              <a:rPr lang="ru-RU" sz="1600" dirty="0"/>
              <a:t>стиля</a:t>
            </a:r>
          </a:p>
          <a:p>
            <a:r>
              <a:rPr lang="ru-RU" sz="1600" dirty="0"/>
              <a:t>Работа с внешним </a:t>
            </a:r>
            <a:r>
              <a:rPr lang="en-US" sz="1600" dirty="0"/>
              <a:t>API</a:t>
            </a:r>
          </a:p>
          <a:p>
            <a:r>
              <a:rPr lang="ru-RU" sz="1600" dirty="0"/>
              <a:t>Создание админ-панели</a:t>
            </a:r>
          </a:p>
          <a:p>
            <a:r>
              <a:rPr lang="ru-RU" sz="1600" dirty="0"/>
              <a:t>Установка на сервер</a:t>
            </a:r>
          </a:p>
          <a:p>
            <a:r>
              <a:rPr lang="ru-RU" sz="1600" dirty="0"/>
              <a:t>Создание презентации</a:t>
            </a:r>
          </a:p>
          <a:p>
            <a:endParaRPr lang="ru-RU" sz="1600" dirty="0"/>
          </a:p>
          <a:p>
            <a:endParaRPr lang="ru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0B5D3-8098-4816-BE97-F1532D7AB9BC}"/>
              </a:ext>
            </a:extLst>
          </p:cNvPr>
          <p:cNvSpPr txBox="1"/>
          <p:nvPr/>
        </p:nvSpPr>
        <p:spPr>
          <a:xfrm>
            <a:off x="7909089" y="1979629"/>
            <a:ext cx="34447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Советов Егор</a:t>
            </a:r>
          </a:p>
          <a:p>
            <a:r>
              <a:rPr lang="ru-RU" sz="1600" dirty="0"/>
              <a:t>Создание</a:t>
            </a:r>
            <a:r>
              <a:rPr lang="en-US" sz="1600" dirty="0"/>
              <a:t> readme </a:t>
            </a:r>
            <a:r>
              <a:rPr lang="ru-RU" sz="1600" dirty="0"/>
              <a:t> и </a:t>
            </a:r>
            <a:r>
              <a:rPr lang="ru-RU" sz="1600" dirty="0" err="1"/>
              <a:t>тз</a:t>
            </a:r>
            <a:endParaRPr lang="ru-RU" sz="1600" dirty="0"/>
          </a:p>
          <a:p>
            <a:r>
              <a:rPr lang="ru-RU" sz="1600" dirty="0"/>
              <a:t>Работа с </a:t>
            </a:r>
            <a:r>
              <a:rPr lang="en-US" sz="1600" dirty="0"/>
              <a:t>ORM </a:t>
            </a:r>
            <a:r>
              <a:rPr lang="ru-RU" sz="1600" dirty="0"/>
              <a:t>моделями</a:t>
            </a:r>
          </a:p>
          <a:p>
            <a:r>
              <a:rPr lang="ru-RU" sz="1600" dirty="0"/>
              <a:t>Логика работы главной страницы</a:t>
            </a:r>
          </a:p>
          <a:p>
            <a:r>
              <a:rPr lang="ru-RU" sz="1600" dirty="0"/>
              <a:t>Работа с базой данных</a:t>
            </a:r>
          </a:p>
          <a:p>
            <a:r>
              <a:rPr lang="ru-RU" sz="1600" dirty="0"/>
              <a:t>Создание шаблонов</a:t>
            </a:r>
          </a:p>
          <a:p>
            <a:r>
              <a:rPr lang="ru-RU" sz="1600" dirty="0"/>
              <a:t>Реализация необходимых </a:t>
            </a:r>
            <a:r>
              <a:rPr lang="ru-RU" sz="1600" dirty="0" err="1"/>
              <a:t>доп</a:t>
            </a:r>
            <a:r>
              <a:rPr lang="ru-RU" sz="1600" dirty="0"/>
              <a:t> функций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347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D053-2EDF-4CD0-A597-2D9C1DBE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Файловая система + библиотеки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FCCA63-AB21-41C3-A302-AA3E3D8F5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8574"/>
            <a:ext cx="6043367" cy="26127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72AC32-A999-41E7-8E5E-7D6164D76CC1}"/>
              </a:ext>
            </a:extLst>
          </p:cNvPr>
          <p:cNvSpPr txBox="1"/>
          <p:nvPr/>
        </p:nvSpPr>
        <p:spPr>
          <a:xfrm>
            <a:off x="7466029" y="1848574"/>
            <a:ext cx="32051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Наш сайт построен на </a:t>
            </a:r>
            <a:r>
              <a:rPr lang="en-US" dirty="0"/>
              <a:t>Flask(+</a:t>
            </a:r>
            <a:r>
              <a:rPr lang="ru-RU" dirty="0"/>
              <a:t> различные расширения типа </a:t>
            </a:r>
            <a:r>
              <a:rPr lang="en-US" dirty="0"/>
              <a:t>Login </a:t>
            </a:r>
            <a:r>
              <a:rPr lang="ru-RU" dirty="0"/>
              <a:t>и </a:t>
            </a:r>
            <a:r>
              <a:rPr lang="ru-RU" dirty="0" err="1"/>
              <a:t>др</a:t>
            </a:r>
            <a:r>
              <a:rPr lang="ru-RU" dirty="0"/>
              <a:t>)</a:t>
            </a:r>
            <a:r>
              <a:rPr lang="en-US" dirty="0"/>
              <a:t> . </a:t>
            </a:r>
            <a:r>
              <a:rPr lang="ru-RU" dirty="0"/>
              <a:t>Для двуканального соединения используется</a:t>
            </a:r>
            <a:r>
              <a:rPr lang="en-US" dirty="0"/>
              <a:t> </a:t>
            </a:r>
            <a:r>
              <a:rPr lang="en-US" dirty="0" err="1"/>
              <a:t>SocketIO</a:t>
            </a:r>
            <a:r>
              <a:rPr lang="en-US" dirty="0"/>
              <a:t>. </a:t>
            </a:r>
            <a:r>
              <a:rPr lang="ru-RU" dirty="0"/>
              <a:t>Также</a:t>
            </a:r>
            <a:r>
              <a:rPr lang="en-US" dirty="0"/>
              <a:t> requests </a:t>
            </a:r>
            <a:r>
              <a:rPr lang="ru-RU" dirty="0"/>
              <a:t>для </a:t>
            </a:r>
            <a:r>
              <a:rPr lang="en-US" dirty="0" err="1"/>
              <a:t>api</a:t>
            </a:r>
            <a:r>
              <a:rPr lang="ru-RU" dirty="0"/>
              <a:t>-взаимодействий, </a:t>
            </a:r>
            <a:r>
              <a:rPr lang="en-US" dirty="0" err="1"/>
              <a:t>loguru</a:t>
            </a:r>
            <a:r>
              <a:rPr lang="ru-RU" dirty="0"/>
              <a:t> для логирования, </a:t>
            </a:r>
            <a:r>
              <a:rPr lang="en-US" dirty="0" err="1"/>
              <a:t>SQLAlchemy</a:t>
            </a:r>
            <a:r>
              <a:rPr lang="ru-RU" dirty="0"/>
              <a:t> для работы с </a:t>
            </a:r>
            <a:r>
              <a:rPr lang="ru-RU" dirty="0" err="1"/>
              <a:t>бд</a:t>
            </a:r>
            <a:r>
              <a:rPr lang="ru-RU" dirty="0"/>
              <a:t>.</a:t>
            </a:r>
            <a:r>
              <a:rPr lang="en-US" dirty="0"/>
              <a:t>  </a:t>
            </a: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95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38300-E562-4BC4-B789-38FD21D6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41C0933-D02C-4AC1-9C53-94CE93A14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5687"/>
            <a:ext cx="5705057" cy="2840643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C93B6C-D9B5-405F-9F6F-09C07412E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59562"/>
            <a:ext cx="3895027" cy="19333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4D63AF6-3174-4FEF-ADE3-85B200A68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43" y="4559561"/>
            <a:ext cx="1890629" cy="19333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043374-7A11-4C59-A21D-34B2F72424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230" y="1495687"/>
            <a:ext cx="5325580" cy="244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5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0C2C8-DCCE-4838-9CCB-05D49155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Frontend-</a:t>
            </a:r>
            <a:r>
              <a:rPr lang="ru-RU" dirty="0"/>
              <a:t>часть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9A0E7-EE14-4585-82D0-A84BD8B2A6B5}"/>
              </a:ext>
            </a:extLst>
          </p:cNvPr>
          <p:cNvSpPr txBox="1"/>
          <p:nvPr/>
        </p:nvSpPr>
        <p:spPr>
          <a:xfrm>
            <a:off x="838200" y="1506022"/>
            <a:ext cx="199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Шаблоны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7F9608-5D9C-4F38-AE7D-52505BEF0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0907"/>
            <a:ext cx="3554691" cy="1417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EECD19-6DF7-4FE6-A096-F9AB882F2107}"/>
              </a:ext>
            </a:extLst>
          </p:cNvPr>
          <p:cNvSpPr txBox="1"/>
          <p:nvPr/>
        </p:nvSpPr>
        <p:spPr>
          <a:xfrm>
            <a:off x="7859958" y="1506022"/>
            <a:ext cx="3493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Использование </a:t>
            </a:r>
            <a:r>
              <a:rPr lang="en-US" sz="2400" dirty="0"/>
              <a:t>Bootstrap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F7523-BA62-4A50-84F9-C7E128ED71CC}"/>
              </a:ext>
            </a:extLst>
          </p:cNvPr>
          <p:cNvSpPr txBox="1"/>
          <p:nvPr/>
        </p:nvSpPr>
        <p:spPr>
          <a:xfrm>
            <a:off x="838200" y="2111132"/>
            <a:ext cx="1999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Использован </a:t>
            </a:r>
            <a:r>
              <a:rPr lang="ru-RU" sz="1400" dirty="0" err="1"/>
              <a:t>шаблонизатор</a:t>
            </a:r>
            <a:r>
              <a:rPr lang="ru-RU" sz="1400" dirty="0"/>
              <a:t> </a:t>
            </a:r>
            <a:r>
              <a:rPr lang="en-US" sz="1400" dirty="0"/>
              <a:t>Jinja</a:t>
            </a:r>
            <a:r>
              <a:rPr lang="ru-RU" sz="1400" dirty="0"/>
              <a:t>, в т. ч. циклы, условия, теги.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6426E-0CEF-4918-BC26-791604F5325F}"/>
              </a:ext>
            </a:extLst>
          </p:cNvPr>
          <p:cNvSpPr txBox="1"/>
          <p:nvPr/>
        </p:nvSpPr>
        <p:spPr>
          <a:xfrm>
            <a:off x="838200" y="4369273"/>
            <a:ext cx="1419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JavaScript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8F39B-7A32-412E-B708-5378C20EE20D}"/>
              </a:ext>
            </a:extLst>
          </p:cNvPr>
          <p:cNvSpPr txBox="1"/>
          <p:nvPr/>
        </p:nvSpPr>
        <p:spPr>
          <a:xfrm>
            <a:off x="838199" y="4963212"/>
            <a:ext cx="43276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 проекте много функций реализовано с помощью </a:t>
            </a:r>
            <a:r>
              <a:rPr lang="en-US" sz="1400" dirty="0" err="1"/>
              <a:t>js</a:t>
            </a:r>
            <a:r>
              <a:rPr lang="ru-RU" sz="1400" dirty="0"/>
              <a:t> кода</a:t>
            </a:r>
            <a:r>
              <a:rPr lang="en-US" sz="1400" dirty="0"/>
              <a:t>: </a:t>
            </a:r>
            <a:r>
              <a:rPr lang="ru-RU" sz="1400" dirty="0"/>
              <a:t>получение данных с сервера в реальном времени без перезарузки страницы, различные анимации и эффекты,</a:t>
            </a:r>
            <a:r>
              <a:rPr lang="en-US" sz="1400" dirty="0"/>
              <a:t> </a:t>
            </a:r>
            <a:r>
              <a:rPr lang="ru-RU" sz="1400" dirty="0"/>
              <a:t> создание элементов </a:t>
            </a:r>
            <a:r>
              <a:rPr lang="en-US" sz="1400" dirty="0"/>
              <a:t>DOM </a:t>
            </a:r>
            <a:r>
              <a:rPr lang="ru-RU" sz="1400" dirty="0"/>
              <a:t>прямо в браузере.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15F2EDE-CFFD-4DE3-AAE3-E947EB31C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88" y="4963211"/>
            <a:ext cx="1919923" cy="11695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A2D4D0-25EA-4CF8-9BF8-5A76BE4DE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726" y="2111132"/>
            <a:ext cx="3998510" cy="18355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66AFB7-DEBC-4ECD-A011-BE6ED30E1963}"/>
              </a:ext>
            </a:extLst>
          </p:cNvPr>
          <p:cNvSpPr txBox="1"/>
          <p:nvPr/>
        </p:nvSpPr>
        <p:spPr>
          <a:xfrm>
            <a:off x="7692272" y="4600104"/>
            <a:ext cx="389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Раздел профиля реализован с использованием компонентов </a:t>
            </a:r>
            <a:r>
              <a:rPr lang="en-US" sz="1400" dirty="0"/>
              <a:t>Bootstrap.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9051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846FA-FA4B-43C6-9B56-8FF46200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BC020-6866-4C34-BE12-552A5336E922}"/>
              </a:ext>
            </a:extLst>
          </p:cNvPr>
          <p:cNvSpPr txBox="1"/>
          <p:nvPr/>
        </p:nvSpPr>
        <p:spPr>
          <a:xfrm>
            <a:off x="838199" y="1690688"/>
            <a:ext cx="194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ORM</a:t>
            </a:r>
            <a:r>
              <a:rPr lang="ru-RU" sz="2400" dirty="0"/>
              <a:t>-модели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D2063D-B620-4913-850A-EFFFF5CE2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37848"/>
            <a:ext cx="5530542" cy="17597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8244E3-C338-4529-A544-5DE895B9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86" y="4562573"/>
            <a:ext cx="5540555" cy="14522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F93D662-9408-4ED0-B9F2-0CFE916A4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238" y="4562926"/>
            <a:ext cx="4943279" cy="14518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F27428-669A-48C1-BEAA-D84CD2F5C2A8}"/>
              </a:ext>
            </a:extLst>
          </p:cNvPr>
          <p:cNvSpPr txBox="1"/>
          <p:nvPr/>
        </p:nvSpPr>
        <p:spPr>
          <a:xfrm>
            <a:off x="6774238" y="1690688"/>
            <a:ext cx="360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Организация БД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0DEE1E-8796-40DC-9664-73425EEE9A09}"/>
              </a:ext>
            </a:extLst>
          </p:cNvPr>
          <p:cNvSpPr txBox="1"/>
          <p:nvPr/>
        </p:nvSpPr>
        <p:spPr>
          <a:xfrm>
            <a:off x="6774238" y="2225969"/>
            <a:ext cx="4443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проекте используется СУБД </a:t>
            </a:r>
            <a:r>
              <a:rPr lang="en-US" dirty="0" err="1"/>
              <a:t>Sqlite</a:t>
            </a:r>
            <a:r>
              <a:rPr lang="ru-RU" dirty="0"/>
              <a:t>. </a:t>
            </a:r>
          </a:p>
          <a:p>
            <a:pPr marL="342900" indent="-342900">
              <a:buAutoNum type="arabicPeriod"/>
            </a:pPr>
            <a:r>
              <a:rPr lang="ru-RU" dirty="0"/>
              <a:t>Все таблицы между собой имеют связи(</a:t>
            </a:r>
            <a:r>
              <a:rPr lang="en-US" dirty="0"/>
              <a:t>many to one, one to one</a:t>
            </a:r>
            <a:r>
              <a:rPr lang="ru-RU" dirty="0"/>
              <a:t>).</a:t>
            </a:r>
          </a:p>
          <a:p>
            <a:pPr marL="342900" indent="-342900">
              <a:buAutoNum type="arabicPeriod"/>
            </a:pPr>
            <a:r>
              <a:rPr lang="ru-RU" dirty="0"/>
              <a:t>Все </a:t>
            </a:r>
            <a:r>
              <a:rPr lang="en-US" dirty="0"/>
              <a:t>SQL </a:t>
            </a:r>
            <a:r>
              <a:rPr lang="ru-RU" dirty="0"/>
              <a:t>операции проходят через </a:t>
            </a:r>
            <a:r>
              <a:rPr lang="en-US" dirty="0"/>
              <a:t>ORM </a:t>
            </a:r>
            <a:r>
              <a:rPr lang="ru-RU" dirty="0"/>
              <a:t>движок.</a:t>
            </a:r>
          </a:p>
          <a:p>
            <a:pPr marL="342900" indent="-342900">
              <a:buAutoNum type="arabicPeriod"/>
            </a:pPr>
            <a:r>
              <a:rPr lang="ru-RU" dirty="0"/>
              <a:t>Определенные действия пользователя приводят к изменению, добавлению или чтению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45172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696B1-AFA5-4A65-B5FD-D3CA3D3A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и авторизация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0AFCBF-A423-4CFC-84EC-9CC7438B6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419937" cy="39875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180568-3EF3-4B5D-AA45-79D840F19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994" y="1690688"/>
            <a:ext cx="3745344" cy="3987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2A7087-00F0-4A3F-BBB6-2ADF9C8F6116}"/>
              </a:ext>
            </a:extLst>
          </p:cNvPr>
          <p:cNvSpPr txBox="1"/>
          <p:nvPr/>
        </p:nvSpPr>
        <p:spPr>
          <a:xfrm>
            <a:off x="8531258" y="1800520"/>
            <a:ext cx="3337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 сайте реализована базовая авторизация и регистрация. Написана собственная проверка человек</a:t>
            </a:r>
            <a:r>
              <a:rPr lang="en-US" sz="1400" dirty="0"/>
              <a:t>/</a:t>
            </a:r>
            <a:r>
              <a:rPr lang="ru-RU" sz="1400" dirty="0"/>
              <a:t>робот. </a:t>
            </a:r>
          </a:p>
        </p:txBody>
      </p:sp>
    </p:spTree>
    <p:extLst>
      <p:ext uri="{BB962C8B-B14F-4D97-AF65-F5344CB8AC3E}">
        <p14:creationId xmlns:p14="http://schemas.microsoft.com/office/powerpoint/2010/main" val="281991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DAEE6-E973-4F99-8884-AD22269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3A5A45-E697-43AC-82A2-5C9C8E0B0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4276"/>
            <a:ext cx="6788006" cy="3116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4F846-7F91-4FA3-A14B-1FE4D2D3F852}"/>
              </a:ext>
            </a:extLst>
          </p:cNvPr>
          <p:cNvSpPr txBox="1"/>
          <p:nvPr/>
        </p:nvSpPr>
        <p:spPr>
          <a:xfrm>
            <a:off x="8191893" y="1574276"/>
            <a:ext cx="2696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странице профиля пользователь может установить себе </a:t>
            </a:r>
            <a:r>
              <a:rPr lang="ru-RU" dirty="0" err="1"/>
              <a:t>аватарку</a:t>
            </a:r>
            <a:r>
              <a:rPr lang="ru-RU" dirty="0"/>
              <a:t>, либо изменить старую. Медиа файлы </a:t>
            </a:r>
            <a:r>
              <a:rPr lang="ru-RU" dirty="0" err="1"/>
              <a:t>храняться</a:t>
            </a:r>
            <a:r>
              <a:rPr lang="ru-RU" dirty="0"/>
              <a:t> на сервере.</a:t>
            </a:r>
          </a:p>
        </p:txBody>
      </p:sp>
    </p:spTree>
    <p:extLst>
      <p:ext uri="{BB962C8B-B14F-4D97-AF65-F5344CB8AC3E}">
        <p14:creationId xmlns:p14="http://schemas.microsoft.com/office/powerpoint/2010/main" val="408280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7BFDA-A8CB-4205-98F3-2EC441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API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3FBAE09-CDFC-40FF-AD18-3581DB947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99985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23EC73-4D04-4D94-A60F-9978A4178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79" y="1690688"/>
            <a:ext cx="5682776" cy="1325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56385A-2870-467D-A456-887536178799}"/>
              </a:ext>
            </a:extLst>
          </p:cNvPr>
          <p:cNvSpPr txBox="1"/>
          <p:nvPr/>
        </p:nvSpPr>
        <p:spPr>
          <a:xfrm>
            <a:off x="5967167" y="3429000"/>
            <a:ext cx="5616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 нас используется внешнее </a:t>
            </a:r>
            <a:r>
              <a:rPr lang="en-US" dirty="0"/>
              <a:t>API </a:t>
            </a:r>
            <a:r>
              <a:rPr lang="ru-RU" dirty="0"/>
              <a:t>погоды. Если пользователь отправит сообщение</a:t>
            </a:r>
            <a:r>
              <a:rPr lang="en-US" dirty="0"/>
              <a:t> </a:t>
            </a:r>
            <a:r>
              <a:rPr lang="ru-RU" dirty="0"/>
              <a:t>вида</a:t>
            </a:r>
            <a:r>
              <a:rPr lang="en-US" dirty="0"/>
              <a:t>: ‘</a:t>
            </a:r>
            <a:r>
              <a:rPr lang="ru-RU" dirty="0"/>
              <a:t>Информация </a:t>
            </a:r>
            <a:r>
              <a:rPr lang="en-US" dirty="0"/>
              <a:t>{</a:t>
            </a:r>
            <a:r>
              <a:rPr lang="ru-RU" dirty="0"/>
              <a:t>населенный пункт</a:t>
            </a:r>
            <a:r>
              <a:rPr lang="en-US" dirty="0"/>
              <a:t>}’</a:t>
            </a:r>
            <a:r>
              <a:rPr lang="ru-RU" dirty="0"/>
              <a:t>, то бот пришлет сообщение об этом городе и о погоде в нем в реальном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5096740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586</Words>
  <Application>Microsoft Office PowerPoint</Application>
  <PresentationFormat>Широкоэкранный</PresentationFormat>
  <Paragraphs>82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Интернет форум WTForum</vt:lpstr>
      <vt:lpstr>Командная работа</vt:lpstr>
      <vt:lpstr>Файловая система + библиотеки</vt:lpstr>
      <vt:lpstr>Внешний вид</vt:lpstr>
      <vt:lpstr>Frontend-часть проекта</vt:lpstr>
      <vt:lpstr>Работа с данными</vt:lpstr>
      <vt:lpstr>Регистрация и авторизация</vt:lpstr>
      <vt:lpstr>Работа с файлами</vt:lpstr>
      <vt:lpstr>Использование API</vt:lpstr>
      <vt:lpstr>Админ-панель</vt:lpstr>
      <vt:lpstr>Хостинг</vt:lpstr>
      <vt:lpstr>Премия</vt:lpstr>
      <vt:lpstr>О проекте</vt:lpstr>
      <vt:lpstr>Источники литературы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форум WTForum</dc:title>
  <dc:creator>Егор Челноков</dc:creator>
  <cp:lastModifiedBy>Егор Челноков</cp:lastModifiedBy>
  <cp:revision>18</cp:revision>
  <dcterms:created xsi:type="dcterms:W3CDTF">2025-04-18T15:57:36Z</dcterms:created>
  <dcterms:modified xsi:type="dcterms:W3CDTF">2025-04-26T13:29:18Z</dcterms:modified>
</cp:coreProperties>
</file>