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3A37-76DF-475F-B8B8-8FE89AA5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D90C2-790E-4207-A900-FB775E3A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E9662-8E72-4707-B7C9-089BBEE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C32E6-FF5A-4067-8620-92DCB885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4E46-8B29-4134-AF08-20CD6BA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62063-679F-43A4-947E-6B051AE9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84FD3-48DD-4731-930F-D830CC60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328E1-89D2-4952-AC72-808676B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5685A-6B64-4D91-BA1C-9C0B842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A471A-1EF3-4D40-8608-6DC2A98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F0812D-B3A5-492A-ABEC-388E0628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93AA4B-6C28-42C0-B8FD-8ECE177A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5E765-2E1E-43A1-904D-9002105A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621AB-DF2B-4D31-8C28-18DFF03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3E59-ADB1-4B1F-8431-54AB5CCF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4F8F-B122-4563-95AF-686BF6E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F07B4-6BCC-4255-90AC-6D23C5A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B9A47-AAED-486A-8BF4-B60817B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0B9AF-15F6-4CC5-93B5-80BE7D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35F3D-5104-4FF9-8929-E82BBBA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4B2B-D6CB-40EA-82AB-696B9D7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99394D-5FC6-4373-90CA-50D9D18E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AF7E4-1F05-4BEB-B4B2-2D58B882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D37E4-7608-4FDD-A9D2-AB092C72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C154A-924A-4266-9B8F-448C15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6DE4-FFAB-4FEF-993D-D03142B7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7653D-2D32-48CE-8CE7-5093AA8D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5F734-FB7C-46F9-AD50-C25E72B0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1472B-38D6-4494-BD90-0A7E6843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5EECA-4DBB-4E54-8D75-CADC40F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B559C-4C1D-435B-BBA7-164BCE9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11A2-44A6-4E59-8071-27A207AC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3E2AF-7834-4E04-8669-C44520FC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04109-E5C3-48AA-BDFB-7B832DC2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6B3734-4B40-4C1F-B6F5-8929B513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C2036-BACE-4D4B-914C-4999A8AA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E6917-0401-4634-9531-B554C5F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40DD81-67E4-4FAB-BEC9-68F0CDF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0B97DA-E230-4125-B5F4-B5B8F6C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3C81-213D-4629-A36A-635BA3F7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68869-E1FD-4C40-BF23-7C4ED8D8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23BCF-F947-4CC0-94E6-176EA82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7D726-3F84-4193-85C3-23C9130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6A156-ECD5-419E-A307-3EDB280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05520-60E3-4EAF-A60F-2F67E35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ABBE5-53CD-431D-B793-D32743C9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CF45B-163A-40C8-AD8E-C1CB29C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E54C4-8BC1-4827-86EA-EA19EE2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64660-FE18-426E-9FFC-CAAEB2F4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19C25-0100-4F69-A3EB-841CF8A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F9C4-CCB5-4B99-8495-CC05EA7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4AB6-6BEB-49CF-8170-01797A5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4145-A1CF-48B2-9C8B-10C018BF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9344A-D868-4E29-889E-E1216683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13DE4-3CF0-4AAD-88D8-09C15B8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A6BE-92A7-4B59-9C5E-FA3A186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3F9D5-1620-4FB9-A6CA-3F6694F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C1C7F-B3BD-466F-9837-F0DFD8E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E2AE-6FD9-4531-B0FC-0C28636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0F9E30-31BB-409A-8FE4-8DA7E26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8034-CB04-453B-97AF-5F0AEB60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42B0-126B-40D2-8603-60E526B3C4CA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64D8D-64FD-41FB-8DB4-FB3B20E2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F1E70-ED90-4BCF-B100-11C5080F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1BBBB-3850-4388-BCCD-5E7B7FF65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 форум</a:t>
            </a:r>
            <a:br>
              <a:rPr lang="ru-RU" dirty="0"/>
            </a:br>
            <a:r>
              <a:rPr lang="en-US" b="1" dirty="0" err="1"/>
              <a:t>WTForum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F6069-548B-41FE-995A-C64115B24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b="1" dirty="0"/>
              <a:t>Авторы</a:t>
            </a:r>
            <a:r>
              <a:rPr lang="en-US" b="1" dirty="0"/>
              <a:t>:</a:t>
            </a:r>
          </a:p>
          <a:p>
            <a:pPr algn="r"/>
            <a:r>
              <a:rPr lang="ru-RU" dirty="0"/>
              <a:t>Беликов Андрей</a:t>
            </a:r>
          </a:p>
          <a:p>
            <a:pPr algn="r"/>
            <a:r>
              <a:rPr lang="ru-RU" dirty="0"/>
              <a:t>Советов Егор</a:t>
            </a:r>
          </a:p>
          <a:p>
            <a:pPr algn="r"/>
            <a:r>
              <a:rPr lang="ru-RU" dirty="0"/>
              <a:t>Челноков Егор</a:t>
            </a:r>
          </a:p>
          <a:p>
            <a:pPr algn="r"/>
            <a:r>
              <a:rPr lang="ru-RU" b="1" dirty="0"/>
              <a:t>24.04.2025</a:t>
            </a:r>
          </a:p>
        </p:txBody>
      </p:sp>
    </p:spTree>
    <p:extLst>
      <p:ext uri="{BB962C8B-B14F-4D97-AF65-F5344CB8AC3E}">
        <p14:creationId xmlns:p14="http://schemas.microsoft.com/office/powerpoint/2010/main" val="19264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A256-541D-403F-A69B-D81D3E9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F948F-1A07-4011-9753-AC850701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386" cy="4351338"/>
          </a:xfrm>
        </p:spPr>
        <p:txBody>
          <a:bodyPr/>
          <a:lstStyle/>
          <a:p>
            <a:r>
              <a:rPr lang="ru-RU" dirty="0"/>
              <a:t>Беликов Андрей (</a:t>
            </a:r>
            <a:r>
              <a:rPr lang="ru-RU" dirty="0" err="1"/>
              <a:t>тимлид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34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D053-2EDF-4CD0-A597-2D9C1DB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5307E-C1B3-4FEE-A864-52AC16C1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00-E562-4BC4-B789-38FD21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41C0933-D02C-4AC1-9C53-94CE93A1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687"/>
            <a:ext cx="5705057" cy="284064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93B6C-D9B5-405F-9F6F-09C0741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9562"/>
            <a:ext cx="3895027" cy="19333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D63AF6-3174-4FEF-ADE3-85B200A68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3" y="4559561"/>
            <a:ext cx="1890629" cy="19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498A-D432-4B40-B2B7-B8271824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206AD-9B43-4E18-A27B-DB858D04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0C2C8-DCCE-4838-9CCB-05D4915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DA31A-0A0B-4B30-A2A5-881E2B7D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DAEE6-E973-4F99-8884-AD22269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1E029-1B54-4319-8AEA-AD77A9DA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0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9F55B-CD88-4FF1-8EFF-43D44656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4DDFD-874F-4F74-A45D-96C24B8D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7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F8B6-0960-4E9A-854A-01BAB77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DC19E-3C39-48C7-825B-0B44FE78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48096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Интернет форум WTForum</vt:lpstr>
      <vt:lpstr>Командная работа</vt:lpstr>
      <vt:lpstr>Файловая система</vt:lpstr>
      <vt:lpstr>Внешний вид</vt:lpstr>
      <vt:lpstr>Схема кода</vt:lpstr>
      <vt:lpstr>Презентация PowerPoint</vt:lpstr>
      <vt:lpstr>О проекте</vt:lpstr>
      <vt:lpstr>Источники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форум WTForum</dc:title>
  <dc:creator>Егор Челноков</dc:creator>
  <cp:lastModifiedBy>Егор Челноков</cp:lastModifiedBy>
  <cp:revision>2</cp:revision>
  <dcterms:created xsi:type="dcterms:W3CDTF">2025-04-18T15:57:36Z</dcterms:created>
  <dcterms:modified xsi:type="dcterms:W3CDTF">2025-04-18T16:04:06Z</dcterms:modified>
</cp:coreProperties>
</file>