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9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81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4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22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82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5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1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2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1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0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4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95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5030CD-12DE-44E9-AA73-B44D18080F6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675E-1EA6-4D90-9F5C-9543B0EE9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59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81776" y="399012"/>
            <a:ext cx="4547576" cy="1352537"/>
          </a:xfrm>
        </p:spPr>
        <p:txBody>
          <a:bodyPr/>
          <a:lstStyle/>
          <a:p>
            <a:r>
              <a:rPr lang="en-US" dirty="0" err="1" smtClean="0"/>
              <a:t>YouMusic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51305" y="5774907"/>
            <a:ext cx="2353016" cy="459638"/>
          </a:xfrm>
        </p:spPr>
        <p:txBody>
          <a:bodyPr/>
          <a:lstStyle/>
          <a:p>
            <a:r>
              <a:rPr lang="en-US" dirty="0" err="1" smtClean="0"/>
              <a:t>AndrEy</a:t>
            </a:r>
            <a:r>
              <a:rPr lang="en-US" dirty="0" smtClean="0"/>
              <a:t> </a:t>
            </a:r>
            <a:r>
              <a:rPr lang="en-US" dirty="0" err="1" smtClean="0"/>
              <a:t>Belikov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76147" y="1751549"/>
            <a:ext cx="280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10.06.2024 – 14.11.2024</a:t>
            </a:r>
          </a:p>
        </p:txBody>
      </p:sp>
    </p:spTree>
    <p:extLst>
      <p:ext uri="{BB962C8B-B14F-4D97-AF65-F5344CB8AC3E}">
        <p14:creationId xmlns:p14="http://schemas.microsoft.com/office/powerpoint/2010/main" val="270088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788" y="473825"/>
            <a:ext cx="456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Структура проекта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8" y="1205344"/>
            <a:ext cx="6107084" cy="45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1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7651" y="400673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Оригинальность заключается в одновременной простоте приложения и его анализирующих функциях в форме </a:t>
            </a:r>
            <a:r>
              <a:rPr lang="en-US" dirty="0" smtClean="0"/>
              <a:t>“</a:t>
            </a:r>
            <a:r>
              <a:rPr lang="ru-RU" dirty="0" smtClean="0"/>
              <a:t>профиль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5389" y="673331"/>
            <a:ext cx="9576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чем заключается оригинальность проекта</a:t>
            </a:r>
            <a:r>
              <a:rPr lang="en-US" sz="3200" dirty="0" smtClean="0"/>
              <a:t>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5670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658" y="507076"/>
            <a:ext cx="867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Главная форма: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18" y="507076"/>
            <a:ext cx="426779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284" y="739833"/>
            <a:ext cx="275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Профиль: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07" y="535422"/>
            <a:ext cx="425826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578" y="349135"/>
            <a:ext cx="827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создании проекта были использованы следующие источники: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1273" y="1463040"/>
            <a:ext cx="353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</a:t>
            </a:r>
            <a:r>
              <a:rPr lang="en-US" dirty="0" smtClean="0"/>
              <a:t>https://stackoverflow.com;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1992170"/>
            <a:ext cx="46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https://pypi.org/project/audioplayer;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1274" y="2521300"/>
            <a:ext cx="29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https://habr.com/ru;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120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61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YouMusic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YouMusic</dc:title>
  <dc:creator>user</dc:creator>
  <cp:lastModifiedBy>user</cp:lastModifiedBy>
  <cp:revision>4</cp:revision>
  <dcterms:created xsi:type="dcterms:W3CDTF">2024-11-10T19:56:14Z</dcterms:created>
  <dcterms:modified xsi:type="dcterms:W3CDTF">2024-11-10T20:25:14Z</dcterms:modified>
</cp:coreProperties>
</file>