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525A583-34EB-4814-B701-C56848DEBCDD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3B73C3-3090-40D8-9BEE-ECA0BD0AB9E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goblinerio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Моисейкин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Андрей Романович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496944" cy="5616624"/>
          </a:xfrm>
        </p:spPr>
      </p:pic>
    </p:spTree>
    <p:extLst>
      <p:ext uri="{BB962C8B-B14F-4D97-AF65-F5344CB8AC3E}">
        <p14:creationId xmlns:p14="http://schemas.microsoft.com/office/powerpoint/2010/main" val="30563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Механики:</a:t>
            </a: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Движение персонажа</a:t>
            </a: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Переключение сцены по триггеру(переход  на уровень 2, смерть) </a:t>
            </a: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Переключение сцен по кнопке(меню)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Ближайшие обновления:</a:t>
            </a: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Планирую добавить анимацию</a:t>
            </a: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Сделать сюжет</a:t>
            </a: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Сделать новые уровни </a:t>
            </a: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Добавить врагов и боссов</a:t>
            </a: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Добавить новых персонажей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6000" dirty="0" smtClean="0">
                <a:solidFill>
                  <a:schemeClr val="accent4"/>
                </a:solidFill>
              </a:rPr>
              <a:t>Спасибо за внимание!</a:t>
            </a:r>
            <a:endParaRPr lang="ru-RU" sz="6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215</TotalTime>
  <Words>45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goblinerio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goblinerio</dc:title>
  <dc:creator>HOME</dc:creator>
  <cp:lastModifiedBy>HOME</cp:lastModifiedBy>
  <cp:revision>3</cp:revision>
  <dcterms:created xsi:type="dcterms:W3CDTF">2019-05-15T16:14:35Z</dcterms:created>
  <dcterms:modified xsi:type="dcterms:W3CDTF">2019-05-15T19:50:31Z</dcterms:modified>
</cp:coreProperties>
</file>