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A74E6-F095-487C-9C98-80689CA3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570D27-5780-4C18-8C24-8478945EC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59C08-818D-4069-B995-F44DF645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EA47D-B4F0-4837-8531-4D3C837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36D66-33A5-49DF-8745-2A0AC033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1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F2CB5-C574-4E5D-B907-2AB1A8FF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068CD-220D-4C97-8A86-53DCFF413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01482-F3C5-45A4-A1C0-26665E9C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50375-A5A3-4A21-A801-14C2906E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823C1-DA6F-4E89-9971-D2140944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5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591622-BB20-40F3-BF95-0C00A494E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3A162-4BE5-49C0-9D88-124C3C3C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7D62D6-A3C7-4920-853A-2B46544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70ECCA-4C10-4CC2-8CBC-0A541780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A6391-1B1B-4E83-80A2-D5BBC7F0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C8C63-880F-48CD-A909-4F962AB8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D989D-5570-46E5-B898-42D5ACFC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CA9C2-55BB-4681-9268-28FEB94C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F3BB52-0C5E-4870-A58B-A02CF3B2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6A8FE-E888-4DD2-8AD7-2BF3A6BF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5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221DF-795F-4779-ADF1-5A02E579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98952-56DE-474A-ADE4-895F5E6C9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DEDF9-37FB-44A9-A6DC-1C46E9D3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5416D-1D3E-4DF1-AEE4-633287EA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6A66D-E95D-4EFC-BFFE-D167C959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E6416-754D-4696-AE8C-221AF68B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3AFEA-317B-443D-8FCF-125969576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3DCBE-3E58-4B9A-9D46-12347B6E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70D6F-3842-46D6-AC9F-FB4C6DCE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997E4-27CF-4FA5-A21D-F3591D0F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AD0A59-BA55-4FA5-80A6-0D6E27D2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EF162-2EEC-4A2B-88E1-D86FFDD4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68F66-43E9-4271-A015-A661DE90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34948-B1AA-45C3-BA6F-19BBF7A1C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D3C8B-B7D3-4ABB-B650-C0FE12497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CB3D82-7C41-4E95-A42C-F5F39F08A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0C450C-61ED-423F-9FE9-62B840A7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1EF01-5AA9-410A-8EEA-2C606267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C5605-90F5-48A0-918A-EE2B698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7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2F894-7447-4288-BB8D-D9F1EC29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EE6C4-B48B-442A-94F4-B9E2AF4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497E63-EA91-4B37-A88B-83486418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6B1E4-8DD9-4539-9F3A-F7C0421B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0D1AE-A0A1-4CF6-B596-37863960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FBDD91-4AD2-44B8-99D4-461AE8C4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6671D-E9A1-4A38-B20D-1EA102F4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6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0D61D-5F52-4EDF-8FED-773044B1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6E44F-739D-4111-888B-D59591D4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10867-61B3-4935-A03A-E7596AD73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1AFD89-558E-49C2-A6FE-42B2E016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0A26B-0B28-4CFD-88F5-10D3EDE3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DF10A-8568-405B-9883-3972CE3D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A20E5-F5DC-48AC-91F2-8B8247E0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EE0754-EBE1-4587-A9DD-875D15565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F0B5-206A-4EA6-A1B9-ED4007BB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E9EBD-9A44-4412-87FD-17F36100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19BC0-EBF1-42CD-90A9-8CE044E2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7392C-BD6E-42E0-8D90-649E1D66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EE63C6-FB59-4B4A-ACAC-9F8C7551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BCE6B-BD54-411E-9629-A33BD8F0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85189-D749-4207-802F-C16EE9A2C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B106-749F-436C-A2A6-004B3CDCD397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CA972-4548-4834-A5A2-FF78BC00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2B3CA-6AF4-4206-AE08-A1EAC8C97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B2C5-CC09-4437-B1FB-605F2FED5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21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9614F-E3B4-4E6E-9DCC-453591C0DDCC}"/>
              </a:ext>
            </a:extLst>
          </p:cNvPr>
          <p:cNvSpPr txBox="1"/>
          <p:nvPr/>
        </p:nvSpPr>
        <p:spPr>
          <a:xfrm>
            <a:off x="2310348" y="2951946"/>
            <a:ext cx="75713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威海市环翠区教育数据平台使用手册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7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9614F-E3B4-4E6E-9DCC-453591C0DDCC}"/>
              </a:ext>
            </a:extLst>
          </p:cNvPr>
          <p:cNvSpPr txBox="1"/>
          <p:nvPr/>
        </p:nvSpPr>
        <p:spPr>
          <a:xfrm>
            <a:off x="4077108" y="28625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一、家长（学生）功能</a:t>
            </a:r>
          </a:p>
        </p:txBody>
      </p:sp>
    </p:spTree>
    <p:extLst>
      <p:ext uri="{BB962C8B-B14F-4D97-AF65-F5344CB8AC3E}">
        <p14:creationId xmlns:p14="http://schemas.microsoft.com/office/powerpoint/2010/main" val="234304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9C63E3E-8652-4933-9E80-269341B0668B}"/>
              </a:ext>
            </a:extLst>
          </p:cNvPr>
          <p:cNvSpPr txBox="1"/>
          <p:nvPr/>
        </p:nvSpPr>
        <p:spPr>
          <a:xfrm>
            <a:off x="4427359" y="536177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微信或支付宝扫描学校二维码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339653-1FFC-4E09-B9BF-35E393DD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378" y="736468"/>
            <a:ext cx="2685168" cy="37109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534D0F8-CA35-406F-B445-67FEA6A8F561}"/>
              </a:ext>
            </a:extLst>
          </p:cNvPr>
          <p:cNvSpPr txBox="1"/>
          <p:nvPr/>
        </p:nvSpPr>
        <p:spPr>
          <a:xfrm>
            <a:off x="4001207" y="451928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示例二维码，实际请扫各学校二维码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56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2C382C5-79AD-4961-B3F9-5703A716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53" y="933862"/>
            <a:ext cx="2282400" cy="481840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E4666EA-21C7-4D07-B85A-A015E6FB0D27}"/>
              </a:ext>
            </a:extLst>
          </p:cNvPr>
          <p:cNvSpPr txBox="1"/>
          <p:nvPr/>
        </p:nvSpPr>
        <p:spPr>
          <a:xfrm>
            <a:off x="2409155" y="6014714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选择我是家长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45C77C3-C2D6-415F-B2ED-4A165947EEB5}"/>
              </a:ext>
            </a:extLst>
          </p:cNvPr>
          <p:cNvSpPr/>
          <p:nvPr/>
        </p:nvSpPr>
        <p:spPr>
          <a:xfrm>
            <a:off x="1719537" y="4142751"/>
            <a:ext cx="731204" cy="33825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F5487D-3245-48B9-AE3E-07788084753C}"/>
              </a:ext>
            </a:extLst>
          </p:cNvPr>
          <p:cNvSpPr txBox="1"/>
          <p:nvPr/>
        </p:nvSpPr>
        <p:spPr>
          <a:xfrm>
            <a:off x="6196255" y="6061869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根据表单填写家长基本信息并提交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065D2D-3E08-47E9-9EE8-4DF609D97164}"/>
              </a:ext>
            </a:extLst>
          </p:cNvPr>
          <p:cNvSpPr txBox="1"/>
          <p:nvPr/>
        </p:nvSpPr>
        <p:spPr>
          <a:xfrm>
            <a:off x="206470" y="1903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家长基本信息填报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0CB31E-7F97-4FB7-A85F-5459DA069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636" y="653541"/>
            <a:ext cx="2529435" cy="48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6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FD42F0B7-1F07-4BE7-9660-768C54B814CF}"/>
              </a:ext>
            </a:extLst>
          </p:cNvPr>
          <p:cNvSpPr txBox="1"/>
          <p:nvPr/>
        </p:nvSpPr>
        <p:spPr>
          <a:xfrm>
            <a:off x="1529909" y="6021940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进入子女基本信息填报界面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2A6313-2B65-4D28-BE90-13EE84943861}"/>
              </a:ext>
            </a:extLst>
          </p:cNvPr>
          <p:cNvSpPr/>
          <p:nvPr/>
        </p:nvSpPr>
        <p:spPr>
          <a:xfrm>
            <a:off x="2075475" y="3725869"/>
            <a:ext cx="919868" cy="122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F0EFBD-A93D-4085-9082-39FCBBBCF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738" y="1060466"/>
            <a:ext cx="2219171" cy="4684918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8886F43-6420-4F8F-AA97-D2EB0A2F0AC6}"/>
              </a:ext>
            </a:extLst>
          </p:cNvPr>
          <p:cNvSpPr/>
          <p:nvPr/>
        </p:nvSpPr>
        <p:spPr>
          <a:xfrm>
            <a:off x="1559287" y="3397394"/>
            <a:ext cx="665825" cy="292963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200E11-DF06-4692-813C-CC1A67C2EDD6}"/>
              </a:ext>
            </a:extLst>
          </p:cNvPr>
          <p:cNvSpPr txBox="1"/>
          <p:nvPr/>
        </p:nvSpPr>
        <p:spPr>
          <a:xfrm>
            <a:off x="206470" y="19039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子女基本信息填报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A5E726-2DB1-489F-BD27-775AD7B8CE5C}"/>
              </a:ext>
            </a:extLst>
          </p:cNvPr>
          <p:cNvSpPr txBox="1"/>
          <p:nvPr/>
        </p:nvSpPr>
        <p:spPr>
          <a:xfrm>
            <a:off x="5810377" y="3105834"/>
            <a:ext cx="208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根据表单填写学生基本信息并提交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64880-902C-4246-809D-1F76D0F5E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2722" y="0"/>
            <a:ext cx="1923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C081671-7BEA-4D5A-8524-71A6B2503C87}"/>
              </a:ext>
            </a:extLst>
          </p:cNvPr>
          <p:cNvSpPr txBox="1"/>
          <p:nvPr/>
        </p:nvSpPr>
        <p:spPr>
          <a:xfrm>
            <a:off x="206470" y="19039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查看子女信息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1822D-382A-4FFD-99C9-5EF6A734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705" y="507629"/>
            <a:ext cx="2432483" cy="51352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FD1D6F-11E8-4D51-9F43-4E5AF50D872C}"/>
              </a:ext>
            </a:extLst>
          </p:cNvPr>
          <p:cNvSpPr txBox="1"/>
          <p:nvPr/>
        </p:nvSpPr>
        <p:spPr>
          <a:xfrm>
            <a:off x="6705776" y="6021279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查看学生信息及健康台账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3CD97B2-7C2D-48B6-8E72-882ACD3FCD06}"/>
              </a:ext>
            </a:extLst>
          </p:cNvPr>
          <p:cNvSpPr/>
          <p:nvPr/>
        </p:nvSpPr>
        <p:spPr>
          <a:xfrm>
            <a:off x="3684233" y="1624614"/>
            <a:ext cx="1029809" cy="133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F8D5AEA-C9CF-4D7F-A467-1B624888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717" y="1019991"/>
            <a:ext cx="2279294" cy="4811842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F31EA851-408C-426B-A3BD-19E8D14288ED}"/>
              </a:ext>
            </a:extLst>
          </p:cNvPr>
          <p:cNvSpPr/>
          <p:nvPr/>
        </p:nvSpPr>
        <p:spPr>
          <a:xfrm>
            <a:off x="1536461" y="3879996"/>
            <a:ext cx="727968" cy="31071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F5AC08-821A-4528-B6C2-E40227ABF1F0}"/>
              </a:ext>
            </a:extLst>
          </p:cNvPr>
          <p:cNvSpPr txBox="1"/>
          <p:nvPr/>
        </p:nvSpPr>
        <p:spPr>
          <a:xfrm>
            <a:off x="2026717" y="606712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进入我的子女界面</a:t>
            </a:r>
          </a:p>
        </p:txBody>
      </p:sp>
    </p:spTree>
    <p:extLst>
      <p:ext uri="{BB962C8B-B14F-4D97-AF65-F5344CB8AC3E}">
        <p14:creationId xmlns:p14="http://schemas.microsoft.com/office/powerpoint/2010/main" val="239935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C081671-7BEA-4D5A-8524-71A6B2503C87}"/>
              </a:ext>
            </a:extLst>
          </p:cNvPr>
          <p:cNvSpPr txBox="1"/>
          <p:nvPr/>
        </p:nvSpPr>
        <p:spPr>
          <a:xfrm>
            <a:off x="206470" y="19039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子女健康管理台账填报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3AA7D-B491-49AD-8766-1B227A061A7E}"/>
              </a:ext>
            </a:extLst>
          </p:cNvPr>
          <p:cNvSpPr txBox="1"/>
          <p:nvPr/>
        </p:nvSpPr>
        <p:spPr>
          <a:xfrm>
            <a:off x="5384031" y="2869091"/>
            <a:ext cx="21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如实填写子女健康情况并提交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B25403-5F7A-493A-9FBA-6B6EF662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5078" y="0"/>
            <a:ext cx="2560193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264DD-4FD1-4918-80C9-A0B287C65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983" y="920818"/>
            <a:ext cx="2376171" cy="5016363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98D58BF-FE6A-460E-BFF0-31E31109A34F}"/>
              </a:ext>
            </a:extLst>
          </p:cNvPr>
          <p:cNvSpPr/>
          <p:nvPr/>
        </p:nvSpPr>
        <p:spPr>
          <a:xfrm>
            <a:off x="890859" y="4368267"/>
            <a:ext cx="727968" cy="310718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2BEE13-6D29-42BB-A66D-82AF1ACC86FD}"/>
              </a:ext>
            </a:extLst>
          </p:cNvPr>
          <p:cNvSpPr txBox="1"/>
          <p:nvPr/>
        </p:nvSpPr>
        <p:spPr>
          <a:xfrm>
            <a:off x="890859" y="6196947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进入子女健康管理台账填报界面</a:t>
            </a:r>
          </a:p>
        </p:txBody>
      </p:sp>
    </p:spTree>
    <p:extLst>
      <p:ext uri="{BB962C8B-B14F-4D97-AF65-F5344CB8AC3E}">
        <p14:creationId xmlns:p14="http://schemas.microsoft.com/office/powerpoint/2010/main" val="20289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C081671-7BEA-4D5A-8524-71A6B2503C87}"/>
              </a:ext>
            </a:extLst>
          </p:cNvPr>
          <p:cNvSpPr txBox="1"/>
          <p:nvPr/>
        </p:nvSpPr>
        <p:spPr>
          <a:xfrm>
            <a:off x="206470" y="1903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请假申请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E3AA7D-B491-49AD-8766-1B227A061A7E}"/>
              </a:ext>
            </a:extLst>
          </p:cNvPr>
          <p:cNvSpPr txBox="1"/>
          <p:nvPr/>
        </p:nvSpPr>
        <p:spPr>
          <a:xfrm>
            <a:off x="6096000" y="6067446"/>
            <a:ext cx="429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家长可通过本系统为子女进行线上请假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0C6765-C5FF-4F54-A78E-F758E0BF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6912" y="421222"/>
            <a:ext cx="2580051" cy="54467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523B71-9B8A-4869-9376-ECC94205C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6799" y="705613"/>
            <a:ext cx="2375000" cy="501388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256E816C-170A-48EF-8956-70122C6FB38C}"/>
              </a:ext>
            </a:extLst>
          </p:cNvPr>
          <p:cNvSpPr/>
          <p:nvPr/>
        </p:nvSpPr>
        <p:spPr>
          <a:xfrm>
            <a:off x="1921058" y="5051847"/>
            <a:ext cx="670112" cy="284880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8D7543-C8E9-47CB-AD05-A4B9C1943E13}"/>
              </a:ext>
            </a:extLst>
          </p:cNvPr>
          <p:cNvSpPr txBox="1"/>
          <p:nvPr/>
        </p:nvSpPr>
        <p:spPr>
          <a:xfrm>
            <a:off x="2356799" y="596772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进入请假申请界面</a:t>
            </a:r>
          </a:p>
        </p:txBody>
      </p:sp>
    </p:spTree>
    <p:extLst>
      <p:ext uri="{BB962C8B-B14F-4D97-AF65-F5344CB8AC3E}">
        <p14:creationId xmlns:p14="http://schemas.microsoft.com/office/powerpoint/2010/main" val="277535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9614F-E3B4-4E6E-9DCC-453591C0DDCC}"/>
              </a:ext>
            </a:extLst>
          </p:cNvPr>
          <p:cNvSpPr txBox="1"/>
          <p:nvPr/>
        </p:nvSpPr>
        <p:spPr>
          <a:xfrm>
            <a:off x="3748634" y="3105834"/>
            <a:ext cx="4939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家长（学生）功能 结束</a:t>
            </a:r>
          </a:p>
        </p:txBody>
      </p:sp>
    </p:spTree>
    <p:extLst>
      <p:ext uri="{BB962C8B-B14F-4D97-AF65-F5344CB8AC3E}">
        <p14:creationId xmlns:p14="http://schemas.microsoft.com/office/powerpoint/2010/main" val="357420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158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鹏</dc:creator>
  <cp:lastModifiedBy>ZL</cp:lastModifiedBy>
  <cp:revision>80</cp:revision>
  <dcterms:created xsi:type="dcterms:W3CDTF">2020-03-28T01:18:23Z</dcterms:created>
  <dcterms:modified xsi:type="dcterms:W3CDTF">2020-04-30T05:42:57Z</dcterms:modified>
</cp:coreProperties>
</file>