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7138" autoAdjust="0"/>
  </p:normalViewPr>
  <p:slideViewPr>
    <p:cSldViewPr>
      <p:cViewPr varScale="1">
        <p:scale>
          <a:sx n="75" d="100"/>
          <a:sy n="75" d="100"/>
        </p:scale>
        <p:origin x="-20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D3D7-EEB3-49F4-B567-B52273CAB9C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B0040-52C6-4A83-B61F-9041F112C5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«Social Coding» — на русский можно перевести как «Пишем код вместе»</a:t>
            </a:r>
          </a:p>
          <a:p>
            <a:endParaRPr lang="en-US" dirty="0" smtClean="0"/>
          </a:p>
          <a:p>
            <a:r>
              <a:rPr lang="ru-RU" dirty="0" smtClean="0"/>
              <a:t>На футболках же печатают совсем другую фразу: «</a:t>
            </a:r>
            <a:r>
              <a:rPr lang="ru-RU" dirty="0" err="1" smtClean="0"/>
              <a:t>Fork</a:t>
            </a:r>
            <a:r>
              <a:rPr lang="ru-RU" dirty="0" smtClean="0"/>
              <a:t> </a:t>
            </a:r>
            <a:r>
              <a:rPr lang="ru-RU" dirty="0" err="1" smtClean="0"/>
              <a:t>you</a:t>
            </a:r>
            <a:r>
              <a:rPr lang="ru-RU" dirty="0" smtClean="0"/>
              <a:t>» («Ответвись!»). С одной стороны, она похожа на распространённое англоязычное ругательство и намекает на неформальную атмосферу совместной разработки. С другой, эти слова напоминают, что создавать новые ветки с </a:t>
            </a:r>
            <a:r>
              <a:rPr lang="ru-RU" dirty="0" err="1" smtClean="0"/>
              <a:t>Git</a:t>
            </a:r>
            <a:r>
              <a:rPr lang="ru-RU" dirty="0" smtClean="0"/>
              <a:t> можно легко и безболезненно (традиционно, к созданию веток разработчики проектов с открытым исходным кодом относятся негативно)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0040-52C6-4A83-B61F-9041F112C52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GitHub</a:t>
            </a:r>
            <a:r>
              <a:rPr lang="ru-RU" dirty="0" smtClean="0"/>
              <a:t> — самый </a:t>
            </a:r>
            <a:r>
              <a:rPr lang="ru-RU" dirty="0" err="1" smtClean="0"/>
              <a:t>большойвеб-сервис</a:t>
            </a:r>
            <a:r>
              <a:rPr lang="ru-RU" dirty="0" smtClean="0"/>
              <a:t> для </a:t>
            </a:r>
            <a:r>
              <a:rPr lang="ru-RU" dirty="0" err="1" smtClean="0"/>
              <a:t>хостинга</a:t>
            </a:r>
            <a:r>
              <a:rPr lang="ru-RU" dirty="0" smtClean="0"/>
              <a:t> проектов и их совместной разработки. Основан на системе контроля версий</a:t>
            </a:r>
            <a:r>
              <a:rPr lang="en-US" dirty="0" smtClean="0"/>
              <a:t>  </a:t>
            </a:r>
            <a:r>
              <a:rPr lang="ru-RU" dirty="0" err="1" smtClean="0"/>
              <a:t>Git</a:t>
            </a:r>
            <a:r>
              <a:rPr lang="ru-RU" dirty="0" smtClean="0"/>
              <a:t> и разработан на </a:t>
            </a:r>
            <a:r>
              <a:rPr lang="ru-RU" dirty="0" err="1" smtClean="0"/>
              <a:t>Ruby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r>
              <a:rPr lang="ru-RU" dirty="0" smtClean="0"/>
              <a:t> </a:t>
            </a:r>
            <a:r>
              <a:rPr lang="ru-RU" dirty="0" err="1" smtClean="0"/>
              <a:t>Rails</a:t>
            </a:r>
            <a:r>
              <a:rPr lang="ru-RU" dirty="0" smtClean="0"/>
              <a:t>[5] и </a:t>
            </a:r>
            <a:r>
              <a:rPr lang="ru-RU" dirty="0" err="1" smtClean="0"/>
              <a:t>Erlang</a:t>
            </a:r>
            <a:r>
              <a:rPr lang="ru-RU" dirty="0" smtClean="0"/>
              <a:t> компанией </a:t>
            </a:r>
            <a:r>
              <a:rPr lang="ru-RU" dirty="0" err="1" smtClean="0"/>
              <a:t>GitHub</a:t>
            </a:r>
            <a:r>
              <a:rPr lang="ru-RU" dirty="0" smtClean="0"/>
              <a:t>, </a:t>
            </a:r>
            <a:r>
              <a:rPr lang="ru-RU" dirty="0" err="1" smtClean="0"/>
              <a:t>Inc</a:t>
            </a:r>
            <a:r>
              <a:rPr lang="ru-RU" dirty="0" smtClean="0"/>
              <a:t> (ранее известной как </a:t>
            </a:r>
            <a:r>
              <a:rPr lang="ru-RU" dirty="0" err="1" smtClean="0"/>
              <a:t>Logical</a:t>
            </a:r>
            <a:r>
              <a:rPr lang="ru-RU" dirty="0" smtClean="0"/>
              <a:t> </a:t>
            </a:r>
            <a:r>
              <a:rPr lang="ru-RU" dirty="0" err="1" smtClean="0"/>
              <a:t>Awesome</a:t>
            </a:r>
            <a:r>
              <a:rPr lang="ru-RU" dirty="0" smtClean="0"/>
              <a:t>) разработчиками </a:t>
            </a:r>
            <a:r>
              <a:rPr lang="ru-RU" dirty="0" err="1" smtClean="0"/>
              <a:t>Крисом</a:t>
            </a:r>
            <a:r>
              <a:rPr lang="ru-RU" dirty="0" smtClean="0"/>
              <a:t> </a:t>
            </a:r>
            <a:r>
              <a:rPr lang="ru-RU" dirty="0" err="1" smtClean="0"/>
              <a:t>Ванстрасом</a:t>
            </a:r>
            <a:r>
              <a:rPr lang="ru-RU" dirty="0" smtClean="0"/>
              <a:t>, PJ </a:t>
            </a:r>
            <a:r>
              <a:rPr lang="ru-RU" dirty="0" err="1" smtClean="0"/>
              <a:t>Хиеттом</a:t>
            </a:r>
            <a:r>
              <a:rPr lang="ru-RU" dirty="0" smtClean="0"/>
              <a:t> и Томом </a:t>
            </a:r>
            <a:r>
              <a:rPr lang="ru-RU" dirty="0" err="1" smtClean="0"/>
              <a:t>Престон-Вернером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0040-52C6-4A83-B61F-9041F112C52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Заливаются только изменения а не все что есть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Можно работать </a:t>
            </a:r>
            <a:r>
              <a:rPr lang="ru-RU" baseline="0" dirty="0" err="1" smtClean="0"/>
              <a:t>удаленноб</a:t>
            </a:r>
            <a:r>
              <a:rPr lang="ru-RU" baseline="0" dirty="0" smtClean="0"/>
              <a:t> с дома и </a:t>
            </a:r>
            <a:r>
              <a:rPr lang="ru-RU" baseline="0" dirty="0" err="1" smtClean="0"/>
              <a:t>тд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- </a:t>
            </a:r>
            <a:r>
              <a:rPr lang="ru-RU" baseline="0" dirty="0" smtClean="0"/>
              <a:t>локально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0040-52C6-4A83-B61F-9041F112C52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ru-RU" dirty="0" smtClean="0"/>
              <a:t>следуем инструкции с </a:t>
            </a:r>
            <a:r>
              <a:rPr lang="ru-RU" dirty="0" err="1" smtClean="0"/>
              <a:t>котяточками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0040-52C6-4A83-B61F-9041F112C5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29.02.2012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github.com/win-set-up-g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532328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Основный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remote add username-project </a:t>
            </a:r>
            <a:r>
              <a:rPr lang="en-US" dirty="0" err="1" smtClean="0"/>
              <a:t>git@github.com:username</a:t>
            </a:r>
            <a:r>
              <a:rPr lang="en-US" dirty="0" smtClean="0"/>
              <a:t>/project.git - </a:t>
            </a:r>
            <a:r>
              <a:rPr lang="ru-RU" dirty="0" smtClean="0"/>
              <a:t>добавление ссылки на удаленный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remote update - </a:t>
            </a:r>
            <a:r>
              <a:rPr lang="ru-RU" dirty="0" smtClean="0"/>
              <a:t>обновить информацию о удаленном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dirty="0" err="1" smtClean="0"/>
              <a:t>rm</a:t>
            </a:r>
            <a:r>
              <a:rPr lang="en-US" dirty="0" smtClean="0"/>
              <a:t> username-project - </a:t>
            </a:r>
            <a:r>
              <a:rPr lang="ru-RU" dirty="0" smtClean="0"/>
              <a:t>удаление ссылки на удаленный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username-project current-</a:t>
            </a:r>
            <a:r>
              <a:rPr lang="en-US" dirty="0" err="1" smtClean="0"/>
              <a:t>branch:remote</a:t>
            </a:r>
            <a:r>
              <a:rPr lang="en-US" dirty="0" smtClean="0"/>
              <a:t>-branch - </a:t>
            </a:r>
            <a:r>
              <a:rPr lang="ru-RU" dirty="0" smtClean="0"/>
              <a:t>запись текущей ветки в удаленный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reset HEAD~10 - </a:t>
            </a:r>
            <a:r>
              <a:rPr lang="ru-RU" dirty="0" smtClean="0"/>
              <a:t>откатить </a:t>
            </a:r>
            <a:r>
              <a:rPr lang="ru-RU" dirty="0" err="1" smtClean="0"/>
              <a:t>форк</a:t>
            </a:r>
            <a:r>
              <a:rPr lang="ru-RU" dirty="0" smtClean="0"/>
              <a:t> на нужное количество </a:t>
            </a:r>
            <a:r>
              <a:rPr lang="ru-RU" dirty="0" err="1" smtClean="0"/>
              <a:t>коммитов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</a:t>
            </a:r>
            <a:r>
              <a:rPr lang="ru-RU" dirty="0" err="1" smtClean="0"/>
              <a:t>оздание</a:t>
            </a:r>
            <a:r>
              <a:rPr lang="ru-RU" dirty="0" smtClean="0"/>
              <a:t> ключа для работы с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cd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r>
              <a:rPr lang="en-US" dirty="0" smtClean="0"/>
              <a:t> -C "username@gmail.com" - </a:t>
            </a:r>
            <a:r>
              <a:rPr lang="ru-RU" dirty="0" smtClean="0"/>
              <a:t>генерация ключа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cat ~/.</a:t>
            </a:r>
            <a:r>
              <a:rPr lang="en-US" dirty="0" err="1" smtClean="0"/>
              <a:t>ssh</a:t>
            </a:r>
            <a:r>
              <a:rPr lang="en-US" dirty="0" smtClean="0"/>
              <a:t>/id_rsa.pub - </a:t>
            </a:r>
            <a:r>
              <a:rPr lang="ru-RU" dirty="0" smtClean="0"/>
              <a:t>вывод ключа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coding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«Social Coding» </a:t>
            </a:r>
            <a:r>
              <a:rPr lang="en-US" dirty="0" smtClean="0"/>
              <a:t>-</a:t>
            </a:r>
            <a:r>
              <a:rPr lang="ru-RU" dirty="0" smtClean="0"/>
              <a:t> «Пишем код вместе»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GitHub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GitHub</a:t>
            </a:r>
            <a:r>
              <a:rPr lang="ru-RU" dirty="0" smtClean="0"/>
              <a:t> — самый </a:t>
            </a:r>
            <a:r>
              <a:rPr lang="ru-RU" dirty="0" err="1" smtClean="0"/>
              <a:t>большойвеб-сервис</a:t>
            </a:r>
            <a:r>
              <a:rPr lang="ru-RU" dirty="0" smtClean="0"/>
              <a:t> для </a:t>
            </a:r>
            <a:r>
              <a:rPr lang="ru-RU" dirty="0" err="1" smtClean="0"/>
              <a:t>хостинга</a:t>
            </a:r>
            <a:r>
              <a:rPr lang="ru-RU" dirty="0" smtClean="0"/>
              <a:t> проектов и их совместной разработки. Основан на системе контроля версий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ru-RU" dirty="0" smtClean="0"/>
              <a:t>Возможность коллективной разработки </a:t>
            </a:r>
          </a:p>
          <a:p>
            <a:pPr marL="596646" indent="-514350">
              <a:buAutoNum type="arabicPeriod"/>
            </a:pPr>
            <a:r>
              <a:rPr lang="ru-RU" dirty="0" smtClean="0"/>
              <a:t>Контроль версий</a:t>
            </a:r>
          </a:p>
          <a:p>
            <a:pPr marL="596646" indent="-514350">
              <a:buAutoNum type="arabicPeriod"/>
            </a:pPr>
            <a:r>
              <a:rPr lang="ru-RU" dirty="0" smtClean="0"/>
              <a:t>Возможность создания индивидуальных веток разработки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перед конкурентами (</a:t>
            </a:r>
            <a:r>
              <a:rPr lang="en-US" dirty="0" err="1" smtClean="0"/>
              <a:t>svn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ru-RU" dirty="0" smtClean="0"/>
              <a:t>Высокая скорость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ru-RU" dirty="0" smtClean="0"/>
              <a:t>Доступ через интернет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работы с </a:t>
            </a:r>
            <a:r>
              <a:rPr lang="ru-RU" dirty="0" err="1" smtClean="0"/>
              <a:t>GitHub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ru-RU" dirty="0" smtClean="0"/>
              <a:t>Регистрируемся на </a:t>
            </a:r>
            <a:r>
              <a:rPr lang="en-US" dirty="0" smtClean="0"/>
              <a:t>GitHub.com</a:t>
            </a:r>
          </a:p>
          <a:p>
            <a:pPr marL="596646" indent="-51435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sdf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 t="10227" b="3409"/>
          <a:stretch>
            <a:fillRect/>
          </a:stretch>
        </p:blipFill>
        <p:spPr bwMode="auto">
          <a:xfrm>
            <a:off x="2000232" y="2000240"/>
            <a:ext cx="688489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работы с </a:t>
            </a:r>
            <a:r>
              <a:rPr lang="ru-RU" dirty="0" err="1" smtClean="0"/>
              <a:t>GitHub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3 Создаем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2500" b="3125"/>
          <a:stretch>
            <a:fillRect/>
          </a:stretch>
        </p:blipFill>
        <p:spPr bwMode="auto">
          <a:xfrm>
            <a:off x="2285984" y="1984242"/>
            <a:ext cx="5310183" cy="458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4. По ссылке </a:t>
            </a:r>
            <a:r>
              <a:rPr lang="en-US" dirty="0" smtClean="0">
                <a:hlinkClick r:id="rId2"/>
              </a:rPr>
              <a:t>http://help.github.com/win-set-up-git/</a:t>
            </a:r>
            <a:r>
              <a:rPr lang="ru-RU" dirty="0" smtClean="0"/>
              <a:t> загружаем клиент </a:t>
            </a:r>
            <a:r>
              <a:rPr lang="en-US" dirty="0" err="1" smtClean="0"/>
              <a:t>GitHub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Основный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-a - </a:t>
            </a:r>
            <a:r>
              <a:rPr lang="ru-RU" dirty="0" smtClean="0"/>
              <a:t>отобразить все ветки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-D local-branch - </a:t>
            </a:r>
            <a:r>
              <a:rPr lang="ru-RU" dirty="0" smtClean="0"/>
              <a:t>удалить локальную ветку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local-branch - </a:t>
            </a:r>
            <a:r>
              <a:rPr lang="ru-RU" dirty="0" err="1" smtClean="0"/>
              <a:t>переключитсья</a:t>
            </a:r>
            <a:r>
              <a:rPr lang="ru-RU" dirty="0" smtClean="0"/>
              <a:t> на локальную ветку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 local-branch - </a:t>
            </a:r>
            <a:r>
              <a:rPr lang="ru-RU" dirty="0" smtClean="0"/>
              <a:t>наложить изменения из локальной ветки в текущую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-b local-branch remotes/origin/master - </a:t>
            </a:r>
            <a:r>
              <a:rPr lang="ru-RU" dirty="0" smtClean="0"/>
              <a:t>скачать ветку с удаленного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и переключиться на нее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- </a:t>
            </a:r>
            <a:r>
              <a:rPr lang="ru-RU" dirty="0" smtClean="0"/>
              <a:t>скачать </a:t>
            </a:r>
            <a:r>
              <a:rPr lang="ru-RU" dirty="0" err="1" smtClean="0"/>
              <a:t>нвые</a:t>
            </a:r>
            <a:r>
              <a:rPr lang="ru-RU" dirty="0" smtClean="0"/>
              <a:t> изменения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-a -m 'message' - </a:t>
            </a:r>
            <a:r>
              <a:rPr lang="ru-RU" dirty="0" smtClean="0"/>
              <a:t>подтверждение изменений в текущей ветке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</TotalTime>
  <Words>391</Words>
  <PresentationFormat>Экран (4:3)</PresentationFormat>
  <Paragraphs>60</Paragraphs>
  <Slides>11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Слайд 1</vt:lpstr>
      <vt:lpstr>Social coding</vt:lpstr>
      <vt:lpstr>GitHub</vt:lpstr>
      <vt:lpstr>Предназначение</vt:lpstr>
      <vt:lpstr>Преимущества перед конкурентами (svn)</vt:lpstr>
      <vt:lpstr>Начало работы с GitHub</vt:lpstr>
      <vt:lpstr>Начало работы с GitHub</vt:lpstr>
      <vt:lpstr>Слайд 8</vt:lpstr>
      <vt:lpstr>Основный команды</vt:lpstr>
      <vt:lpstr>Основный команды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1</cp:lastModifiedBy>
  <cp:revision>3</cp:revision>
  <dcterms:modified xsi:type="dcterms:W3CDTF">2012-02-29T18:33:24Z</dcterms:modified>
</cp:coreProperties>
</file>