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7" r:id="rId3"/>
    <p:sldMasterId id="2147483718" r:id="rId4"/>
    <p:sldMasterId id="214748371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y="6858000" cx="9144000"/>
  <p:notesSz cx="6858000" cy="9144000"/>
  <p:embeddedFontLst>
    <p:embeddedFont>
      <p:font typeface="Roboto"/>
      <p:regular r:id="rId82"/>
      <p:bold r:id="rId83"/>
      <p:italic r:id="rId84"/>
      <p:boldItalic r:id="rId85"/>
    </p:embeddedFont>
    <p:embeddedFont>
      <p:font typeface="Roboto Light"/>
      <p:regular r:id="rId86"/>
      <p:bold r:id="rId87"/>
      <p:italic r:id="rId88"/>
      <p:boldItalic r:id="rId89"/>
    </p:embeddedFont>
    <p:embeddedFont>
      <p:font typeface="Helvetica Neue"/>
      <p:regular r:id="rId90"/>
      <p:bold r:id="rId91"/>
      <p:italic r:id="rId92"/>
      <p:boldItalic r:id="rId93"/>
    </p:embeddedFont>
    <p:embeddedFont>
      <p:font typeface="Open Sans"/>
      <p:regular r:id="rId94"/>
      <p:bold r:id="rId95"/>
      <p:italic r:id="rId96"/>
      <p:boldItalic r:id="rId9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OpenSans-bold.fntdata"/><Relationship Id="rId94" Type="http://schemas.openxmlformats.org/officeDocument/2006/relationships/font" Target="fonts/OpenSans-regular.fntdata"/><Relationship Id="rId97" Type="http://schemas.openxmlformats.org/officeDocument/2006/relationships/font" Target="fonts/OpenSans-boldItalic.fntdata"/><Relationship Id="rId96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font" Target="fonts/HelveticaNeue-bold.fntdata"/><Relationship Id="rId90" Type="http://schemas.openxmlformats.org/officeDocument/2006/relationships/font" Target="fonts/HelveticaNeue-regular.fntdata"/><Relationship Id="rId93" Type="http://schemas.openxmlformats.org/officeDocument/2006/relationships/font" Target="fonts/HelveticaNeue-boldItalic.fntdata"/><Relationship Id="rId92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font" Target="fonts/Roboto-italic.fntdata"/><Relationship Id="rId83" Type="http://schemas.openxmlformats.org/officeDocument/2006/relationships/font" Target="fonts/Roboto-bold.fntdata"/><Relationship Id="rId86" Type="http://schemas.openxmlformats.org/officeDocument/2006/relationships/font" Target="fonts/RobotoLight-regular.fntdata"/><Relationship Id="rId85" Type="http://schemas.openxmlformats.org/officeDocument/2006/relationships/font" Target="fonts/Roboto-boldItalic.fntdata"/><Relationship Id="rId88" Type="http://schemas.openxmlformats.org/officeDocument/2006/relationships/font" Target="fonts/RobotoLight-italic.fntdata"/><Relationship Id="rId87" Type="http://schemas.openxmlformats.org/officeDocument/2006/relationships/font" Target="fonts/RobotoLight-bold.fntdata"/><Relationship Id="rId89" Type="http://schemas.openxmlformats.org/officeDocument/2006/relationships/font" Target="fonts/RobotoLight-boldItalic.fntdata"/><Relationship Id="rId80" Type="http://schemas.openxmlformats.org/officeDocument/2006/relationships/slide" Target="slides/slide74.xml"/><Relationship Id="rId82" Type="http://schemas.openxmlformats.org/officeDocument/2006/relationships/font" Target="fonts/Roboto-regular.fntdata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4ad16c8815_0_1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g4ad16c8815_0_119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4cd68d1b08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g4cd68d1b08_0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4cd68d1b08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g4cd68d1b08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4b0bc46953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g4b0bc46953_0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4b0bc46953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g4b0bc46953_0_1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4e1daee233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g4e1daee233_1_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4e1daee233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g4e1daee233_1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4e1daee233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g4e1daee233_1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4e1daee233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g4e1daee233_1_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4e1daee233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g4e1daee233_1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4ad16c881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g4ad16c8815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4e1daee233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g4e1daee233_1_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4e1daee233_1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g4e1daee233_1_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4e1daee233_1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g4e1daee233_1_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4cd68d1b0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g4cd68d1b0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4ee68df91e_4_6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g4ee68df91e_4_6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4f1f9cebe5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g4f1f9cebe5_0_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g4f1f9cebe5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g4f1f9cebe5_0_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4f1f9cebe5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g4f1f9cebe5_1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4f1f9cebe5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g4f1f9cebe5_0_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g4ac4e2fe4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g4ac4e2fe43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4f1f9cebe5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g4f1f9cebe5_0_1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4f1f9cebe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g4f1f9cebe5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4f1f9cebe5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g4f1f9cebe5_1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4f1f9cebe5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g4f1f9cebe5_1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4f1f9cebe5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g4f1f9cebe5_1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4f1f9cebe5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g4f1f9cebe5_1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4f1f9cebe5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g4f1f9cebe5_1_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4f1f9cebe5_1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g4f1f9cebe5_1_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4f1f9cebe5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g4f1f9cebe5_1_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4f1f9cebe5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g4f1f9cebe5_0_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4f1f9cebe5_1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g4f1f9cebe5_1_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4f1f9cebe5_1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g4f1f9cebe5_1_1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49e8e9f80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g49e8e9f80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4f1f9cebe5_1_3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g4f1f9cebe5_1_3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4ee68df91e_4_5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9" name="Google Shape;2129;g4ee68df91e_4_59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4f1f9cebe5_1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g4f1f9cebe5_1_1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4ee68df91e_4_6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g4ee68df91e_4_60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4f1f9cebe5_1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g4f1f9cebe5_1_1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4ee68df91e_4_6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g4ee68df91e_4_6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g4f1f9cebe5_1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g4f1f9cebe5_1_1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4ee68df91e_4_6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g4ee68df91e_4_6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4ee68df91e_4_6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g4ee68df91e_4_6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4f1f9cebe5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g4f1f9cebe5_0_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4ee68df91e_4_6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g4ee68df91e_4_6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4ee68df91e_4_6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g4ee68df91e_4_6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g4ee68df91e_4_6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g4ee68df91e_4_6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4ee68df91e_4_6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g4ee68df91e_4_6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4ee68df91e_4_6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g4ee68df91e_4_6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4f1f9cebe5_1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g4f1f9cebe5_1_1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4f1f9cebe5_1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g4f1f9cebe5_1_1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464fb006a0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g464fb006a0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4ee68df91e_4_6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g4ee68df91e_4_68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g4f1f9cebe5_1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g4f1f9cebe5_1_20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g4f1f9cebe5_1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7" name="Google Shape;2277;g4f1f9cebe5_1_19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4f1f9cebe5_1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3" name="Google Shape;2283;g4f1f9cebe5_1_20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4f1f9cebe5_1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g4f1f9cebe5_1_10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4f1f9cebe5_1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g4f1f9cebe5_1_2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g4f1f9cebe5_1_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g4f1f9cebe5_1_2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4f1f9cebe5_1_2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5" name="Google Shape;2345;g4f1f9cebe5_1_2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4f1f9cebe5_1_2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g4f1f9cebe5_1_2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4f1f9cebe5_1_2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g4f1f9cebe5_1_2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4e1daee233_1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g4e1daee233_1_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g4f1f9cebe5_1_2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9" name="Google Shape;2369;g4f1f9cebe5_1_2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g4f1f9cebe5_1_2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g4f1f9cebe5_1_28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4f1f9cebe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5" name="Google Shape;2385;g4f1f9cebe5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4f1f9cebe5_1_3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3" name="Google Shape;2423;g4f1f9cebe5_1_3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g4ad16c8815_0_6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1" name="Google Shape;2461;g4ad16c8815_0_60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7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9" name="Google Shape;2469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4b0bc4695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g4b0bc46953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4e1daee233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g4e1daee233_1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Логотип" showMasterSp="0">
  <p:cSld name="Логотип">
    <p:bg>
      <p:bgPr>
        <a:gradFill>
          <a:gsLst>
            <a:gs pos="0">
              <a:srgbClr val="D8E4E7"/>
            </a:gs>
            <a:gs pos="24000">
              <a:srgbClr val="D8E4E7"/>
            </a:gs>
            <a:gs pos="100000">
              <a:schemeClr val="l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>
            <a:off x="2924175" y="3967621"/>
            <a:ext cx="3295650" cy="348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</a:pPr>
            <a:r>
              <a:rPr b="0" i="0" lang="ru-RU" sz="16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ОНЛАЙН-ОБРАЗОВАНИЕ</a:t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042652" y="2478289"/>
            <a:ext cx="1011739" cy="1017229"/>
          </a:xfrm>
          <a:custGeom>
            <a:rect b="b" l="l" r="r" t="t"/>
            <a:pathLst>
              <a:path extrusionOk="0" h="1017229" w="1011739">
                <a:moveTo>
                  <a:pt x="505869" y="83766"/>
                </a:moveTo>
                <a:cubicBezTo>
                  <a:pt x="442636" y="83766"/>
                  <a:pt x="386990" y="96412"/>
                  <a:pt x="336403" y="119176"/>
                </a:cubicBezTo>
                <a:cubicBezTo>
                  <a:pt x="239158" y="162899"/>
                  <a:pt x="164798" y="245520"/>
                  <a:pt x="131526" y="346818"/>
                </a:cubicBezTo>
                <a:cubicBezTo>
                  <a:pt x="77729" y="501973"/>
                  <a:pt x="107335" y="673880"/>
                  <a:pt x="209936" y="802100"/>
                </a:cubicBezTo>
                <a:cubicBezTo>
                  <a:pt x="285543" y="885220"/>
                  <a:pt x="393544" y="931373"/>
                  <a:pt x="505869" y="928568"/>
                </a:cubicBezTo>
                <a:cubicBezTo>
                  <a:pt x="617065" y="929349"/>
                  <a:pt x="723492" y="883477"/>
                  <a:pt x="799274" y="802100"/>
                </a:cubicBezTo>
                <a:cubicBezTo>
                  <a:pt x="832155" y="764160"/>
                  <a:pt x="859978" y="718632"/>
                  <a:pt x="877684" y="668045"/>
                </a:cubicBezTo>
                <a:cubicBezTo>
                  <a:pt x="895389" y="617458"/>
                  <a:pt x="905506" y="564342"/>
                  <a:pt x="905506" y="506167"/>
                </a:cubicBezTo>
                <a:cubicBezTo>
                  <a:pt x="905506" y="450521"/>
                  <a:pt x="895389" y="397405"/>
                  <a:pt x="880213" y="344288"/>
                </a:cubicBezTo>
                <a:cubicBezTo>
                  <a:pt x="827377" y="183771"/>
                  <a:pt x="674746" y="77547"/>
                  <a:pt x="505869" y="83766"/>
                </a:cubicBezTo>
                <a:close/>
                <a:moveTo>
                  <a:pt x="505869" y="297"/>
                </a:moveTo>
                <a:cubicBezTo>
                  <a:pt x="639411" y="-747"/>
                  <a:pt x="768155" y="50026"/>
                  <a:pt x="865037" y="141941"/>
                </a:cubicBezTo>
                <a:cubicBezTo>
                  <a:pt x="958188" y="240264"/>
                  <a:pt x="1009827" y="370725"/>
                  <a:pt x="1009210" y="506167"/>
                </a:cubicBezTo>
                <a:lnTo>
                  <a:pt x="1011739" y="506167"/>
                </a:lnTo>
                <a:cubicBezTo>
                  <a:pt x="1011739" y="582047"/>
                  <a:pt x="996563" y="647810"/>
                  <a:pt x="971270" y="708514"/>
                </a:cubicBezTo>
                <a:cubicBezTo>
                  <a:pt x="896090" y="898706"/>
                  <a:pt x="710327" y="1021878"/>
                  <a:pt x="505869" y="1017095"/>
                </a:cubicBezTo>
                <a:cubicBezTo>
                  <a:pt x="432518" y="1017095"/>
                  <a:pt x="366755" y="1004448"/>
                  <a:pt x="303521" y="979155"/>
                </a:cubicBezTo>
                <a:cubicBezTo>
                  <a:pt x="181458" y="930763"/>
                  <a:pt x="85173" y="833560"/>
                  <a:pt x="37940" y="711044"/>
                </a:cubicBezTo>
                <a:cubicBezTo>
                  <a:pt x="12646" y="647810"/>
                  <a:pt x="0" y="579518"/>
                  <a:pt x="0" y="506167"/>
                </a:cubicBezTo>
                <a:cubicBezTo>
                  <a:pt x="0" y="430286"/>
                  <a:pt x="12646" y="361994"/>
                  <a:pt x="37940" y="301289"/>
                </a:cubicBezTo>
                <a:cubicBezTo>
                  <a:pt x="115884" y="113193"/>
                  <a:pt x="302386" y="-6773"/>
                  <a:pt x="505869" y="29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3361192" y="2301753"/>
            <a:ext cx="1188794" cy="1289967"/>
          </a:xfrm>
          <a:custGeom>
            <a:rect b="b" l="l" r="r" t="t"/>
            <a:pathLst>
              <a:path extrusionOk="0" h="1289967" w="1188793">
                <a:moveTo>
                  <a:pt x="535472" y="303300"/>
                </a:moveTo>
                <a:lnTo>
                  <a:pt x="545590" y="303300"/>
                </a:lnTo>
                <a:lnTo>
                  <a:pt x="550648" y="310888"/>
                </a:lnTo>
                <a:lnTo>
                  <a:pt x="550648" y="788935"/>
                </a:lnTo>
                <a:cubicBezTo>
                  <a:pt x="550648" y="788935"/>
                  <a:pt x="651822" y="664997"/>
                  <a:pt x="651822" y="576470"/>
                </a:cubicBezTo>
                <a:lnTo>
                  <a:pt x="651822" y="310888"/>
                </a:lnTo>
                <a:cubicBezTo>
                  <a:pt x="651822" y="308359"/>
                  <a:pt x="656881" y="303300"/>
                  <a:pt x="661940" y="303300"/>
                </a:cubicBezTo>
                <a:lnTo>
                  <a:pt x="664469" y="303300"/>
                </a:lnTo>
                <a:cubicBezTo>
                  <a:pt x="957873" y="275478"/>
                  <a:pt x="1175397" y="68071"/>
                  <a:pt x="1150104" y="50366"/>
                </a:cubicBezTo>
                <a:lnTo>
                  <a:pt x="1145045" y="50366"/>
                </a:lnTo>
                <a:cubicBezTo>
                  <a:pt x="1114693" y="50366"/>
                  <a:pt x="1043871" y="186950"/>
                  <a:pt x="601235" y="186950"/>
                </a:cubicBezTo>
                <a:cubicBezTo>
                  <a:pt x="156070" y="186950"/>
                  <a:pt x="87778" y="52895"/>
                  <a:pt x="57425" y="50366"/>
                </a:cubicBezTo>
                <a:lnTo>
                  <a:pt x="52367" y="50366"/>
                </a:lnTo>
                <a:cubicBezTo>
                  <a:pt x="27073" y="68071"/>
                  <a:pt x="244597" y="272948"/>
                  <a:pt x="532943" y="303300"/>
                </a:cubicBezTo>
                <a:close/>
                <a:moveTo>
                  <a:pt x="874405" y="1239159"/>
                </a:moveTo>
                <a:cubicBezTo>
                  <a:pt x="856700" y="1239159"/>
                  <a:pt x="849111" y="1201219"/>
                  <a:pt x="849111" y="1170867"/>
                </a:cubicBezTo>
                <a:cubicBezTo>
                  <a:pt x="849111" y="1140515"/>
                  <a:pt x="856700" y="1140515"/>
                  <a:pt x="874405" y="1140515"/>
                </a:cubicBezTo>
                <a:cubicBezTo>
                  <a:pt x="892110" y="1140515"/>
                  <a:pt x="899698" y="1143044"/>
                  <a:pt x="899698" y="1170867"/>
                </a:cubicBezTo>
                <a:cubicBezTo>
                  <a:pt x="899698" y="1198690"/>
                  <a:pt x="889581" y="1241689"/>
                  <a:pt x="874405" y="1241689"/>
                </a:cubicBezTo>
                <a:close/>
                <a:moveTo>
                  <a:pt x="806113" y="1239159"/>
                </a:moveTo>
                <a:cubicBezTo>
                  <a:pt x="790937" y="1239159"/>
                  <a:pt x="780819" y="1201219"/>
                  <a:pt x="780819" y="1170867"/>
                </a:cubicBezTo>
                <a:cubicBezTo>
                  <a:pt x="780819" y="1140515"/>
                  <a:pt x="790937" y="1140515"/>
                  <a:pt x="806113" y="1140515"/>
                </a:cubicBezTo>
                <a:cubicBezTo>
                  <a:pt x="821289" y="1140515"/>
                  <a:pt x="831406" y="1143044"/>
                  <a:pt x="831406" y="1170867"/>
                </a:cubicBezTo>
                <a:cubicBezTo>
                  <a:pt x="831406" y="1198690"/>
                  <a:pt x="823818" y="1241689"/>
                  <a:pt x="806113" y="1241689"/>
                </a:cubicBezTo>
                <a:close/>
                <a:moveTo>
                  <a:pt x="740350" y="1239159"/>
                </a:moveTo>
                <a:cubicBezTo>
                  <a:pt x="725173" y="1239159"/>
                  <a:pt x="715056" y="1201219"/>
                  <a:pt x="715056" y="1170867"/>
                </a:cubicBezTo>
                <a:cubicBezTo>
                  <a:pt x="715056" y="1140515"/>
                  <a:pt x="725173" y="1140515"/>
                  <a:pt x="740350" y="1140515"/>
                </a:cubicBezTo>
                <a:cubicBezTo>
                  <a:pt x="755526" y="1140515"/>
                  <a:pt x="765643" y="1143044"/>
                  <a:pt x="765643" y="1170867"/>
                </a:cubicBezTo>
                <a:cubicBezTo>
                  <a:pt x="765643" y="1198690"/>
                  <a:pt x="758055" y="1241689"/>
                  <a:pt x="740350" y="1241689"/>
                </a:cubicBezTo>
                <a:close/>
                <a:moveTo>
                  <a:pt x="459592" y="1239159"/>
                </a:moveTo>
                <a:cubicBezTo>
                  <a:pt x="444416" y="1239159"/>
                  <a:pt x="434298" y="1201219"/>
                  <a:pt x="434298" y="1170867"/>
                </a:cubicBezTo>
                <a:cubicBezTo>
                  <a:pt x="434298" y="1140515"/>
                  <a:pt x="444416" y="1140515"/>
                  <a:pt x="459592" y="1140515"/>
                </a:cubicBezTo>
                <a:cubicBezTo>
                  <a:pt x="474768" y="1140515"/>
                  <a:pt x="484885" y="1143044"/>
                  <a:pt x="484885" y="1170867"/>
                </a:cubicBezTo>
                <a:cubicBezTo>
                  <a:pt x="484885" y="1198690"/>
                  <a:pt x="477297" y="1241689"/>
                  <a:pt x="459592" y="1241689"/>
                </a:cubicBezTo>
                <a:close/>
                <a:moveTo>
                  <a:pt x="393829" y="1239159"/>
                </a:moveTo>
                <a:cubicBezTo>
                  <a:pt x="378653" y="1239159"/>
                  <a:pt x="368535" y="1201219"/>
                  <a:pt x="368535" y="1170867"/>
                </a:cubicBezTo>
                <a:cubicBezTo>
                  <a:pt x="368535" y="1140515"/>
                  <a:pt x="378653" y="1140515"/>
                  <a:pt x="393829" y="1140515"/>
                </a:cubicBezTo>
                <a:cubicBezTo>
                  <a:pt x="409005" y="1140515"/>
                  <a:pt x="419122" y="1143044"/>
                  <a:pt x="419122" y="1170867"/>
                </a:cubicBezTo>
                <a:cubicBezTo>
                  <a:pt x="419122" y="1198690"/>
                  <a:pt x="411534" y="1241689"/>
                  <a:pt x="393829" y="1241689"/>
                </a:cubicBezTo>
                <a:close/>
                <a:moveTo>
                  <a:pt x="328066" y="1239159"/>
                </a:moveTo>
                <a:cubicBezTo>
                  <a:pt x="312890" y="1239159"/>
                  <a:pt x="302772" y="1201219"/>
                  <a:pt x="302772" y="1170867"/>
                </a:cubicBezTo>
                <a:cubicBezTo>
                  <a:pt x="302772" y="1140515"/>
                  <a:pt x="312890" y="1140515"/>
                  <a:pt x="328066" y="1140515"/>
                </a:cubicBezTo>
                <a:cubicBezTo>
                  <a:pt x="343242" y="1140515"/>
                  <a:pt x="353359" y="1143044"/>
                  <a:pt x="353359" y="1170867"/>
                </a:cubicBezTo>
                <a:cubicBezTo>
                  <a:pt x="353359" y="1198690"/>
                  <a:pt x="343242" y="1241689"/>
                  <a:pt x="328066" y="12416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007048" y="2478586"/>
            <a:ext cx="741099" cy="1015254"/>
          </a:xfrm>
          <a:custGeom>
            <a:rect b="b" l="l" r="r" t="t"/>
            <a:pathLst>
              <a:path extrusionOk="0" h="1015254" w="741099">
                <a:moveTo>
                  <a:pt x="12647" y="0"/>
                </a:moveTo>
                <a:lnTo>
                  <a:pt x="88527" y="0"/>
                </a:lnTo>
                <a:cubicBezTo>
                  <a:pt x="93586" y="0"/>
                  <a:pt x="98645" y="5059"/>
                  <a:pt x="98645" y="12647"/>
                </a:cubicBezTo>
                <a:lnTo>
                  <a:pt x="98645" y="609573"/>
                </a:lnTo>
                <a:cubicBezTo>
                  <a:pt x="98645" y="650043"/>
                  <a:pt x="103704" y="687983"/>
                  <a:pt x="113821" y="725923"/>
                </a:cubicBezTo>
                <a:cubicBezTo>
                  <a:pt x="123938" y="763863"/>
                  <a:pt x="139114" y="796745"/>
                  <a:pt x="159349" y="827097"/>
                </a:cubicBezTo>
                <a:cubicBezTo>
                  <a:pt x="179584" y="857449"/>
                  <a:pt x="209936" y="877684"/>
                  <a:pt x="242818" y="897919"/>
                </a:cubicBezTo>
                <a:cubicBezTo>
                  <a:pt x="275699" y="918153"/>
                  <a:pt x="318698" y="923212"/>
                  <a:pt x="369285" y="923212"/>
                </a:cubicBezTo>
                <a:cubicBezTo>
                  <a:pt x="419872" y="923212"/>
                  <a:pt x="462871" y="915624"/>
                  <a:pt x="495753" y="897919"/>
                </a:cubicBezTo>
                <a:cubicBezTo>
                  <a:pt x="528634" y="880213"/>
                  <a:pt x="558986" y="854920"/>
                  <a:pt x="579221" y="827097"/>
                </a:cubicBezTo>
                <a:cubicBezTo>
                  <a:pt x="601985" y="796745"/>
                  <a:pt x="617161" y="763863"/>
                  <a:pt x="624749" y="725923"/>
                </a:cubicBezTo>
                <a:cubicBezTo>
                  <a:pt x="634867" y="687983"/>
                  <a:pt x="639925" y="650043"/>
                  <a:pt x="639925" y="609573"/>
                </a:cubicBezTo>
                <a:lnTo>
                  <a:pt x="639925" y="12647"/>
                </a:lnTo>
                <a:cubicBezTo>
                  <a:pt x="639925" y="5059"/>
                  <a:pt x="644984" y="0"/>
                  <a:pt x="652572" y="0"/>
                </a:cubicBezTo>
                <a:lnTo>
                  <a:pt x="728453" y="0"/>
                </a:lnTo>
                <a:cubicBezTo>
                  <a:pt x="733511" y="0"/>
                  <a:pt x="741099" y="5059"/>
                  <a:pt x="741099" y="12647"/>
                </a:cubicBezTo>
                <a:lnTo>
                  <a:pt x="741099" y="619690"/>
                </a:lnTo>
                <a:cubicBezTo>
                  <a:pt x="741099" y="662689"/>
                  <a:pt x="736041" y="705688"/>
                  <a:pt x="723394" y="751216"/>
                </a:cubicBezTo>
                <a:cubicBezTo>
                  <a:pt x="687351" y="914855"/>
                  <a:pt x="536374" y="1027012"/>
                  <a:pt x="369285" y="1014269"/>
                </a:cubicBezTo>
                <a:cubicBezTo>
                  <a:pt x="293405" y="1014269"/>
                  <a:pt x="235230" y="1001622"/>
                  <a:pt x="187172" y="976328"/>
                </a:cubicBezTo>
                <a:cubicBezTo>
                  <a:pt x="98544" y="931392"/>
                  <a:pt x="35234" y="848528"/>
                  <a:pt x="15176" y="751216"/>
                </a:cubicBezTo>
                <a:cubicBezTo>
                  <a:pt x="5135" y="708094"/>
                  <a:pt x="25" y="663967"/>
                  <a:pt x="0" y="619690"/>
                </a:cubicBezTo>
                <a:lnTo>
                  <a:pt x="0" y="12647"/>
                </a:lnTo>
                <a:cubicBezTo>
                  <a:pt x="0" y="5059"/>
                  <a:pt x="5059" y="0"/>
                  <a:pt x="12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479285" y="2479109"/>
            <a:ext cx="611947" cy="1013307"/>
          </a:xfrm>
          <a:custGeom>
            <a:rect b="b" l="l" r="r" t="t"/>
            <a:pathLst>
              <a:path extrusionOk="0" h="1013307" w="611947">
                <a:moveTo>
                  <a:pt x="358228" y="1113"/>
                </a:moveTo>
                <a:cubicBezTo>
                  <a:pt x="404439" y="4536"/>
                  <a:pt x="450068" y="15845"/>
                  <a:pt x="493067" y="34888"/>
                </a:cubicBezTo>
                <a:lnTo>
                  <a:pt x="548713" y="67769"/>
                </a:lnTo>
                <a:lnTo>
                  <a:pt x="576536" y="93063"/>
                </a:lnTo>
                <a:cubicBezTo>
                  <a:pt x="596770" y="113298"/>
                  <a:pt x="596770" y="118356"/>
                  <a:pt x="576536" y="136062"/>
                </a:cubicBezTo>
                <a:lnTo>
                  <a:pt x="543654" y="161355"/>
                </a:lnTo>
                <a:cubicBezTo>
                  <a:pt x="523419" y="179061"/>
                  <a:pt x="513302" y="168943"/>
                  <a:pt x="510773" y="163885"/>
                </a:cubicBezTo>
                <a:cubicBezTo>
                  <a:pt x="464157" y="109548"/>
                  <a:pt x="395131" y="79696"/>
                  <a:pt x="323601" y="82946"/>
                </a:cubicBezTo>
                <a:cubicBezTo>
                  <a:pt x="298307" y="82946"/>
                  <a:pt x="275543" y="88004"/>
                  <a:pt x="250250" y="93063"/>
                </a:cubicBezTo>
                <a:cubicBezTo>
                  <a:pt x="224956" y="100651"/>
                  <a:pt x="204721" y="113298"/>
                  <a:pt x="184487" y="128474"/>
                </a:cubicBezTo>
                <a:cubicBezTo>
                  <a:pt x="164252" y="143650"/>
                  <a:pt x="149076" y="161355"/>
                  <a:pt x="133900" y="184119"/>
                </a:cubicBezTo>
                <a:cubicBezTo>
                  <a:pt x="118724" y="206884"/>
                  <a:pt x="118724" y="234706"/>
                  <a:pt x="118724" y="265059"/>
                </a:cubicBezTo>
                <a:cubicBezTo>
                  <a:pt x="118724" y="295411"/>
                  <a:pt x="123782" y="320704"/>
                  <a:pt x="136429" y="340939"/>
                </a:cubicBezTo>
                <a:cubicBezTo>
                  <a:pt x="146546" y="361174"/>
                  <a:pt x="161723" y="376350"/>
                  <a:pt x="181957" y="391526"/>
                </a:cubicBezTo>
                <a:cubicBezTo>
                  <a:pt x="202192" y="406702"/>
                  <a:pt x="224956" y="416819"/>
                  <a:pt x="247720" y="426937"/>
                </a:cubicBezTo>
                <a:cubicBezTo>
                  <a:pt x="306730" y="449612"/>
                  <a:pt x="366650" y="469865"/>
                  <a:pt x="427304" y="487641"/>
                </a:cubicBezTo>
                <a:cubicBezTo>
                  <a:pt x="462715" y="500288"/>
                  <a:pt x="493067" y="517993"/>
                  <a:pt x="520890" y="538228"/>
                </a:cubicBezTo>
                <a:cubicBezTo>
                  <a:pt x="546183" y="558463"/>
                  <a:pt x="571477" y="583756"/>
                  <a:pt x="586653" y="614109"/>
                </a:cubicBezTo>
                <a:cubicBezTo>
                  <a:pt x="604359" y="646990"/>
                  <a:pt x="611947" y="687460"/>
                  <a:pt x="611947" y="735517"/>
                </a:cubicBezTo>
                <a:cubicBezTo>
                  <a:pt x="611947" y="783575"/>
                  <a:pt x="601829" y="824044"/>
                  <a:pt x="586653" y="859455"/>
                </a:cubicBezTo>
                <a:cubicBezTo>
                  <a:pt x="548764" y="925191"/>
                  <a:pt x="487275" y="974027"/>
                  <a:pt x="414657" y="996040"/>
                </a:cubicBezTo>
                <a:cubicBezTo>
                  <a:pt x="291680" y="1033158"/>
                  <a:pt x="158384" y="1009691"/>
                  <a:pt x="55490" y="932806"/>
                </a:cubicBezTo>
                <a:lnTo>
                  <a:pt x="12491" y="892337"/>
                </a:lnTo>
                <a:cubicBezTo>
                  <a:pt x="-156" y="877161"/>
                  <a:pt x="-7744" y="872102"/>
                  <a:pt x="12491" y="854397"/>
                </a:cubicBezTo>
                <a:lnTo>
                  <a:pt x="58019" y="824044"/>
                </a:lnTo>
                <a:cubicBezTo>
                  <a:pt x="83313" y="808868"/>
                  <a:pt x="83313" y="813927"/>
                  <a:pt x="95959" y="829103"/>
                </a:cubicBezTo>
                <a:cubicBezTo>
                  <a:pt x="143739" y="892481"/>
                  <a:pt x="218962" y="929157"/>
                  <a:pt x="298307" y="927748"/>
                </a:cubicBezTo>
                <a:cubicBezTo>
                  <a:pt x="323601" y="927748"/>
                  <a:pt x="348894" y="925218"/>
                  <a:pt x="374188" y="915101"/>
                </a:cubicBezTo>
                <a:cubicBezTo>
                  <a:pt x="424294" y="900216"/>
                  <a:pt x="466838" y="866735"/>
                  <a:pt x="493067" y="821515"/>
                </a:cubicBezTo>
                <a:cubicBezTo>
                  <a:pt x="505714" y="798751"/>
                  <a:pt x="513302" y="770928"/>
                  <a:pt x="513302" y="740576"/>
                </a:cubicBezTo>
                <a:cubicBezTo>
                  <a:pt x="513302" y="707694"/>
                  <a:pt x="505714" y="679872"/>
                  <a:pt x="493067" y="657108"/>
                </a:cubicBezTo>
                <a:cubicBezTo>
                  <a:pt x="480446" y="635102"/>
                  <a:pt x="463195" y="616114"/>
                  <a:pt x="442480" y="601462"/>
                </a:cubicBezTo>
                <a:cubicBezTo>
                  <a:pt x="418932" y="585593"/>
                  <a:pt x="393436" y="572840"/>
                  <a:pt x="366600" y="563522"/>
                </a:cubicBezTo>
                <a:cubicBezTo>
                  <a:pt x="306528" y="540646"/>
                  <a:pt x="245798" y="519559"/>
                  <a:pt x="184487" y="500288"/>
                </a:cubicBezTo>
                <a:cubicBezTo>
                  <a:pt x="154134" y="487641"/>
                  <a:pt x="126311" y="472465"/>
                  <a:pt x="101018" y="449701"/>
                </a:cubicBezTo>
                <a:cubicBezTo>
                  <a:pt x="75724" y="431996"/>
                  <a:pt x="55490" y="406702"/>
                  <a:pt x="42843" y="373821"/>
                </a:cubicBezTo>
                <a:cubicBezTo>
                  <a:pt x="26175" y="339993"/>
                  <a:pt x="17499" y="302774"/>
                  <a:pt x="17550" y="265059"/>
                </a:cubicBezTo>
                <a:cubicBezTo>
                  <a:pt x="16310" y="185156"/>
                  <a:pt x="54048" y="109659"/>
                  <a:pt x="118724" y="62711"/>
                </a:cubicBezTo>
                <a:cubicBezTo>
                  <a:pt x="149177" y="40554"/>
                  <a:pt x="183475" y="24257"/>
                  <a:pt x="219898" y="14653"/>
                </a:cubicBezTo>
                <a:cubicBezTo>
                  <a:pt x="265224" y="2153"/>
                  <a:pt x="312017" y="-2310"/>
                  <a:pt x="358228" y="111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3645412" y="2745431"/>
            <a:ext cx="609595" cy="98656"/>
          </a:xfrm>
          <a:custGeom>
            <a:rect b="b" l="l" r="r" t="t"/>
            <a:pathLst>
              <a:path extrusionOk="0" h="98656" w="609595">
                <a:moveTo>
                  <a:pt x="37118" y="3795"/>
                </a:moveTo>
                <a:cubicBezTo>
                  <a:pt x="44321" y="2108"/>
                  <a:pt x="51818" y="2108"/>
                  <a:pt x="59022" y="3795"/>
                </a:cubicBezTo>
                <a:cubicBezTo>
                  <a:pt x="84864" y="9843"/>
                  <a:pt x="100910" y="35698"/>
                  <a:pt x="94862" y="61540"/>
                </a:cubicBezTo>
                <a:cubicBezTo>
                  <a:pt x="90699" y="79329"/>
                  <a:pt x="76811" y="93218"/>
                  <a:pt x="59022" y="97381"/>
                </a:cubicBezTo>
                <a:cubicBezTo>
                  <a:pt x="33179" y="103429"/>
                  <a:pt x="7324" y="87383"/>
                  <a:pt x="1277" y="61540"/>
                </a:cubicBezTo>
                <a:cubicBezTo>
                  <a:pt x="-4774" y="35698"/>
                  <a:pt x="11273" y="9843"/>
                  <a:pt x="37118" y="3795"/>
                </a:cubicBezTo>
                <a:close/>
                <a:moveTo>
                  <a:pt x="550575" y="1266"/>
                </a:moveTo>
                <a:cubicBezTo>
                  <a:pt x="557779" y="-421"/>
                  <a:pt x="565276" y="-421"/>
                  <a:pt x="572479" y="1266"/>
                </a:cubicBezTo>
                <a:cubicBezTo>
                  <a:pt x="598322" y="7314"/>
                  <a:pt x="614368" y="33169"/>
                  <a:pt x="608320" y="59011"/>
                </a:cubicBezTo>
                <a:cubicBezTo>
                  <a:pt x="604157" y="76800"/>
                  <a:pt x="590268" y="90689"/>
                  <a:pt x="572479" y="94852"/>
                </a:cubicBezTo>
                <a:cubicBezTo>
                  <a:pt x="546637" y="100900"/>
                  <a:pt x="520782" y="84853"/>
                  <a:pt x="514735" y="59011"/>
                </a:cubicBezTo>
                <a:cubicBezTo>
                  <a:pt x="508684" y="33169"/>
                  <a:pt x="524733" y="7314"/>
                  <a:pt x="550575" y="12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нтакты" showMasterSp="0">
  <p:cSld name="Контакты">
    <p:bg>
      <p:bgPr>
        <a:solidFill>
          <a:schemeClr val="accent2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1"/>
          <p:cNvSpPr/>
          <p:nvPr/>
        </p:nvSpPr>
        <p:spPr>
          <a:xfrm>
            <a:off x="3272118" y="1382963"/>
            <a:ext cx="2599764" cy="2599534"/>
          </a:xfrm>
          <a:prstGeom prst="ellipse">
            <a:avLst/>
          </a:prstGeom>
          <a:solidFill>
            <a:schemeClr val="lt2">
              <a:alpha val="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3" name="Google Shape;513;p11"/>
          <p:cNvSpPr/>
          <p:nvPr>
            <p:ph idx="2" type="pic"/>
          </p:nvPr>
        </p:nvSpPr>
        <p:spPr>
          <a:xfrm>
            <a:off x="3343835" y="1454674"/>
            <a:ext cx="2456330" cy="2456112"/>
          </a:xfrm>
          <a:prstGeom prst="ellipse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ctr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4" name="Google Shape;514;p11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5" name="Google Shape;515;p11"/>
          <p:cNvSpPr/>
          <p:nvPr/>
        </p:nvSpPr>
        <p:spPr>
          <a:xfrm rot="10800000">
            <a:off x="1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6" name="Google Shape;516;p11"/>
          <p:cNvSpPr txBox="1"/>
          <p:nvPr>
            <p:ph type="title"/>
          </p:nvPr>
        </p:nvSpPr>
        <p:spPr>
          <a:xfrm>
            <a:off x="539750" y="4145773"/>
            <a:ext cx="80645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b="1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17" name="Google Shape;517;p11"/>
          <p:cNvSpPr txBox="1"/>
          <p:nvPr>
            <p:ph idx="1" type="body"/>
          </p:nvPr>
        </p:nvSpPr>
        <p:spPr>
          <a:xfrm>
            <a:off x="539750" y="4948230"/>
            <a:ext cx="80645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10"/>
              <a:buFont typeface="Roboto"/>
              <a:buNone/>
              <a:defRPr sz="1800">
                <a:solidFill>
                  <a:schemeClr val="lt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Заголовок и подзаголовок">
  <p:cSld name="10_Заголовок и подзаголовок">
    <p:bg>
      <p:bgPr>
        <a:solidFill>
          <a:srgbClr val="FEFEFE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2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0" name="Google Shape;520;p12"/>
          <p:cNvSpPr txBox="1"/>
          <p:nvPr>
            <p:ph idx="1" type="body"/>
          </p:nvPr>
        </p:nvSpPr>
        <p:spPr>
          <a:xfrm>
            <a:off x="539750" y="1089029"/>
            <a:ext cx="8064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 два блока">
  <p:cSld name="Заголовок и  два блока">
    <p:bg>
      <p:bgPr>
        <a:solidFill>
          <a:srgbClr val="FEFEFE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3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3" name="Google Shape;523;p13"/>
          <p:cNvSpPr txBox="1"/>
          <p:nvPr>
            <p:ph idx="1" type="body"/>
          </p:nvPr>
        </p:nvSpPr>
        <p:spPr>
          <a:xfrm>
            <a:off x="5397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24" name="Google Shape;524;p13"/>
          <p:cNvSpPr txBox="1"/>
          <p:nvPr>
            <p:ph idx="2" type="body"/>
          </p:nvPr>
        </p:nvSpPr>
        <p:spPr>
          <a:xfrm>
            <a:off x="47306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графия и текст">
  <p:cSld name="Фотография и текст">
    <p:bg>
      <p:bgPr>
        <a:solidFill>
          <a:srgbClr val="FEFEFE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4"/>
          <p:cNvSpPr/>
          <p:nvPr/>
        </p:nvSpPr>
        <p:spPr>
          <a:xfrm>
            <a:off x="4605900" y="763200"/>
            <a:ext cx="4500000" cy="6094800"/>
          </a:xfrm>
          <a:prstGeom prst="rect">
            <a:avLst/>
          </a:prstGeom>
          <a:solidFill>
            <a:schemeClr val="lt2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27" name="Google Shape;527;p14"/>
          <p:cNvSpPr/>
          <p:nvPr>
            <p:ph idx="2" type="pic"/>
          </p:nvPr>
        </p:nvSpPr>
        <p:spPr>
          <a:xfrm>
            <a:off x="4644000" y="765174"/>
            <a:ext cx="4500000" cy="6092826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8" name="Google Shape;528;p14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9" name="Google Shape;529;p14"/>
          <p:cNvSpPr txBox="1"/>
          <p:nvPr>
            <p:ph idx="1" type="body"/>
          </p:nvPr>
        </p:nvSpPr>
        <p:spPr>
          <a:xfrm>
            <a:off x="539750" y="1089027"/>
            <a:ext cx="37800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">
  <p:cSld name="Код">
    <p:bg>
      <p:bgPr>
        <a:solidFill>
          <a:srgbClr val="FEFEFE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5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2" name="Google Shape;532;p15"/>
          <p:cNvSpPr/>
          <p:nvPr/>
        </p:nvSpPr>
        <p:spPr>
          <a:xfrm>
            <a:off x="542700" y="1089025"/>
            <a:ext cx="8058600" cy="5435599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33" name="Google Shape;533;p15"/>
          <p:cNvSpPr/>
          <p:nvPr/>
        </p:nvSpPr>
        <p:spPr>
          <a:xfrm>
            <a:off x="542700" y="1089026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34" name="Google Shape;534;p15"/>
          <p:cNvGrpSpPr/>
          <p:nvPr/>
        </p:nvGrpSpPr>
        <p:grpSpPr>
          <a:xfrm>
            <a:off x="634418" y="1175933"/>
            <a:ext cx="405531" cy="94905"/>
            <a:chOff x="634418" y="1175933"/>
            <a:chExt cx="405531" cy="94905"/>
          </a:xfrm>
        </p:grpSpPr>
        <p:sp>
          <p:nvSpPr>
            <p:cNvPr id="535" name="Google Shape;535;p15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38" name="Google Shape;538;p15"/>
          <p:cNvSpPr txBox="1"/>
          <p:nvPr>
            <p:ph idx="1" type="body"/>
          </p:nvPr>
        </p:nvSpPr>
        <p:spPr>
          <a:xfrm>
            <a:off x="542700" y="1357744"/>
            <a:ext cx="8058600" cy="5166881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">
  <p:cSld name="Код и текст">
    <p:bg>
      <p:bgPr>
        <a:solidFill>
          <a:srgbClr val="FEFEFE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6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1" name="Google Shape;541;p16"/>
          <p:cNvSpPr/>
          <p:nvPr/>
        </p:nvSpPr>
        <p:spPr>
          <a:xfrm>
            <a:off x="542699" y="1089025"/>
            <a:ext cx="5220000" cy="5435599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2" name="Google Shape;542;p16"/>
          <p:cNvSpPr/>
          <p:nvPr/>
        </p:nvSpPr>
        <p:spPr>
          <a:xfrm>
            <a:off x="542699" y="1089026"/>
            <a:ext cx="52200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43" name="Google Shape;543;p16"/>
          <p:cNvGrpSpPr/>
          <p:nvPr/>
        </p:nvGrpSpPr>
        <p:grpSpPr>
          <a:xfrm>
            <a:off x="634418" y="1175933"/>
            <a:ext cx="405531" cy="94905"/>
            <a:chOff x="634418" y="1175933"/>
            <a:chExt cx="405531" cy="94905"/>
          </a:xfrm>
        </p:grpSpPr>
        <p:sp>
          <p:nvSpPr>
            <p:cNvPr id="544" name="Google Shape;544;p16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47" name="Google Shape;547;p16"/>
          <p:cNvSpPr txBox="1"/>
          <p:nvPr>
            <p:ph idx="1" type="body"/>
          </p:nvPr>
        </p:nvSpPr>
        <p:spPr>
          <a:xfrm>
            <a:off x="542699" y="1357744"/>
            <a:ext cx="5220000" cy="516688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48" name="Google Shape;548;p16"/>
          <p:cNvSpPr txBox="1"/>
          <p:nvPr>
            <p:ph idx="2" type="body"/>
          </p:nvPr>
        </p:nvSpPr>
        <p:spPr>
          <a:xfrm>
            <a:off x="6024282" y="1089028"/>
            <a:ext cx="2579968" cy="5435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 2">
  <p:cSld name="Код и текст 2">
    <p:bg>
      <p:bgPr>
        <a:solidFill>
          <a:srgbClr val="FEFEFE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7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51" name="Google Shape;551;p17"/>
          <p:cNvSpPr/>
          <p:nvPr/>
        </p:nvSpPr>
        <p:spPr>
          <a:xfrm>
            <a:off x="542700" y="2744144"/>
            <a:ext cx="8058600" cy="3780481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52" name="Google Shape;552;p17"/>
          <p:cNvSpPr/>
          <p:nvPr/>
        </p:nvSpPr>
        <p:spPr>
          <a:xfrm>
            <a:off x="542700" y="2744144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53" name="Google Shape;553;p17"/>
          <p:cNvGrpSpPr/>
          <p:nvPr/>
        </p:nvGrpSpPr>
        <p:grpSpPr>
          <a:xfrm>
            <a:off x="634418" y="2831051"/>
            <a:ext cx="405531" cy="94905"/>
            <a:chOff x="634418" y="1175933"/>
            <a:chExt cx="405531" cy="94905"/>
          </a:xfrm>
        </p:grpSpPr>
        <p:sp>
          <p:nvSpPr>
            <p:cNvPr id="554" name="Google Shape;554;p17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57" name="Google Shape;557;p17"/>
          <p:cNvSpPr txBox="1"/>
          <p:nvPr>
            <p:ph idx="1" type="body"/>
          </p:nvPr>
        </p:nvSpPr>
        <p:spPr>
          <a:xfrm>
            <a:off x="542700" y="3012863"/>
            <a:ext cx="8058600" cy="3511762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58" name="Google Shape;558;p17"/>
          <p:cNvSpPr txBox="1"/>
          <p:nvPr>
            <p:ph idx="2" type="body"/>
          </p:nvPr>
        </p:nvSpPr>
        <p:spPr>
          <a:xfrm>
            <a:off x="539750" y="1089029"/>
            <a:ext cx="8064500" cy="1445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2">
  <p:cSld name="Код 2">
    <p:bg>
      <p:bgPr>
        <a:solidFill>
          <a:srgbClr val="FEFEFE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8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1" name="Google Shape;561;p18"/>
          <p:cNvSpPr/>
          <p:nvPr/>
        </p:nvSpPr>
        <p:spPr>
          <a:xfrm>
            <a:off x="542700" y="1089025"/>
            <a:ext cx="8058600" cy="5435599"/>
          </a:xfrm>
          <a:prstGeom prst="roundRect">
            <a:avLst>
              <a:gd fmla="val 778" name="adj"/>
            </a:avLst>
          </a:prstGeom>
          <a:solidFill>
            <a:srgbClr val="3F3F3F"/>
          </a:solidFill>
          <a:ln cap="flat" cmpd="sng" w="1270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62" name="Google Shape;562;p18"/>
          <p:cNvSpPr txBox="1"/>
          <p:nvPr/>
        </p:nvSpPr>
        <p:spPr>
          <a:xfrm>
            <a:off x="7905750" y="34988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18"/>
          <p:cNvSpPr/>
          <p:nvPr/>
        </p:nvSpPr>
        <p:spPr>
          <a:xfrm>
            <a:off x="542700" y="1089026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64" name="Google Shape;564;p18"/>
          <p:cNvGrpSpPr/>
          <p:nvPr/>
        </p:nvGrpSpPr>
        <p:grpSpPr>
          <a:xfrm>
            <a:off x="634418" y="1175933"/>
            <a:ext cx="405531" cy="94905"/>
            <a:chOff x="634418" y="1175933"/>
            <a:chExt cx="405531" cy="94905"/>
          </a:xfrm>
        </p:grpSpPr>
        <p:sp>
          <p:nvSpPr>
            <p:cNvPr id="565" name="Google Shape;565;p18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68" name="Google Shape;568;p18"/>
          <p:cNvSpPr txBox="1"/>
          <p:nvPr>
            <p:ph idx="1" type="body"/>
          </p:nvPr>
        </p:nvSpPr>
        <p:spPr>
          <a:xfrm>
            <a:off x="542700" y="1357744"/>
            <a:ext cx="8058600" cy="516688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030"/>
              <a:buFont typeface="Courier New"/>
              <a:buNone/>
              <a:defRPr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картинка">
  <p:cSld name="Заголовок и картинка">
    <p:bg>
      <p:bgPr>
        <a:solidFill>
          <a:srgbClr val="FEFEFE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9"/>
          <p:cNvSpPr/>
          <p:nvPr>
            <p:ph idx="2" type="pic"/>
          </p:nvPr>
        </p:nvSpPr>
        <p:spPr>
          <a:xfrm>
            <a:off x="0" y="765174"/>
            <a:ext cx="9144000" cy="6092826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1" name="Google Shape;571;p19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2 ">
  <p:cSld name="Картинки 2х2 ">
    <p:bg>
      <p:bgPr>
        <a:solidFill>
          <a:srgbClr val="FEFEFE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0"/>
          <p:cNvSpPr/>
          <p:nvPr>
            <p:ph idx="2" type="pic"/>
          </p:nvPr>
        </p:nvSpPr>
        <p:spPr>
          <a:xfrm>
            <a:off x="539999" y="1089031"/>
            <a:ext cx="3874516" cy="2575116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4" name="Google Shape;574;p20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5" name="Google Shape;575;p20"/>
          <p:cNvSpPr/>
          <p:nvPr>
            <p:ph idx="3" type="pic"/>
          </p:nvPr>
        </p:nvSpPr>
        <p:spPr>
          <a:xfrm>
            <a:off x="4731602" y="1089031"/>
            <a:ext cx="3874516" cy="2575116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6" name="Google Shape;576;p20"/>
          <p:cNvSpPr/>
          <p:nvPr>
            <p:ph idx="4" type="pic"/>
          </p:nvPr>
        </p:nvSpPr>
        <p:spPr>
          <a:xfrm>
            <a:off x="4731602" y="3949509"/>
            <a:ext cx="3874516" cy="2575116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7" name="Google Shape;577;p20"/>
          <p:cNvSpPr/>
          <p:nvPr>
            <p:ph idx="5" type="pic"/>
          </p:nvPr>
        </p:nvSpPr>
        <p:spPr>
          <a:xfrm>
            <a:off x="539999" y="3949509"/>
            <a:ext cx="3874516" cy="2575116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">
  <p:cSld name="Заголовок">
    <p:bg>
      <p:bgPr>
        <a:solidFill>
          <a:srgbClr val="FEFEFE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1 ">
  <p:cSld name="Картинки 2х1 ">
    <p:bg>
      <p:bgPr>
        <a:solidFill>
          <a:srgbClr val="FEFEFE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1"/>
          <p:cNvSpPr/>
          <p:nvPr>
            <p:ph idx="2" type="pic"/>
          </p:nvPr>
        </p:nvSpPr>
        <p:spPr>
          <a:xfrm>
            <a:off x="539999" y="1089031"/>
            <a:ext cx="3874516" cy="5435594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0" name="Google Shape;580;p21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1" name="Google Shape;581;p21"/>
          <p:cNvSpPr/>
          <p:nvPr>
            <p:ph idx="3" type="pic"/>
          </p:nvPr>
        </p:nvSpPr>
        <p:spPr>
          <a:xfrm>
            <a:off x="4731602" y="1089031"/>
            <a:ext cx="3874516" cy="5435594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 2" showMasterSp="0">
  <p:cSld name="Разделитель 2">
    <p:bg>
      <p:bgPr>
        <a:solidFill>
          <a:schemeClr val="accent3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2"/>
          <p:cNvSpPr txBox="1"/>
          <p:nvPr>
            <p:ph type="title"/>
          </p:nvPr>
        </p:nvSpPr>
        <p:spPr>
          <a:xfrm>
            <a:off x="539750" y="2947303"/>
            <a:ext cx="6569261" cy="2389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4" name="Google Shape;584;p22"/>
          <p:cNvSpPr txBox="1"/>
          <p:nvPr>
            <p:ph idx="1" type="body"/>
          </p:nvPr>
        </p:nvSpPr>
        <p:spPr>
          <a:xfrm>
            <a:off x="539750" y="1202765"/>
            <a:ext cx="1809003" cy="1513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  <a:defRPr b="1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85" name="Google Shape;585;p22"/>
          <p:cNvSpPr/>
          <p:nvPr/>
        </p:nvSpPr>
        <p:spPr>
          <a:xfrm>
            <a:off x="-1" y="6416675"/>
            <a:ext cx="9144001" cy="441325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86" name="Google Shape;586;p22"/>
          <p:cNvCxnSpPr/>
          <p:nvPr/>
        </p:nvCxnSpPr>
        <p:spPr>
          <a:xfrm>
            <a:off x="0" y="6416675"/>
            <a:ext cx="9144001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587" name="Google Shape;58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551262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588" name="Google Shape;588;p22"/>
          <p:cNvSpPr txBox="1"/>
          <p:nvPr>
            <p:ph idx="2" type="body"/>
          </p:nvPr>
        </p:nvSpPr>
        <p:spPr>
          <a:xfrm>
            <a:off x="775492" y="6529615"/>
            <a:ext cx="686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а" showMasterSp="0">
  <p:cSld name="Картинка">
    <p:bg>
      <p:bgPr>
        <a:solidFill>
          <a:srgbClr val="FEFEFE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Заголовок и подзаголовок">
  <p:cSld name="10_Заголовок и подзаголовок">
    <p:bg>
      <p:bgPr>
        <a:solidFill>
          <a:srgbClr val="FEFEFE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1" name="Google Shape;601;p26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602" name="Google Shape;602;p26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нтакты" showMasterSp="0">
  <p:cSld name="Контакты">
    <p:bg>
      <p:bgPr>
        <a:solidFill>
          <a:schemeClr val="accent2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"/>
          <p:cNvSpPr/>
          <p:nvPr/>
        </p:nvSpPr>
        <p:spPr>
          <a:xfrm>
            <a:off x="3272118" y="1382963"/>
            <a:ext cx="2599800" cy="2599500"/>
          </a:xfrm>
          <a:prstGeom prst="ellipse">
            <a:avLst/>
          </a:prstGeom>
          <a:solidFill>
            <a:schemeClr val="lt2">
              <a:alpha val="98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5" name="Google Shape;605;p27"/>
          <p:cNvSpPr/>
          <p:nvPr>
            <p:ph idx="2" type="pic"/>
          </p:nvPr>
        </p:nvSpPr>
        <p:spPr>
          <a:xfrm>
            <a:off x="3343835" y="1454674"/>
            <a:ext cx="2456400" cy="2456100"/>
          </a:xfrm>
          <a:prstGeom prst="ellipse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ctr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6" name="Google Shape;606;p27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7" name="Google Shape;607;p27"/>
          <p:cNvSpPr/>
          <p:nvPr/>
        </p:nvSpPr>
        <p:spPr>
          <a:xfrm rot="10800000">
            <a:off x="1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8" name="Google Shape;608;p27"/>
          <p:cNvSpPr txBox="1"/>
          <p:nvPr>
            <p:ph type="title"/>
          </p:nvPr>
        </p:nvSpPr>
        <p:spPr>
          <a:xfrm>
            <a:off x="539750" y="4145773"/>
            <a:ext cx="806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b="1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9" name="Google Shape;609;p27"/>
          <p:cNvSpPr txBox="1"/>
          <p:nvPr>
            <p:ph idx="1" type="body"/>
          </p:nvPr>
        </p:nvSpPr>
        <p:spPr>
          <a:xfrm>
            <a:off x="539750" y="4948230"/>
            <a:ext cx="806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10"/>
              <a:buFont typeface="Roboto"/>
              <a:buNone/>
              <a:defRPr sz="18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2 )" showMasterSp="0">
  <p:cSld name="Титульный слайд (2 )">
    <p:bg>
      <p:bgPr>
        <a:solidFill>
          <a:schemeClr val="accent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8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2" name="Google Shape;612;p28"/>
          <p:cNvSpPr/>
          <p:nvPr/>
        </p:nvSpPr>
        <p:spPr>
          <a:xfrm>
            <a:off x="-1" y="6201203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13" name="Google Shape;61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4" name="Google Shape;614;p28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615" name="Google Shape;615;p28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616" name="Google Shape;616;p28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83" name="Google Shape;683;p28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684" name="Google Shape;6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685" name="Google Shape;685;p28"/>
          <p:cNvSpPr txBox="1"/>
          <p:nvPr>
            <p:ph idx="2" type="body"/>
          </p:nvPr>
        </p:nvSpPr>
        <p:spPr>
          <a:xfrm>
            <a:off x="775491" y="6421880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686" name="Google Shape;6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687" name="Google Shape;687;p28"/>
          <p:cNvSpPr txBox="1"/>
          <p:nvPr>
            <p:ph idx="3" type="body"/>
          </p:nvPr>
        </p:nvSpPr>
        <p:spPr>
          <a:xfrm>
            <a:off x="3902870" y="6421880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1)" showMasterSp="0">
  <p:cSld name="Титульный слайд (Б1)">
    <p:bg>
      <p:bgPr>
        <a:solidFill>
          <a:schemeClr val="lt1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29"/>
          <p:cNvGrpSpPr/>
          <p:nvPr/>
        </p:nvGrpSpPr>
        <p:grpSpPr>
          <a:xfrm>
            <a:off x="-1" y="6199992"/>
            <a:ext cx="9144001" cy="657911"/>
            <a:chOff x="-1" y="6199992"/>
            <a:chExt cx="9144001" cy="657911"/>
          </a:xfrm>
        </p:grpSpPr>
        <p:sp>
          <p:nvSpPr>
            <p:cNvPr id="690" name="Google Shape;690;p29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691" name="Google Shape;691;p29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692" name="Google Shape;692;p29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693" name="Google Shape;693;p29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694" name="Google Shape;694;p29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695" name="Google Shape;695;p29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696" name="Google Shape;696;p29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697" name="Google Shape;697;p29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698" name="Google Shape;698;p29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762" name="Google Shape;762;p29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763" name="Google Shape;76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764" name="Google Shape;764;p29"/>
          <p:cNvSpPr txBox="1"/>
          <p:nvPr>
            <p:ph idx="2" type="body"/>
          </p:nvPr>
        </p:nvSpPr>
        <p:spPr>
          <a:xfrm>
            <a:off x="775492" y="6421880"/>
            <a:ext cx="547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765" name="Google Shape;7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" showMasterSp="0">
  <p:cSld name="Разделитель">
    <p:bg>
      <p:bgPr>
        <a:solidFill>
          <a:schemeClr val="accent3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0"/>
          <p:cNvSpPr txBox="1"/>
          <p:nvPr>
            <p:ph type="title"/>
          </p:nvPr>
        </p:nvSpPr>
        <p:spPr>
          <a:xfrm>
            <a:off x="539750" y="3346655"/>
            <a:ext cx="6569400" cy="2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68" name="Google Shape;768;p30"/>
          <p:cNvSpPr txBox="1"/>
          <p:nvPr>
            <p:ph idx="1" type="body"/>
          </p:nvPr>
        </p:nvSpPr>
        <p:spPr>
          <a:xfrm>
            <a:off x="539750" y="1602117"/>
            <a:ext cx="18090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  <a:defRPr b="1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grpSp>
        <p:nvGrpSpPr>
          <p:cNvPr id="769" name="Google Shape;769;p30"/>
          <p:cNvGrpSpPr/>
          <p:nvPr/>
        </p:nvGrpSpPr>
        <p:grpSpPr>
          <a:xfrm>
            <a:off x="5438719" y="0"/>
            <a:ext cx="3705281" cy="6858000"/>
            <a:chOff x="5438719" y="0"/>
            <a:chExt cx="3705281" cy="6858000"/>
          </a:xfrm>
        </p:grpSpPr>
        <p:sp>
          <p:nvSpPr>
            <p:cNvPr id="770" name="Google Shape;770;p30"/>
            <p:cNvSpPr/>
            <p:nvPr/>
          </p:nvSpPr>
          <p:spPr>
            <a:xfrm flipH="1" rot="10800000">
              <a:off x="5438719" y="0"/>
              <a:ext cx="3705281" cy="6858000"/>
            </a:xfrm>
            <a:custGeom>
              <a:rect b="b" l="l" r="r" t="t"/>
              <a:pathLst>
                <a:path extrusionOk="0" h="6858000" w="3705281">
                  <a:moveTo>
                    <a:pt x="0" y="274"/>
                  </a:moveTo>
                  <a:lnTo>
                    <a:pt x="907" y="0"/>
                  </a:lnTo>
                  <a:lnTo>
                    <a:pt x="0" y="0"/>
                  </a:lnTo>
                  <a:lnTo>
                    <a:pt x="0" y="274"/>
                  </a:lnTo>
                  <a:close/>
                  <a:moveTo>
                    <a:pt x="1870498" y="3508625"/>
                  </a:moveTo>
                  <a:lnTo>
                    <a:pt x="112831" y="6858000"/>
                  </a:lnTo>
                  <a:lnTo>
                    <a:pt x="553243" y="6858000"/>
                  </a:lnTo>
                  <a:lnTo>
                    <a:pt x="1418600" y="6858000"/>
                  </a:lnTo>
                  <a:lnTo>
                    <a:pt x="2399512" y="6858000"/>
                  </a:lnTo>
                  <a:lnTo>
                    <a:pt x="3705281" y="6858000"/>
                  </a:lnTo>
                  <a:lnTo>
                    <a:pt x="3705281" y="0"/>
                  </a:lnTo>
                  <a:lnTo>
                    <a:pt x="2399512" y="0"/>
                  </a:lnTo>
                  <a:lnTo>
                    <a:pt x="1418600" y="0"/>
                  </a:lnTo>
                  <a:lnTo>
                    <a:pt x="1417693" y="0"/>
                  </a:lnTo>
                  <a:lnTo>
                    <a:pt x="553243" y="0"/>
                  </a:lnTo>
                  <a:lnTo>
                    <a:pt x="907" y="0"/>
                  </a:lnTo>
                  <a:lnTo>
                    <a:pt x="1870498" y="3508625"/>
                  </a:lnTo>
                  <a:close/>
                </a:path>
              </a:pathLst>
            </a:custGeom>
            <a:solidFill>
              <a:schemeClr val="dk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771" name="Google Shape;771;p30"/>
            <p:cNvCxnSpPr>
              <a:stCxn id="770" idx="5"/>
              <a:endCxn id="770" idx="4"/>
            </p:cNvCxnSpPr>
            <p:nvPr/>
          </p:nvCxnSpPr>
          <p:spPr>
            <a:xfrm>
              <a:off x="5551550" y="0"/>
              <a:ext cx="1757700" cy="3349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1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772" name="Google Shape;772;p30"/>
            <p:cNvCxnSpPr>
              <a:stCxn id="770" idx="1"/>
              <a:endCxn id="770" idx="4"/>
            </p:cNvCxnSpPr>
            <p:nvPr/>
          </p:nvCxnSpPr>
          <p:spPr>
            <a:xfrm flipH="1" rot="10800000">
              <a:off x="5439626" y="3349500"/>
              <a:ext cx="1869600" cy="3508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1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773" name="Google Shape;773;p30"/>
          <p:cNvSpPr/>
          <p:nvPr/>
        </p:nvSpPr>
        <p:spPr>
          <a:xfrm flipH="1" rot="10800000">
            <a:off x="6023986" y="0"/>
            <a:ext cx="3120015" cy="6858000"/>
          </a:xfrm>
          <a:custGeom>
            <a:rect b="b" l="l" r="r" t="t"/>
            <a:pathLst>
              <a:path extrusionOk="0" h="6858000" w="3120015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3120015" y="6858000"/>
                </a:lnTo>
                <a:lnTo>
                  <a:pt x="3120015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74" name="Google Shape;774;p30"/>
          <p:cNvCxnSpPr/>
          <p:nvPr/>
        </p:nvCxnSpPr>
        <p:spPr>
          <a:xfrm>
            <a:off x="6136817" y="0"/>
            <a:ext cx="1757700" cy="3349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75" name="Google Shape;775;p30"/>
          <p:cNvCxnSpPr/>
          <p:nvPr/>
        </p:nvCxnSpPr>
        <p:spPr>
          <a:xfrm flipH="1" rot="10800000">
            <a:off x="6024893" y="3349500"/>
            <a:ext cx="1869600" cy="3508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76" name="Google Shape;776;p30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77" name="Google Shape;777;p30"/>
          <p:cNvCxnSpPr/>
          <p:nvPr/>
        </p:nvCxnSpPr>
        <p:spPr>
          <a:xfrm>
            <a:off x="6722084" y="0"/>
            <a:ext cx="1757700" cy="3349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78" name="Google Shape;778;p30"/>
          <p:cNvCxnSpPr/>
          <p:nvPr/>
        </p:nvCxnSpPr>
        <p:spPr>
          <a:xfrm flipH="1" rot="10800000">
            <a:off x="6610160" y="3349500"/>
            <a:ext cx="1869600" cy="3508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 2" showMasterSp="0">
  <p:cSld name="Разделитель 2">
    <p:bg>
      <p:bgPr>
        <a:solidFill>
          <a:schemeClr val="accent3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1"/>
          <p:cNvSpPr txBox="1"/>
          <p:nvPr>
            <p:ph type="title"/>
          </p:nvPr>
        </p:nvSpPr>
        <p:spPr>
          <a:xfrm>
            <a:off x="539750" y="2947303"/>
            <a:ext cx="6569400" cy="23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81" name="Google Shape;781;p31"/>
          <p:cNvSpPr txBox="1"/>
          <p:nvPr>
            <p:ph idx="1" type="body"/>
          </p:nvPr>
        </p:nvSpPr>
        <p:spPr>
          <a:xfrm>
            <a:off x="539750" y="1202765"/>
            <a:ext cx="18090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  <a:defRPr b="1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782" name="Google Shape;782;p31"/>
          <p:cNvSpPr/>
          <p:nvPr/>
        </p:nvSpPr>
        <p:spPr>
          <a:xfrm>
            <a:off x="-1" y="6416675"/>
            <a:ext cx="9144000" cy="4413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83" name="Google Shape;783;p31"/>
          <p:cNvCxnSpPr/>
          <p:nvPr/>
        </p:nvCxnSpPr>
        <p:spPr>
          <a:xfrm>
            <a:off x="0" y="641667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784" name="Google Shape;78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551262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785" name="Google Shape;785;p31"/>
          <p:cNvSpPr txBox="1"/>
          <p:nvPr>
            <p:ph idx="2" type="body"/>
          </p:nvPr>
        </p:nvSpPr>
        <p:spPr>
          <a:xfrm>
            <a:off x="775492" y="6529615"/>
            <a:ext cx="6868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1)" showMasterSp="0">
  <p:cSld name="Титульный слайд (1)">
    <p:bg>
      <p:bgPr>
        <a:solidFill>
          <a:schemeClr val="accen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-1" y="6201203"/>
            <a:ext cx="9144001" cy="656798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4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3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29" name="Google Shape;29;p4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30" name="Google Shape;30;p4"/>
            <p:cNvSpPr/>
            <p:nvPr/>
          </p:nvSpPr>
          <p:spPr>
            <a:xfrm>
              <a:off x="3967577" y="6862310"/>
              <a:ext cx="846773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994367" y="6861705"/>
              <a:ext cx="766128" cy="685483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3959992" y="6829724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004470" y="5906061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972490" y="5874080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5625235" y="5994569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5593254" y="5962588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704066" y="5853239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672085" y="5821258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509182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9828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4431488" y="6188319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399507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607166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609713" y="6133883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577732" y="6101903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162333" y="6828438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5130352" y="6796458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557109" y="6241948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525128" y="6209967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4937938" y="6691846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528740" y="6588797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581084" y="7502833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900638" y="7247793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868657" y="7215812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99" name="Google Shape;99;p4"/>
          <p:cNvSpPr txBox="1"/>
          <p:nvPr>
            <p:ph idx="2" type="body"/>
          </p:nvPr>
        </p:nvSpPr>
        <p:spPr>
          <a:xfrm>
            <a:off x="775492" y="6421880"/>
            <a:ext cx="5472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1)" showMasterSp="0">
  <p:cSld name="Титульный слайд (1)">
    <p:bg>
      <p:bgPr>
        <a:solidFill>
          <a:schemeClr val="accent1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2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88" name="Google Shape;788;p32"/>
          <p:cNvSpPr/>
          <p:nvPr/>
        </p:nvSpPr>
        <p:spPr>
          <a:xfrm>
            <a:off x="-1" y="6201203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89" name="Google Shape;78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0" name="Google Shape;790;p32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791" name="Google Shape;791;p32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792" name="Google Shape;792;p32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859" name="Google Shape;859;p32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860" name="Google Shape;8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861" name="Google Shape;861;p32"/>
          <p:cNvSpPr txBox="1"/>
          <p:nvPr>
            <p:ph idx="2" type="body"/>
          </p:nvPr>
        </p:nvSpPr>
        <p:spPr>
          <a:xfrm>
            <a:off x="775492" y="6421880"/>
            <a:ext cx="547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3 )" showMasterSp="0">
  <p:cSld name="Титульный слайд (3 )">
    <p:bg>
      <p:bgPr>
        <a:solidFill>
          <a:schemeClr val="accent1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64" name="Google Shape;864;p33"/>
          <p:cNvSpPr/>
          <p:nvPr/>
        </p:nvSpPr>
        <p:spPr>
          <a:xfrm>
            <a:off x="-1" y="6201203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65" name="Google Shape;86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6" name="Google Shape;866;p33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867" name="Google Shape;867;p33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868" name="Google Shape;868;p33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935" name="Google Shape;935;p33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936" name="Google Shape;9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937" name="Google Shape;937;p33"/>
          <p:cNvSpPr txBox="1"/>
          <p:nvPr>
            <p:ph idx="2" type="body"/>
          </p:nvPr>
        </p:nvSpPr>
        <p:spPr>
          <a:xfrm>
            <a:off x="775491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938" name="Google Shape;93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939" name="Google Shape;939;p33"/>
          <p:cNvSpPr txBox="1"/>
          <p:nvPr>
            <p:ph idx="3" type="body"/>
          </p:nvPr>
        </p:nvSpPr>
        <p:spPr>
          <a:xfrm>
            <a:off x="2929915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940" name="Google Shape;9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941" name="Google Shape;941;p33"/>
          <p:cNvSpPr txBox="1"/>
          <p:nvPr>
            <p:ph idx="4" type="body"/>
          </p:nvPr>
        </p:nvSpPr>
        <p:spPr>
          <a:xfrm>
            <a:off x="5084340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2)" showMasterSp="0">
  <p:cSld name="Титульный слайд (Б2)">
    <p:bg>
      <p:bgPr>
        <a:solidFill>
          <a:schemeClr val="lt1"/>
        </a:solidFill>
      </p:bgPr>
    </p:bg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34"/>
          <p:cNvGrpSpPr/>
          <p:nvPr/>
        </p:nvGrpSpPr>
        <p:grpSpPr>
          <a:xfrm>
            <a:off x="-1" y="6199992"/>
            <a:ext cx="9144001" cy="657911"/>
            <a:chOff x="-1" y="6199992"/>
            <a:chExt cx="9144001" cy="657911"/>
          </a:xfrm>
        </p:grpSpPr>
        <p:sp>
          <p:nvSpPr>
            <p:cNvPr id="944" name="Google Shape;944;p34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945" name="Google Shape;945;p34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946" name="Google Shape;946;p34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947" name="Google Shape;947;p34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948" name="Google Shape;948;p34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949" name="Google Shape;949;p34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950" name="Google Shape;950;p34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951" name="Google Shape;951;p34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952" name="Google Shape;952;p34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016" name="Google Shape;1016;p34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017" name="Google Shape;101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018" name="Google Shape;1018;p34"/>
          <p:cNvSpPr txBox="1"/>
          <p:nvPr>
            <p:ph idx="2" type="body"/>
          </p:nvPr>
        </p:nvSpPr>
        <p:spPr>
          <a:xfrm>
            <a:off x="775492" y="6421880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019" name="Google Shape;101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021" name="Google Shape;1021;p34"/>
          <p:cNvSpPr txBox="1"/>
          <p:nvPr>
            <p:ph idx="3" type="body"/>
          </p:nvPr>
        </p:nvSpPr>
        <p:spPr>
          <a:xfrm>
            <a:off x="3902870" y="6421880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3)" showMasterSp="0">
  <p:cSld name="Титульный слайд (Б3)">
    <p:bg>
      <p:bgPr>
        <a:solidFill>
          <a:schemeClr val="lt1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>
            <a:off x="-1" y="6199992"/>
            <a:ext cx="9144001" cy="657911"/>
            <a:chOff x="-1" y="6199992"/>
            <a:chExt cx="9144001" cy="657911"/>
          </a:xfrm>
        </p:grpSpPr>
        <p:sp>
          <p:nvSpPr>
            <p:cNvPr id="1024" name="Google Shape;1024;p35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025" name="Google Shape;1025;p35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026" name="Google Shape;1026;p35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027" name="Google Shape;1027;p35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1028" name="Google Shape;1028;p35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031" name="Google Shape;1031;p35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1032" name="Google Shape;1032;p35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096" name="Google Shape;1096;p35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097" name="Google Shape;109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098" name="Google Shape;1098;p35"/>
          <p:cNvSpPr txBox="1"/>
          <p:nvPr>
            <p:ph idx="2" type="body"/>
          </p:nvPr>
        </p:nvSpPr>
        <p:spPr>
          <a:xfrm>
            <a:off x="775492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099" name="Google Shape;109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101" name="Google Shape;1101;p35"/>
          <p:cNvSpPr txBox="1"/>
          <p:nvPr>
            <p:ph idx="3" type="body"/>
          </p:nvPr>
        </p:nvSpPr>
        <p:spPr>
          <a:xfrm>
            <a:off x="2929915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102" name="Google Shape;110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103" name="Google Shape;1103;p35"/>
          <p:cNvSpPr txBox="1"/>
          <p:nvPr>
            <p:ph idx="4" type="body"/>
          </p:nvPr>
        </p:nvSpPr>
        <p:spPr>
          <a:xfrm>
            <a:off x="5084340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">
  <p:cSld name="Заголовок">
    <p:bg>
      <p:bgPr>
        <a:solidFill>
          <a:srgbClr val="FEFEFE"/>
        </a:solidFill>
      </p:bgPr>
    </p:bg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06" name="Google Shape;1106;p36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">
  <p:cSld name="Код">
    <p:bg>
      <p:bgPr>
        <a:solidFill>
          <a:srgbClr val="FEFEFE"/>
        </a:solid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09" name="Google Shape;1109;p37"/>
          <p:cNvSpPr/>
          <p:nvPr/>
        </p:nvSpPr>
        <p:spPr>
          <a:xfrm>
            <a:off x="542700" y="1089025"/>
            <a:ext cx="8058600" cy="54357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0" name="Google Shape;1110;p37"/>
          <p:cNvSpPr/>
          <p:nvPr/>
        </p:nvSpPr>
        <p:spPr>
          <a:xfrm>
            <a:off x="542700" y="1089026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11" name="Google Shape;1111;p37"/>
          <p:cNvGrpSpPr/>
          <p:nvPr/>
        </p:nvGrpSpPr>
        <p:grpSpPr>
          <a:xfrm>
            <a:off x="634418" y="1175933"/>
            <a:ext cx="405426" cy="94800"/>
            <a:chOff x="634418" y="1175933"/>
            <a:chExt cx="405426" cy="94800"/>
          </a:xfrm>
        </p:grpSpPr>
        <p:sp>
          <p:nvSpPr>
            <p:cNvPr id="1112" name="Google Shape;1112;p37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789730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945044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15" name="Google Shape;1115;p37"/>
          <p:cNvSpPr txBox="1"/>
          <p:nvPr>
            <p:ph idx="1" type="body"/>
          </p:nvPr>
        </p:nvSpPr>
        <p:spPr>
          <a:xfrm>
            <a:off x="542700" y="1357744"/>
            <a:ext cx="80586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16" name="Google Shape;1116;p37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2">
  <p:cSld name="Код 2">
    <p:bg>
      <p:bgPr>
        <a:solidFill>
          <a:srgbClr val="FEFEFE"/>
        </a:solidFill>
      </p:bgPr>
    </p:bg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19" name="Google Shape;1119;p38"/>
          <p:cNvSpPr/>
          <p:nvPr/>
        </p:nvSpPr>
        <p:spPr>
          <a:xfrm>
            <a:off x="542700" y="1089025"/>
            <a:ext cx="8058600" cy="5435700"/>
          </a:xfrm>
          <a:prstGeom prst="roundRect">
            <a:avLst>
              <a:gd fmla="val 778" name="adj"/>
            </a:avLst>
          </a:prstGeom>
          <a:solidFill>
            <a:srgbClr val="3F3F3F"/>
          </a:solidFill>
          <a:ln cap="flat" cmpd="sng" w="1270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20" name="Google Shape;1120;p38"/>
          <p:cNvSpPr txBox="1"/>
          <p:nvPr/>
        </p:nvSpPr>
        <p:spPr>
          <a:xfrm>
            <a:off x="7905750" y="34988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38"/>
          <p:cNvSpPr/>
          <p:nvPr/>
        </p:nvSpPr>
        <p:spPr>
          <a:xfrm>
            <a:off x="542700" y="1089026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22" name="Google Shape;1122;p38"/>
          <p:cNvGrpSpPr/>
          <p:nvPr/>
        </p:nvGrpSpPr>
        <p:grpSpPr>
          <a:xfrm>
            <a:off x="634418" y="1175933"/>
            <a:ext cx="405426" cy="94800"/>
            <a:chOff x="634418" y="1175933"/>
            <a:chExt cx="405426" cy="94800"/>
          </a:xfrm>
        </p:grpSpPr>
        <p:sp>
          <p:nvSpPr>
            <p:cNvPr id="1123" name="Google Shape;1123;p38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789730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945044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26" name="Google Shape;1126;p38"/>
          <p:cNvSpPr txBox="1"/>
          <p:nvPr>
            <p:ph idx="1" type="body"/>
          </p:nvPr>
        </p:nvSpPr>
        <p:spPr>
          <a:xfrm>
            <a:off x="542700" y="1357744"/>
            <a:ext cx="80586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030"/>
              <a:buFont typeface="Courier New"/>
              <a:buNone/>
              <a:defRPr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27" name="Google Shape;1127;p38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">
  <p:cSld name="Код и текст">
    <p:bg>
      <p:bgPr>
        <a:solidFill>
          <a:srgbClr val="FEFEFE"/>
        </a:solidFill>
      </p:bgPr>
    </p:bg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30" name="Google Shape;1130;p39"/>
          <p:cNvSpPr/>
          <p:nvPr/>
        </p:nvSpPr>
        <p:spPr>
          <a:xfrm>
            <a:off x="542699" y="1089025"/>
            <a:ext cx="5220000" cy="54357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31" name="Google Shape;1131;p39"/>
          <p:cNvSpPr/>
          <p:nvPr/>
        </p:nvSpPr>
        <p:spPr>
          <a:xfrm>
            <a:off x="542699" y="1089026"/>
            <a:ext cx="5217944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32" name="Google Shape;1132;p39"/>
          <p:cNvGrpSpPr/>
          <p:nvPr/>
        </p:nvGrpSpPr>
        <p:grpSpPr>
          <a:xfrm>
            <a:off x="634418" y="1175933"/>
            <a:ext cx="405426" cy="94800"/>
            <a:chOff x="634418" y="1175933"/>
            <a:chExt cx="405426" cy="94800"/>
          </a:xfrm>
        </p:grpSpPr>
        <p:sp>
          <p:nvSpPr>
            <p:cNvPr id="1133" name="Google Shape;1133;p39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789730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945044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36" name="Google Shape;1136;p39"/>
          <p:cNvSpPr txBox="1"/>
          <p:nvPr>
            <p:ph idx="1" type="body"/>
          </p:nvPr>
        </p:nvSpPr>
        <p:spPr>
          <a:xfrm>
            <a:off x="542699" y="1357744"/>
            <a:ext cx="52200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37" name="Google Shape;1137;p39"/>
          <p:cNvSpPr txBox="1"/>
          <p:nvPr>
            <p:ph idx="2" type="body"/>
          </p:nvPr>
        </p:nvSpPr>
        <p:spPr>
          <a:xfrm>
            <a:off x="6024282" y="1089028"/>
            <a:ext cx="2580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38" name="Google Shape;1138;p39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 2">
  <p:cSld name="Код и текст 2">
    <p:bg>
      <p:bgPr>
        <a:solidFill>
          <a:srgbClr val="FEFEFE"/>
        </a:solidFill>
      </p:bgPr>
    </p:bg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41" name="Google Shape;1141;p40"/>
          <p:cNvSpPr/>
          <p:nvPr/>
        </p:nvSpPr>
        <p:spPr>
          <a:xfrm>
            <a:off x="542700" y="2744144"/>
            <a:ext cx="8058600" cy="37806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42" name="Google Shape;1142;p40"/>
          <p:cNvSpPr/>
          <p:nvPr/>
        </p:nvSpPr>
        <p:spPr>
          <a:xfrm>
            <a:off x="542700" y="2744144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43" name="Google Shape;1143;p40"/>
          <p:cNvGrpSpPr/>
          <p:nvPr/>
        </p:nvGrpSpPr>
        <p:grpSpPr>
          <a:xfrm>
            <a:off x="634418" y="2831051"/>
            <a:ext cx="405426" cy="94800"/>
            <a:chOff x="634418" y="1175933"/>
            <a:chExt cx="405426" cy="94800"/>
          </a:xfrm>
        </p:grpSpPr>
        <p:sp>
          <p:nvSpPr>
            <p:cNvPr id="1144" name="Google Shape;1144;p40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789730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945044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47" name="Google Shape;1147;p40"/>
          <p:cNvSpPr txBox="1"/>
          <p:nvPr>
            <p:ph idx="1" type="body"/>
          </p:nvPr>
        </p:nvSpPr>
        <p:spPr>
          <a:xfrm>
            <a:off x="542700" y="3012863"/>
            <a:ext cx="8058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48" name="Google Shape;1148;p40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49" name="Google Shape;1149;p40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 два блока">
  <p:cSld name="Заголовок и  два блока">
    <p:bg>
      <p:bgPr>
        <a:solidFill>
          <a:srgbClr val="FEFEFE"/>
        </a:solidFill>
      </p:bgPr>
    </p:bg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52" name="Google Shape;1152;p41"/>
          <p:cNvSpPr txBox="1"/>
          <p:nvPr>
            <p:ph idx="1" type="body"/>
          </p:nvPr>
        </p:nvSpPr>
        <p:spPr>
          <a:xfrm>
            <a:off x="5397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53" name="Google Shape;1153;p41"/>
          <p:cNvSpPr txBox="1"/>
          <p:nvPr>
            <p:ph idx="2" type="body"/>
          </p:nvPr>
        </p:nvSpPr>
        <p:spPr>
          <a:xfrm>
            <a:off x="47306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54" name="Google Shape;1154;p41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2 )" showMasterSp="0">
  <p:cSld name="Титульный слайд (2 )">
    <p:bg>
      <p:bgPr>
        <a:solidFill>
          <a:schemeClr val="accen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2" name="Google Shape;102;p5"/>
          <p:cNvSpPr/>
          <p:nvPr/>
        </p:nvSpPr>
        <p:spPr>
          <a:xfrm>
            <a:off x="-1" y="6201203"/>
            <a:ext cx="9144001" cy="656798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5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3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05" name="Google Shape;105;p5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106" name="Google Shape;106;p5"/>
            <p:cNvSpPr/>
            <p:nvPr/>
          </p:nvSpPr>
          <p:spPr>
            <a:xfrm>
              <a:off x="3967577" y="6862310"/>
              <a:ext cx="846773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3994367" y="6861705"/>
              <a:ext cx="766128" cy="685483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959992" y="6829724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5004470" y="5906061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972490" y="5874080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625235" y="5994569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5593254" y="5962588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5704066" y="5853239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672085" y="5821258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509182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4889828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4431488" y="6188319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4399507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607166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4609713" y="6133883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577732" y="6101903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162333" y="6828438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5130352" y="6796458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4557109" y="6241948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525128" y="6209967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4937938" y="6691846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528740" y="6588797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581084" y="7502833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5900638" y="7247793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5868657" y="7215812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75" name="Google Shape;175;p5"/>
          <p:cNvSpPr txBox="1"/>
          <p:nvPr>
            <p:ph idx="2" type="body"/>
          </p:nvPr>
        </p:nvSpPr>
        <p:spPr>
          <a:xfrm>
            <a:off x="775491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77" name="Google Shape;177;p5"/>
          <p:cNvSpPr txBox="1"/>
          <p:nvPr>
            <p:ph idx="3" type="body"/>
          </p:nvPr>
        </p:nvSpPr>
        <p:spPr>
          <a:xfrm>
            <a:off x="3902870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графия и текст">
  <p:cSld name="Фотография и текст">
    <p:bg>
      <p:bgPr>
        <a:solidFill>
          <a:srgbClr val="FEFEFE"/>
        </a:solidFill>
      </p:bgPr>
    </p:bg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2"/>
          <p:cNvSpPr/>
          <p:nvPr/>
        </p:nvSpPr>
        <p:spPr>
          <a:xfrm>
            <a:off x="4605900" y="763200"/>
            <a:ext cx="4500000" cy="6094800"/>
          </a:xfrm>
          <a:prstGeom prst="rect">
            <a:avLst/>
          </a:prstGeom>
          <a:solidFill>
            <a:schemeClr val="lt2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7" name="Google Shape;1157;p42"/>
          <p:cNvSpPr/>
          <p:nvPr>
            <p:ph idx="2" type="pic"/>
          </p:nvPr>
        </p:nvSpPr>
        <p:spPr>
          <a:xfrm>
            <a:off x="4644000" y="765174"/>
            <a:ext cx="4500000" cy="60927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58" name="Google Shape;1158;p4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59" name="Google Shape;1159;p42"/>
          <p:cNvSpPr txBox="1"/>
          <p:nvPr>
            <p:ph idx="1" type="body"/>
          </p:nvPr>
        </p:nvSpPr>
        <p:spPr>
          <a:xfrm>
            <a:off x="539750" y="1089027"/>
            <a:ext cx="37800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60" name="Google Shape;1160;p42"/>
          <p:cNvSpPr txBox="1"/>
          <p:nvPr>
            <p:ph idx="12" type="sldNum"/>
          </p:nvPr>
        </p:nvSpPr>
        <p:spPr>
          <a:xfrm>
            <a:off x="8399463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картинка">
  <p:cSld name="Заголовок и картинка">
    <p:bg>
      <p:bgPr>
        <a:solidFill>
          <a:srgbClr val="FEFEFE"/>
        </a:solidFill>
      </p:bgPr>
    </p:bg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3"/>
          <p:cNvSpPr/>
          <p:nvPr>
            <p:ph idx="2" type="pic"/>
          </p:nvPr>
        </p:nvSpPr>
        <p:spPr>
          <a:xfrm>
            <a:off x="0" y="765174"/>
            <a:ext cx="9144000" cy="60927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63" name="Google Shape;1163;p4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64" name="Google Shape;1164;p43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а" showMasterSp="0">
  <p:cSld name="Картинка">
    <p:bg>
      <p:bgPr>
        <a:solidFill>
          <a:srgbClr val="FEFEFE"/>
        </a:soli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4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67" name="Google Shape;1167;p44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2 ">
  <p:cSld name="Картинки 2х2 ">
    <p:bg>
      <p:bgPr>
        <a:solidFill>
          <a:srgbClr val="FEFEFE"/>
        </a:solidFill>
      </p:bgPr>
    </p:bg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5"/>
          <p:cNvSpPr/>
          <p:nvPr>
            <p:ph idx="2" type="pic"/>
          </p:nvPr>
        </p:nvSpPr>
        <p:spPr>
          <a:xfrm>
            <a:off x="539999" y="1089031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0" name="Google Shape;1170;p4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71" name="Google Shape;1171;p45"/>
          <p:cNvSpPr/>
          <p:nvPr>
            <p:ph idx="3" type="pic"/>
          </p:nvPr>
        </p:nvSpPr>
        <p:spPr>
          <a:xfrm>
            <a:off x="4731602" y="1089031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2" name="Google Shape;1172;p45"/>
          <p:cNvSpPr/>
          <p:nvPr>
            <p:ph idx="4" type="pic"/>
          </p:nvPr>
        </p:nvSpPr>
        <p:spPr>
          <a:xfrm>
            <a:off x="4731602" y="3949509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3" name="Google Shape;1173;p45"/>
          <p:cNvSpPr/>
          <p:nvPr>
            <p:ph idx="5" type="pic"/>
          </p:nvPr>
        </p:nvSpPr>
        <p:spPr>
          <a:xfrm>
            <a:off x="539999" y="3949509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4" name="Google Shape;1174;p45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1 ">
  <p:cSld name="Картинки 2х1 ">
    <p:bg>
      <p:bgPr>
        <a:solidFill>
          <a:srgbClr val="FEFEFE"/>
        </a:solidFill>
      </p:bgPr>
    </p:bg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46"/>
          <p:cNvSpPr/>
          <p:nvPr>
            <p:ph idx="2" type="pic"/>
          </p:nvPr>
        </p:nvSpPr>
        <p:spPr>
          <a:xfrm>
            <a:off x="539999" y="1089031"/>
            <a:ext cx="3874500" cy="5435700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7" name="Google Shape;1177;p4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78" name="Google Shape;1178;p46"/>
          <p:cNvSpPr/>
          <p:nvPr>
            <p:ph idx="3" type="pic"/>
          </p:nvPr>
        </p:nvSpPr>
        <p:spPr>
          <a:xfrm>
            <a:off x="4731602" y="1089031"/>
            <a:ext cx="3874500" cy="5435700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9" name="Google Shape;1179;p46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Логотип" showMasterSp="0">
  <p:cSld name="Логотип">
    <p:bg>
      <p:bgPr>
        <a:gradFill>
          <a:gsLst>
            <a:gs pos="0">
              <a:srgbClr val="D8E4E7"/>
            </a:gs>
            <a:gs pos="24000">
              <a:srgbClr val="D8E4E7"/>
            </a:gs>
            <a:gs pos="100000">
              <a:schemeClr val="l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8"/>
          <p:cNvSpPr txBox="1"/>
          <p:nvPr/>
        </p:nvSpPr>
        <p:spPr>
          <a:xfrm>
            <a:off x="2924175" y="3967621"/>
            <a:ext cx="3295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</a:pPr>
            <a:r>
              <a:rPr i="0" lang="ru-RU" sz="16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ОНЛАЙН-ОБРАЗОВАНИЕ</a:t>
            </a:r>
            <a:endParaRPr/>
          </a:p>
        </p:txBody>
      </p:sp>
      <p:sp>
        <p:nvSpPr>
          <p:cNvPr id="1183" name="Google Shape;1183;p48"/>
          <p:cNvSpPr/>
          <p:nvPr/>
        </p:nvSpPr>
        <p:spPr>
          <a:xfrm>
            <a:off x="2042652" y="2478289"/>
            <a:ext cx="1011739" cy="1017229"/>
          </a:xfrm>
          <a:custGeom>
            <a:rect b="b" l="l" r="r" t="t"/>
            <a:pathLst>
              <a:path extrusionOk="0" h="1017229" w="1011739">
                <a:moveTo>
                  <a:pt x="505869" y="83766"/>
                </a:moveTo>
                <a:cubicBezTo>
                  <a:pt x="442636" y="83766"/>
                  <a:pt x="386990" y="96412"/>
                  <a:pt x="336403" y="119176"/>
                </a:cubicBezTo>
                <a:cubicBezTo>
                  <a:pt x="239158" y="162899"/>
                  <a:pt x="164798" y="245520"/>
                  <a:pt x="131526" y="346818"/>
                </a:cubicBezTo>
                <a:cubicBezTo>
                  <a:pt x="77729" y="501973"/>
                  <a:pt x="107335" y="673880"/>
                  <a:pt x="209936" y="802100"/>
                </a:cubicBezTo>
                <a:cubicBezTo>
                  <a:pt x="285543" y="885220"/>
                  <a:pt x="393544" y="931373"/>
                  <a:pt x="505869" y="928568"/>
                </a:cubicBezTo>
                <a:cubicBezTo>
                  <a:pt x="617065" y="929349"/>
                  <a:pt x="723492" y="883477"/>
                  <a:pt x="799274" y="802100"/>
                </a:cubicBezTo>
                <a:cubicBezTo>
                  <a:pt x="832155" y="764160"/>
                  <a:pt x="859978" y="718632"/>
                  <a:pt x="877684" y="668045"/>
                </a:cubicBezTo>
                <a:cubicBezTo>
                  <a:pt x="895389" y="617458"/>
                  <a:pt x="905506" y="564342"/>
                  <a:pt x="905506" y="506167"/>
                </a:cubicBezTo>
                <a:cubicBezTo>
                  <a:pt x="905506" y="450521"/>
                  <a:pt x="895389" y="397405"/>
                  <a:pt x="880213" y="344288"/>
                </a:cubicBezTo>
                <a:cubicBezTo>
                  <a:pt x="827377" y="183771"/>
                  <a:pt x="674746" y="77547"/>
                  <a:pt x="505869" y="83766"/>
                </a:cubicBezTo>
                <a:close/>
                <a:moveTo>
                  <a:pt x="505869" y="297"/>
                </a:moveTo>
                <a:cubicBezTo>
                  <a:pt x="639411" y="-747"/>
                  <a:pt x="768155" y="50026"/>
                  <a:pt x="865037" y="141941"/>
                </a:cubicBezTo>
                <a:cubicBezTo>
                  <a:pt x="958188" y="240264"/>
                  <a:pt x="1009827" y="370725"/>
                  <a:pt x="1009210" y="506167"/>
                </a:cubicBezTo>
                <a:lnTo>
                  <a:pt x="1011739" y="506167"/>
                </a:lnTo>
                <a:cubicBezTo>
                  <a:pt x="1011739" y="582047"/>
                  <a:pt x="996563" y="647810"/>
                  <a:pt x="971270" y="708514"/>
                </a:cubicBezTo>
                <a:cubicBezTo>
                  <a:pt x="896090" y="898706"/>
                  <a:pt x="710327" y="1021878"/>
                  <a:pt x="505869" y="1017095"/>
                </a:cubicBezTo>
                <a:cubicBezTo>
                  <a:pt x="432518" y="1017095"/>
                  <a:pt x="366755" y="1004448"/>
                  <a:pt x="303521" y="979155"/>
                </a:cubicBezTo>
                <a:cubicBezTo>
                  <a:pt x="181458" y="930763"/>
                  <a:pt x="85173" y="833560"/>
                  <a:pt x="37940" y="711044"/>
                </a:cubicBezTo>
                <a:cubicBezTo>
                  <a:pt x="12646" y="647810"/>
                  <a:pt x="0" y="579518"/>
                  <a:pt x="0" y="506167"/>
                </a:cubicBezTo>
                <a:cubicBezTo>
                  <a:pt x="0" y="430286"/>
                  <a:pt x="12646" y="361994"/>
                  <a:pt x="37940" y="301289"/>
                </a:cubicBezTo>
                <a:cubicBezTo>
                  <a:pt x="115884" y="113193"/>
                  <a:pt x="302386" y="-6773"/>
                  <a:pt x="505869" y="29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4" name="Google Shape;1184;p48"/>
          <p:cNvSpPr/>
          <p:nvPr/>
        </p:nvSpPr>
        <p:spPr>
          <a:xfrm>
            <a:off x="3361192" y="2301753"/>
            <a:ext cx="1188793" cy="1289967"/>
          </a:xfrm>
          <a:custGeom>
            <a:rect b="b" l="l" r="r" t="t"/>
            <a:pathLst>
              <a:path extrusionOk="0" h="1289967" w="1188793">
                <a:moveTo>
                  <a:pt x="535472" y="303300"/>
                </a:moveTo>
                <a:lnTo>
                  <a:pt x="545590" y="303300"/>
                </a:lnTo>
                <a:lnTo>
                  <a:pt x="550648" y="310888"/>
                </a:lnTo>
                <a:lnTo>
                  <a:pt x="550648" y="788935"/>
                </a:lnTo>
                <a:cubicBezTo>
                  <a:pt x="550648" y="788935"/>
                  <a:pt x="651822" y="664997"/>
                  <a:pt x="651822" y="576470"/>
                </a:cubicBezTo>
                <a:lnTo>
                  <a:pt x="651822" y="310888"/>
                </a:lnTo>
                <a:cubicBezTo>
                  <a:pt x="651822" y="308359"/>
                  <a:pt x="656881" y="303300"/>
                  <a:pt x="661940" y="303300"/>
                </a:cubicBezTo>
                <a:lnTo>
                  <a:pt x="664469" y="303300"/>
                </a:lnTo>
                <a:cubicBezTo>
                  <a:pt x="957873" y="275478"/>
                  <a:pt x="1175397" y="68071"/>
                  <a:pt x="1150104" y="50366"/>
                </a:cubicBezTo>
                <a:lnTo>
                  <a:pt x="1145045" y="50366"/>
                </a:lnTo>
                <a:cubicBezTo>
                  <a:pt x="1114693" y="50366"/>
                  <a:pt x="1043871" y="186950"/>
                  <a:pt x="601235" y="186950"/>
                </a:cubicBezTo>
                <a:cubicBezTo>
                  <a:pt x="156070" y="186950"/>
                  <a:pt x="87778" y="52895"/>
                  <a:pt x="57425" y="50366"/>
                </a:cubicBezTo>
                <a:lnTo>
                  <a:pt x="52367" y="50366"/>
                </a:lnTo>
                <a:cubicBezTo>
                  <a:pt x="27073" y="68071"/>
                  <a:pt x="244597" y="272948"/>
                  <a:pt x="532943" y="303300"/>
                </a:cubicBezTo>
                <a:close/>
                <a:moveTo>
                  <a:pt x="874405" y="1239159"/>
                </a:moveTo>
                <a:cubicBezTo>
                  <a:pt x="856700" y="1239159"/>
                  <a:pt x="849111" y="1201219"/>
                  <a:pt x="849111" y="1170867"/>
                </a:cubicBezTo>
                <a:cubicBezTo>
                  <a:pt x="849111" y="1140515"/>
                  <a:pt x="856700" y="1140515"/>
                  <a:pt x="874405" y="1140515"/>
                </a:cubicBezTo>
                <a:cubicBezTo>
                  <a:pt x="892110" y="1140515"/>
                  <a:pt x="899698" y="1143044"/>
                  <a:pt x="899698" y="1170867"/>
                </a:cubicBezTo>
                <a:cubicBezTo>
                  <a:pt x="899698" y="1198690"/>
                  <a:pt x="889581" y="1241689"/>
                  <a:pt x="874405" y="1241689"/>
                </a:cubicBezTo>
                <a:close/>
                <a:moveTo>
                  <a:pt x="806113" y="1239159"/>
                </a:moveTo>
                <a:cubicBezTo>
                  <a:pt x="790937" y="1239159"/>
                  <a:pt x="780819" y="1201219"/>
                  <a:pt x="780819" y="1170867"/>
                </a:cubicBezTo>
                <a:cubicBezTo>
                  <a:pt x="780819" y="1140515"/>
                  <a:pt x="790937" y="1140515"/>
                  <a:pt x="806113" y="1140515"/>
                </a:cubicBezTo>
                <a:cubicBezTo>
                  <a:pt x="821289" y="1140515"/>
                  <a:pt x="831406" y="1143044"/>
                  <a:pt x="831406" y="1170867"/>
                </a:cubicBezTo>
                <a:cubicBezTo>
                  <a:pt x="831406" y="1198690"/>
                  <a:pt x="823818" y="1241689"/>
                  <a:pt x="806113" y="1241689"/>
                </a:cubicBezTo>
                <a:close/>
                <a:moveTo>
                  <a:pt x="740350" y="1239159"/>
                </a:moveTo>
                <a:cubicBezTo>
                  <a:pt x="725173" y="1239159"/>
                  <a:pt x="715056" y="1201219"/>
                  <a:pt x="715056" y="1170867"/>
                </a:cubicBezTo>
                <a:cubicBezTo>
                  <a:pt x="715056" y="1140515"/>
                  <a:pt x="725173" y="1140515"/>
                  <a:pt x="740350" y="1140515"/>
                </a:cubicBezTo>
                <a:cubicBezTo>
                  <a:pt x="755526" y="1140515"/>
                  <a:pt x="765643" y="1143044"/>
                  <a:pt x="765643" y="1170867"/>
                </a:cubicBezTo>
                <a:cubicBezTo>
                  <a:pt x="765643" y="1198690"/>
                  <a:pt x="758055" y="1241689"/>
                  <a:pt x="740350" y="1241689"/>
                </a:cubicBezTo>
                <a:close/>
                <a:moveTo>
                  <a:pt x="459592" y="1239159"/>
                </a:moveTo>
                <a:cubicBezTo>
                  <a:pt x="444416" y="1239159"/>
                  <a:pt x="434298" y="1201219"/>
                  <a:pt x="434298" y="1170867"/>
                </a:cubicBezTo>
                <a:cubicBezTo>
                  <a:pt x="434298" y="1140515"/>
                  <a:pt x="444416" y="1140515"/>
                  <a:pt x="459592" y="1140515"/>
                </a:cubicBezTo>
                <a:cubicBezTo>
                  <a:pt x="474768" y="1140515"/>
                  <a:pt x="484885" y="1143044"/>
                  <a:pt x="484885" y="1170867"/>
                </a:cubicBezTo>
                <a:cubicBezTo>
                  <a:pt x="484885" y="1198690"/>
                  <a:pt x="477297" y="1241689"/>
                  <a:pt x="459592" y="1241689"/>
                </a:cubicBezTo>
                <a:close/>
                <a:moveTo>
                  <a:pt x="393829" y="1239159"/>
                </a:moveTo>
                <a:cubicBezTo>
                  <a:pt x="378653" y="1239159"/>
                  <a:pt x="368535" y="1201219"/>
                  <a:pt x="368535" y="1170867"/>
                </a:cubicBezTo>
                <a:cubicBezTo>
                  <a:pt x="368535" y="1140515"/>
                  <a:pt x="378653" y="1140515"/>
                  <a:pt x="393829" y="1140515"/>
                </a:cubicBezTo>
                <a:cubicBezTo>
                  <a:pt x="409005" y="1140515"/>
                  <a:pt x="419122" y="1143044"/>
                  <a:pt x="419122" y="1170867"/>
                </a:cubicBezTo>
                <a:cubicBezTo>
                  <a:pt x="419122" y="1198690"/>
                  <a:pt x="411534" y="1241689"/>
                  <a:pt x="393829" y="1241689"/>
                </a:cubicBezTo>
                <a:close/>
                <a:moveTo>
                  <a:pt x="328066" y="1239159"/>
                </a:moveTo>
                <a:cubicBezTo>
                  <a:pt x="312890" y="1239159"/>
                  <a:pt x="302772" y="1201219"/>
                  <a:pt x="302772" y="1170867"/>
                </a:cubicBezTo>
                <a:cubicBezTo>
                  <a:pt x="302772" y="1140515"/>
                  <a:pt x="312890" y="1140515"/>
                  <a:pt x="328066" y="1140515"/>
                </a:cubicBezTo>
                <a:cubicBezTo>
                  <a:pt x="343242" y="1140515"/>
                  <a:pt x="353359" y="1143044"/>
                  <a:pt x="353359" y="1170867"/>
                </a:cubicBezTo>
                <a:cubicBezTo>
                  <a:pt x="353359" y="1198690"/>
                  <a:pt x="343242" y="1241689"/>
                  <a:pt x="328066" y="12416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5" name="Google Shape;1185;p48"/>
          <p:cNvSpPr/>
          <p:nvPr/>
        </p:nvSpPr>
        <p:spPr>
          <a:xfrm>
            <a:off x="5007048" y="2478586"/>
            <a:ext cx="741099" cy="1015254"/>
          </a:xfrm>
          <a:custGeom>
            <a:rect b="b" l="l" r="r" t="t"/>
            <a:pathLst>
              <a:path extrusionOk="0" h="1015254" w="741099">
                <a:moveTo>
                  <a:pt x="12647" y="0"/>
                </a:moveTo>
                <a:lnTo>
                  <a:pt x="88527" y="0"/>
                </a:lnTo>
                <a:cubicBezTo>
                  <a:pt x="93586" y="0"/>
                  <a:pt x="98645" y="5059"/>
                  <a:pt x="98645" y="12647"/>
                </a:cubicBezTo>
                <a:lnTo>
                  <a:pt x="98645" y="609573"/>
                </a:lnTo>
                <a:cubicBezTo>
                  <a:pt x="98645" y="650043"/>
                  <a:pt x="103704" y="687983"/>
                  <a:pt x="113821" y="725923"/>
                </a:cubicBezTo>
                <a:cubicBezTo>
                  <a:pt x="123938" y="763863"/>
                  <a:pt x="139114" y="796745"/>
                  <a:pt x="159349" y="827097"/>
                </a:cubicBezTo>
                <a:cubicBezTo>
                  <a:pt x="179584" y="857449"/>
                  <a:pt x="209936" y="877684"/>
                  <a:pt x="242818" y="897919"/>
                </a:cubicBezTo>
                <a:cubicBezTo>
                  <a:pt x="275699" y="918153"/>
                  <a:pt x="318698" y="923212"/>
                  <a:pt x="369285" y="923212"/>
                </a:cubicBezTo>
                <a:cubicBezTo>
                  <a:pt x="419872" y="923212"/>
                  <a:pt x="462871" y="915624"/>
                  <a:pt x="495753" y="897919"/>
                </a:cubicBezTo>
                <a:cubicBezTo>
                  <a:pt x="528634" y="880213"/>
                  <a:pt x="558986" y="854920"/>
                  <a:pt x="579221" y="827097"/>
                </a:cubicBezTo>
                <a:cubicBezTo>
                  <a:pt x="601985" y="796745"/>
                  <a:pt x="617161" y="763863"/>
                  <a:pt x="624749" y="725923"/>
                </a:cubicBezTo>
                <a:cubicBezTo>
                  <a:pt x="634867" y="687983"/>
                  <a:pt x="639925" y="650043"/>
                  <a:pt x="639925" y="609573"/>
                </a:cubicBezTo>
                <a:lnTo>
                  <a:pt x="639925" y="12647"/>
                </a:lnTo>
                <a:cubicBezTo>
                  <a:pt x="639925" y="5059"/>
                  <a:pt x="644984" y="0"/>
                  <a:pt x="652572" y="0"/>
                </a:cubicBezTo>
                <a:lnTo>
                  <a:pt x="728453" y="0"/>
                </a:lnTo>
                <a:cubicBezTo>
                  <a:pt x="733511" y="0"/>
                  <a:pt x="741099" y="5059"/>
                  <a:pt x="741099" y="12647"/>
                </a:cubicBezTo>
                <a:lnTo>
                  <a:pt x="741099" y="619690"/>
                </a:lnTo>
                <a:cubicBezTo>
                  <a:pt x="741099" y="662689"/>
                  <a:pt x="736041" y="705688"/>
                  <a:pt x="723394" y="751216"/>
                </a:cubicBezTo>
                <a:cubicBezTo>
                  <a:pt x="687351" y="914855"/>
                  <a:pt x="536374" y="1027012"/>
                  <a:pt x="369285" y="1014269"/>
                </a:cubicBezTo>
                <a:cubicBezTo>
                  <a:pt x="293405" y="1014269"/>
                  <a:pt x="235230" y="1001622"/>
                  <a:pt x="187172" y="976328"/>
                </a:cubicBezTo>
                <a:cubicBezTo>
                  <a:pt x="98544" y="931392"/>
                  <a:pt x="35234" y="848528"/>
                  <a:pt x="15176" y="751216"/>
                </a:cubicBezTo>
                <a:cubicBezTo>
                  <a:pt x="5135" y="708094"/>
                  <a:pt x="25" y="663967"/>
                  <a:pt x="0" y="619690"/>
                </a:cubicBezTo>
                <a:lnTo>
                  <a:pt x="0" y="12647"/>
                </a:lnTo>
                <a:cubicBezTo>
                  <a:pt x="0" y="5059"/>
                  <a:pt x="5059" y="0"/>
                  <a:pt x="12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6" name="Google Shape;1186;p48"/>
          <p:cNvSpPr/>
          <p:nvPr/>
        </p:nvSpPr>
        <p:spPr>
          <a:xfrm>
            <a:off x="6479285" y="2479109"/>
            <a:ext cx="611947" cy="1013307"/>
          </a:xfrm>
          <a:custGeom>
            <a:rect b="b" l="l" r="r" t="t"/>
            <a:pathLst>
              <a:path extrusionOk="0" h="1013307" w="611947">
                <a:moveTo>
                  <a:pt x="358228" y="1113"/>
                </a:moveTo>
                <a:cubicBezTo>
                  <a:pt x="404439" y="4536"/>
                  <a:pt x="450068" y="15845"/>
                  <a:pt x="493067" y="34888"/>
                </a:cubicBezTo>
                <a:lnTo>
                  <a:pt x="548713" y="67769"/>
                </a:lnTo>
                <a:lnTo>
                  <a:pt x="576536" y="93063"/>
                </a:lnTo>
                <a:cubicBezTo>
                  <a:pt x="596770" y="113298"/>
                  <a:pt x="596770" y="118356"/>
                  <a:pt x="576536" y="136062"/>
                </a:cubicBezTo>
                <a:lnTo>
                  <a:pt x="543654" y="161355"/>
                </a:lnTo>
                <a:cubicBezTo>
                  <a:pt x="523419" y="179061"/>
                  <a:pt x="513302" y="168943"/>
                  <a:pt x="510773" y="163885"/>
                </a:cubicBezTo>
                <a:cubicBezTo>
                  <a:pt x="464157" y="109548"/>
                  <a:pt x="395131" y="79696"/>
                  <a:pt x="323601" y="82946"/>
                </a:cubicBezTo>
                <a:cubicBezTo>
                  <a:pt x="298307" y="82946"/>
                  <a:pt x="275543" y="88004"/>
                  <a:pt x="250250" y="93063"/>
                </a:cubicBezTo>
                <a:cubicBezTo>
                  <a:pt x="224956" y="100651"/>
                  <a:pt x="204721" y="113298"/>
                  <a:pt x="184487" y="128474"/>
                </a:cubicBezTo>
                <a:cubicBezTo>
                  <a:pt x="164252" y="143650"/>
                  <a:pt x="149076" y="161355"/>
                  <a:pt x="133900" y="184119"/>
                </a:cubicBezTo>
                <a:cubicBezTo>
                  <a:pt x="118724" y="206884"/>
                  <a:pt x="118724" y="234706"/>
                  <a:pt x="118724" y="265059"/>
                </a:cubicBezTo>
                <a:cubicBezTo>
                  <a:pt x="118724" y="295411"/>
                  <a:pt x="123782" y="320704"/>
                  <a:pt x="136429" y="340939"/>
                </a:cubicBezTo>
                <a:cubicBezTo>
                  <a:pt x="146546" y="361174"/>
                  <a:pt x="161723" y="376350"/>
                  <a:pt x="181957" y="391526"/>
                </a:cubicBezTo>
                <a:cubicBezTo>
                  <a:pt x="202192" y="406702"/>
                  <a:pt x="224956" y="416819"/>
                  <a:pt x="247720" y="426937"/>
                </a:cubicBezTo>
                <a:cubicBezTo>
                  <a:pt x="306730" y="449612"/>
                  <a:pt x="366650" y="469865"/>
                  <a:pt x="427304" y="487641"/>
                </a:cubicBezTo>
                <a:cubicBezTo>
                  <a:pt x="462715" y="500288"/>
                  <a:pt x="493067" y="517993"/>
                  <a:pt x="520890" y="538228"/>
                </a:cubicBezTo>
                <a:cubicBezTo>
                  <a:pt x="546183" y="558463"/>
                  <a:pt x="571477" y="583756"/>
                  <a:pt x="586653" y="614109"/>
                </a:cubicBezTo>
                <a:cubicBezTo>
                  <a:pt x="604359" y="646990"/>
                  <a:pt x="611947" y="687460"/>
                  <a:pt x="611947" y="735517"/>
                </a:cubicBezTo>
                <a:cubicBezTo>
                  <a:pt x="611947" y="783575"/>
                  <a:pt x="601829" y="824044"/>
                  <a:pt x="586653" y="859455"/>
                </a:cubicBezTo>
                <a:cubicBezTo>
                  <a:pt x="548764" y="925191"/>
                  <a:pt x="487275" y="974027"/>
                  <a:pt x="414657" y="996040"/>
                </a:cubicBezTo>
                <a:cubicBezTo>
                  <a:pt x="291680" y="1033158"/>
                  <a:pt x="158384" y="1009691"/>
                  <a:pt x="55490" y="932806"/>
                </a:cubicBezTo>
                <a:lnTo>
                  <a:pt x="12491" y="892337"/>
                </a:lnTo>
                <a:cubicBezTo>
                  <a:pt x="-156" y="877161"/>
                  <a:pt x="-7744" y="872102"/>
                  <a:pt x="12491" y="854397"/>
                </a:cubicBezTo>
                <a:lnTo>
                  <a:pt x="58019" y="824044"/>
                </a:lnTo>
                <a:cubicBezTo>
                  <a:pt x="83313" y="808868"/>
                  <a:pt x="83313" y="813927"/>
                  <a:pt x="95959" y="829103"/>
                </a:cubicBezTo>
                <a:cubicBezTo>
                  <a:pt x="143739" y="892481"/>
                  <a:pt x="218962" y="929157"/>
                  <a:pt x="298307" y="927748"/>
                </a:cubicBezTo>
                <a:cubicBezTo>
                  <a:pt x="323601" y="927748"/>
                  <a:pt x="348894" y="925218"/>
                  <a:pt x="374188" y="915101"/>
                </a:cubicBezTo>
                <a:cubicBezTo>
                  <a:pt x="424294" y="900216"/>
                  <a:pt x="466838" y="866735"/>
                  <a:pt x="493067" y="821515"/>
                </a:cubicBezTo>
                <a:cubicBezTo>
                  <a:pt x="505714" y="798751"/>
                  <a:pt x="513302" y="770928"/>
                  <a:pt x="513302" y="740576"/>
                </a:cubicBezTo>
                <a:cubicBezTo>
                  <a:pt x="513302" y="707694"/>
                  <a:pt x="505714" y="679872"/>
                  <a:pt x="493067" y="657108"/>
                </a:cubicBezTo>
                <a:cubicBezTo>
                  <a:pt x="480446" y="635102"/>
                  <a:pt x="463195" y="616114"/>
                  <a:pt x="442480" y="601462"/>
                </a:cubicBezTo>
                <a:cubicBezTo>
                  <a:pt x="418932" y="585593"/>
                  <a:pt x="393436" y="572840"/>
                  <a:pt x="366600" y="563522"/>
                </a:cubicBezTo>
                <a:cubicBezTo>
                  <a:pt x="306528" y="540646"/>
                  <a:pt x="245798" y="519559"/>
                  <a:pt x="184487" y="500288"/>
                </a:cubicBezTo>
                <a:cubicBezTo>
                  <a:pt x="154134" y="487641"/>
                  <a:pt x="126311" y="472465"/>
                  <a:pt x="101018" y="449701"/>
                </a:cubicBezTo>
                <a:cubicBezTo>
                  <a:pt x="75724" y="431996"/>
                  <a:pt x="55490" y="406702"/>
                  <a:pt x="42843" y="373821"/>
                </a:cubicBezTo>
                <a:cubicBezTo>
                  <a:pt x="26175" y="339993"/>
                  <a:pt x="17499" y="302774"/>
                  <a:pt x="17550" y="265059"/>
                </a:cubicBezTo>
                <a:cubicBezTo>
                  <a:pt x="16310" y="185156"/>
                  <a:pt x="54048" y="109659"/>
                  <a:pt x="118724" y="62711"/>
                </a:cubicBezTo>
                <a:cubicBezTo>
                  <a:pt x="149177" y="40554"/>
                  <a:pt x="183475" y="24257"/>
                  <a:pt x="219898" y="14653"/>
                </a:cubicBezTo>
                <a:cubicBezTo>
                  <a:pt x="265224" y="2153"/>
                  <a:pt x="312017" y="-2310"/>
                  <a:pt x="358228" y="111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7" name="Google Shape;1187;p48"/>
          <p:cNvSpPr/>
          <p:nvPr/>
        </p:nvSpPr>
        <p:spPr>
          <a:xfrm>
            <a:off x="3645412" y="2745431"/>
            <a:ext cx="609595" cy="98656"/>
          </a:xfrm>
          <a:custGeom>
            <a:rect b="b" l="l" r="r" t="t"/>
            <a:pathLst>
              <a:path extrusionOk="0" h="98656" w="609595">
                <a:moveTo>
                  <a:pt x="37118" y="3795"/>
                </a:moveTo>
                <a:cubicBezTo>
                  <a:pt x="44321" y="2108"/>
                  <a:pt x="51818" y="2108"/>
                  <a:pt x="59022" y="3795"/>
                </a:cubicBezTo>
                <a:cubicBezTo>
                  <a:pt x="84864" y="9843"/>
                  <a:pt x="100910" y="35698"/>
                  <a:pt x="94862" y="61540"/>
                </a:cubicBezTo>
                <a:cubicBezTo>
                  <a:pt x="90699" y="79329"/>
                  <a:pt x="76811" y="93218"/>
                  <a:pt x="59022" y="97381"/>
                </a:cubicBezTo>
                <a:cubicBezTo>
                  <a:pt x="33179" y="103429"/>
                  <a:pt x="7324" y="87383"/>
                  <a:pt x="1277" y="61540"/>
                </a:cubicBezTo>
                <a:cubicBezTo>
                  <a:pt x="-4774" y="35698"/>
                  <a:pt x="11273" y="9843"/>
                  <a:pt x="37118" y="3795"/>
                </a:cubicBezTo>
                <a:close/>
                <a:moveTo>
                  <a:pt x="550575" y="1266"/>
                </a:moveTo>
                <a:cubicBezTo>
                  <a:pt x="557779" y="-421"/>
                  <a:pt x="565276" y="-421"/>
                  <a:pt x="572479" y="1266"/>
                </a:cubicBezTo>
                <a:cubicBezTo>
                  <a:pt x="598322" y="7314"/>
                  <a:pt x="614368" y="33169"/>
                  <a:pt x="608320" y="59011"/>
                </a:cubicBezTo>
                <a:cubicBezTo>
                  <a:pt x="604157" y="76800"/>
                  <a:pt x="590268" y="90689"/>
                  <a:pt x="572479" y="94852"/>
                </a:cubicBezTo>
                <a:cubicBezTo>
                  <a:pt x="546637" y="100900"/>
                  <a:pt x="520782" y="84853"/>
                  <a:pt x="514735" y="59011"/>
                </a:cubicBezTo>
                <a:cubicBezTo>
                  <a:pt x="508684" y="33169"/>
                  <a:pt x="524733" y="7314"/>
                  <a:pt x="550575" y="12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Заголовок и подзаголовок">
  <p:cSld name="10_Заголовок и подзаголовок">
    <p:bg>
      <p:bgPr>
        <a:solidFill>
          <a:srgbClr val="FEFEFE"/>
        </a:solidFill>
      </p:bgPr>
    </p:bg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0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96" name="Google Shape;1196;p50"/>
          <p:cNvSpPr txBox="1"/>
          <p:nvPr>
            <p:ph idx="1" type="body"/>
          </p:nvPr>
        </p:nvSpPr>
        <p:spPr>
          <a:xfrm>
            <a:off x="539751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 два блока">
  <p:cSld name="Заголовок и  два блока">
    <p:bg>
      <p:bgPr>
        <a:solidFill>
          <a:srgbClr val="FEFEFE"/>
        </a:solidFill>
      </p:bgPr>
    </p:bg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51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99" name="Google Shape;1199;p51"/>
          <p:cNvSpPr txBox="1"/>
          <p:nvPr>
            <p:ph idx="1" type="body"/>
          </p:nvPr>
        </p:nvSpPr>
        <p:spPr>
          <a:xfrm>
            <a:off x="5397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00" name="Google Shape;1200;p51"/>
          <p:cNvSpPr txBox="1"/>
          <p:nvPr>
            <p:ph idx="2" type="body"/>
          </p:nvPr>
        </p:nvSpPr>
        <p:spPr>
          <a:xfrm>
            <a:off x="47306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">
  <p:cSld name="Код">
    <p:bg>
      <p:bgPr>
        <a:solidFill>
          <a:srgbClr val="FEFEFE"/>
        </a:solidFill>
      </p:bgPr>
    </p:bg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52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03" name="Google Shape;1203;p52"/>
          <p:cNvSpPr/>
          <p:nvPr/>
        </p:nvSpPr>
        <p:spPr>
          <a:xfrm>
            <a:off x="542700" y="1089025"/>
            <a:ext cx="8058600" cy="54357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04" name="Google Shape;1204;p52"/>
          <p:cNvSpPr/>
          <p:nvPr/>
        </p:nvSpPr>
        <p:spPr>
          <a:xfrm>
            <a:off x="542700" y="1089027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205" name="Google Shape;1205;p52"/>
          <p:cNvGrpSpPr/>
          <p:nvPr/>
        </p:nvGrpSpPr>
        <p:grpSpPr>
          <a:xfrm>
            <a:off x="634419" y="913219"/>
            <a:ext cx="405426" cy="620400"/>
            <a:chOff x="634418" y="913218"/>
            <a:chExt cx="405426" cy="620400"/>
          </a:xfrm>
        </p:grpSpPr>
        <p:sp>
          <p:nvSpPr>
            <p:cNvPr id="1206" name="Google Shape;1206;p52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789730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945044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209" name="Google Shape;1209;p52"/>
          <p:cNvSpPr txBox="1"/>
          <p:nvPr>
            <p:ph idx="1" type="body"/>
          </p:nvPr>
        </p:nvSpPr>
        <p:spPr>
          <a:xfrm>
            <a:off x="542700" y="1357745"/>
            <a:ext cx="80586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3 )" showMasterSp="0">
  <p:cSld name="Титульный слайд (3 )">
    <p:bg>
      <p:bgPr>
        <a:solidFill>
          <a:schemeClr val="accen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0" name="Google Shape;180;p6"/>
          <p:cNvSpPr/>
          <p:nvPr/>
        </p:nvSpPr>
        <p:spPr>
          <a:xfrm>
            <a:off x="-1" y="6201203"/>
            <a:ext cx="9144001" cy="656798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6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3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83" name="Google Shape;183;p6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184" name="Google Shape;184;p6"/>
            <p:cNvSpPr/>
            <p:nvPr/>
          </p:nvSpPr>
          <p:spPr>
            <a:xfrm>
              <a:off x="3967577" y="6862310"/>
              <a:ext cx="846773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3994367" y="6861705"/>
              <a:ext cx="766128" cy="685483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959992" y="6829724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04470" y="5906061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972490" y="5874080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625235" y="5994569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593254" y="5962588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704066" y="5853239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672085" y="5821258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509182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889828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4431488" y="6188319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4399507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607166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609713" y="6133883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577732" y="6101903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162333" y="6828438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130352" y="6796458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557109" y="6241948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525128" y="6209967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937938" y="6691846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528740" y="6588797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581084" y="7502833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900638" y="7247793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868657" y="7215812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251" name="Google Shape;251;p6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252" name="Google Shape;2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253" name="Google Shape;253;p6"/>
          <p:cNvSpPr txBox="1"/>
          <p:nvPr>
            <p:ph idx="2" type="body"/>
          </p:nvPr>
        </p:nvSpPr>
        <p:spPr>
          <a:xfrm>
            <a:off x="775491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254" name="Google Shape;2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255" name="Google Shape;255;p6"/>
          <p:cNvSpPr txBox="1"/>
          <p:nvPr>
            <p:ph idx="3" type="body"/>
          </p:nvPr>
        </p:nvSpPr>
        <p:spPr>
          <a:xfrm>
            <a:off x="2929915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256" name="Google Shape;2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257" name="Google Shape;257;p6"/>
          <p:cNvSpPr txBox="1"/>
          <p:nvPr>
            <p:ph idx="4" type="body"/>
          </p:nvPr>
        </p:nvSpPr>
        <p:spPr>
          <a:xfrm>
            <a:off x="5084340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">
  <p:cSld name="Заголовок">
    <p:bg>
      <p:bgPr>
        <a:solidFill>
          <a:srgbClr val="FEFEFE"/>
        </a:solidFill>
      </p:bgPr>
    </p:bg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53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нтакты" showMasterSp="0">
  <p:cSld name="Контакты">
    <p:bg>
      <p:bgPr>
        <a:solidFill>
          <a:schemeClr val="accent2"/>
        </a:solidFill>
      </p:bgPr>
    </p:bg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4"/>
          <p:cNvSpPr/>
          <p:nvPr/>
        </p:nvSpPr>
        <p:spPr>
          <a:xfrm>
            <a:off x="3272118" y="1382964"/>
            <a:ext cx="2599800" cy="2599500"/>
          </a:xfrm>
          <a:prstGeom prst="ellipse">
            <a:avLst/>
          </a:prstGeom>
          <a:solidFill>
            <a:schemeClr val="lt2">
              <a:alpha val="98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14" name="Google Shape;1214;p54"/>
          <p:cNvSpPr/>
          <p:nvPr>
            <p:ph idx="2" type="pic"/>
          </p:nvPr>
        </p:nvSpPr>
        <p:spPr>
          <a:xfrm>
            <a:off x="3343836" y="1454675"/>
            <a:ext cx="2456400" cy="2456100"/>
          </a:xfrm>
          <a:prstGeom prst="ellipse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ctr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15" name="Google Shape;1215;p54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16" name="Google Shape;1216;p54"/>
          <p:cNvSpPr/>
          <p:nvPr/>
        </p:nvSpPr>
        <p:spPr>
          <a:xfrm rot="10800000">
            <a:off x="1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17" name="Google Shape;1217;p54"/>
          <p:cNvSpPr txBox="1"/>
          <p:nvPr>
            <p:ph type="title"/>
          </p:nvPr>
        </p:nvSpPr>
        <p:spPr>
          <a:xfrm>
            <a:off x="539751" y="4145773"/>
            <a:ext cx="806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b="1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18" name="Google Shape;1218;p54"/>
          <p:cNvSpPr txBox="1"/>
          <p:nvPr>
            <p:ph idx="1" type="body"/>
          </p:nvPr>
        </p:nvSpPr>
        <p:spPr>
          <a:xfrm>
            <a:off x="539751" y="4948230"/>
            <a:ext cx="806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10"/>
              <a:buFont typeface="Roboto"/>
              <a:buNone/>
              <a:defRPr sz="18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 2" showMasterSp="0">
  <p:cSld name="Разделитель 2">
    <p:bg>
      <p:bgPr>
        <a:solidFill>
          <a:schemeClr val="accent3"/>
        </a:solidFill>
      </p:bgPr>
    </p:bg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5"/>
          <p:cNvSpPr txBox="1"/>
          <p:nvPr>
            <p:ph type="title"/>
          </p:nvPr>
        </p:nvSpPr>
        <p:spPr>
          <a:xfrm>
            <a:off x="539751" y="2947303"/>
            <a:ext cx="6569400" cy="23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21" name="Google Shape;1221;p55"/>
          <p:cNvSpPr txBox="1"/>
          <p:nvPr>
            <p:ph idx="1" type="body"/>
          </p:nvPr>
        </p:nvSpPr>
        <p:spPr>
          <a:xfrm>
            <a:off x="539750" y="1202765"/>
            <a:ext cx="18090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19"/>
              <a:buFont typeface="Roboto"/>
              <a:buNone/>
              <a:defRPr b="1" sz="95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22" name="Google Shape;1222;p55"/>
          <p:cNvSpPr/>
          <p:nvPr/>
        </p:nvSpPr>
        <p:spPr>
          <a:xfrm>
            <a:off x="-1" y="6416676"/>
            <a:ext cx="9144000" cy="4413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23" name="Google Shape;1223;p55"/>
          <p:cNvCxnSpPr/>
          <p:nvPr/>
        </p:nvCxnSpPr>
        <p:spPr>
          <a:xfrm>
            <a:off x="1" y="641667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24" name="Google Shape;1224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551262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225" name="Google Shape;1225;p55"/>
          <p:cNvSpPr txBox="1"/>
          <p:nvPr>
            <p:ph idx="2" type="body"/>
          </p:nvPr>
        </p:nvSpPr>
        <p:spPr>
          <a:xfrm>
            <a:off x="775492" y="6529616"/>
            <a:ext cx="6868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" showMasterSp="0">
  <p:cSld name="Разделитель">
    <p:bg>
      <p:bgPr>
        <a:solidFill>
          <a:schemeClr val="accent3"/>
        </a:solidFill>
      </p:bgPr>
    </p:bg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56"/>
          <p:cNvSpPr txBox="1"/>
          <p:nvPr>
            <p:ph type="title"/>
          </p:nvPr>
        </p:nvSpPr>
        <p:spPr>
          <a:xfrm>
            <a:off x="539751" y="3346655"/>
            <a:ext cx="6569400" cy="2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28" name="Google Shape;1228;p56"/>
          <p:cNvSpPr txBox="1"/>
          <p:nvPr>
            <p:ph idx="1" type="body"/>
          </p:nvPr>
        </p:nvSpPr>
        <p:spPr>
          <a:xfrm>
            <a:off x="539750" y="1602117"/>
            <a:ext cx="18090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19"/>
              <a:buFont typeface="Roboto"/>
              <a:buNone/>
              <a:defRPr b="1" sz="95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grpSp>
        <p:nvGrpSpPr>
          <p:cNvPr id="1229" name="Google Shape;1229;p56"/>
          <p:cNvGrpSpPr/>
          <p:nvPr/>
        </p:nvGrpSpPr>
        <p:grpSpPr>
          <a:xfrm>
            <a:off x="5438720" y="0"/>
            <a:ext cx="3705281" cy="6858000"/>
            <a:chOff x="5438719" y="0"/>
            <a:chExt cx="3705281" cy="6858000"/>
          </a:xfrm>
        </p:grpSpPr>
        <p:sp>
          <p:nvSpPr>
            <p:cNvPr id="1230" name="Google Shape;1230;p56"/>
            <p:cNvSpPr/>
            <p:nvPr/>
          </p:nvSpPr>
          <p:spPr>
            <a:xfrm flipH="1" rot="10800000">
              <a:off x="5438719" y="0"/>
              <a:ext cx="3705281" cy="6858000"/>
            </a:xfrm>
            <a:custGeom>
              <a:rect b="b" l="l" r="r" t="t"/>
              <a:pathLst>
                <a:path extrusionOk="0" h="6858000" w="3705281">
                  <a:moveTo>
                    <a:pt x="0" y="274"/>
                  </a:moveTo>
                  <a:lnTo>
                    <a:pt x="907" y="0"/>
                  </a:lnTo>
                  <a:lnTo>
                    <a:pt x="0" y="0"/>
                  </a:lnTo>
                  <a:lnTo>
                    <a:pt x="0" y="274"/>
                  </a:lnTo>
                  <a:close/>
                  <a:moveTo>
                    <a:pt x="1870498" y="3508625"/>
                  </a:moveTo>
                  <a:lnTo>
                    <a:pt x="112831" y="6858000"/>
                  </a:lnTo>
                  <a:lnTo>
                    <a:pt x="553243" y="6858000"/>
                  </a:lnTo>
                  <a:lnTo>
                    <a:pt x="1418600" y="6858000"/>
                  </a:lnTo>
                  <a:lnTo>
                    <a:pt x="2399512" y="6858000"/>
                  </a:lnTo>
                  <a:lnTo>
                    <a:pt x="3705281" y="6858000"/>
                  </a:lnTo>
                  <a:lnTo>
                    <a:pt x="3705281" y="0"/>
                  </a:lnTo>
                  <a:lnTo>
                    <a:pt x="2399512" y="0"/>
                  </a:lnTo>
                  <a:lnTo>
                    <a:pt x="1418600" y="0"/>
                  </a:lnTo>
                  <a:lnTo>
                    <a:pt x="1417693" y="0"/>
                  </a:lnTo>
                  <a:lnTo>
                    <a:pt x="553243" y="0"/>
                  </a:lnTo>
                  <a:lnTo>
                    <a:pt x="907" y="0"/>
                  </a:lnTo>
                  <a:lnTo>
                    <a:pt x="1870498" y="3508625"/>
                  </a:lnTo>
                  <a:close/>
                </a:path>
              </a:pathLst>
            </a:custGeom>
            <a:solidFill>
              <a:schemeClr val="dk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231" name="Google Shape;1231;p56"/>
            <p:cNvCxnSpPr>
              <a:stCxn id="1230" idx="5"/>
              <a:endCxn id="1230" idx="4"/>
            </p:cNvCxnSpPr>
            <p:nvPr/>
          </p:nvCxnSpPr>
          <p:spPr>
            <a:xfrm>
              <a:off x="5551550" y="0"/>
              <a:ext cx="1757700" cy="3349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1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232" name="Google Shape;1232;p56"/>
            <p:cNvCxnSpPr>
              <a:stCxn id="1230" idx="1"/>
              <a:endCxn id="1230" idx="4"/>
            </p:cNvCxnSpPr>
            <p:nvPr/>
          </p:nvCxnSpPr>
          <p:spPr>
            <a:xfrm flipH="1" rot="10800000">
              <a:off x="5439626" y="3349500"/>
              <a:ext cx="1869600" cy="3508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1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233" name="Google Shape;1233;p56"/>
          <p:cNvSpPr/>
          <p:nvPr/>
        </p:nvSpPr>
        <p:spPr>
          <a:xfrm flipH="1" rot="10800000">
            <a:off x="6023987" y="0"/>
            <a:ext cx="3120015" cy="6858000"/>
          </a:xfrm>
          <a:custGeom>
            <a:rect b="b" l="l" r="r" t="t"/>
            <a:pathLst>
              <a:path extrusionOk="0" h="6858000" w="3120015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3120015" y="6858000"/>
                </a:lnTo>
                <a:lnTo>
                  <a:pt x="3120015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34" name="Google Shape;1234;p56"/>
          <p:cNvCxnSpPr/>
          <p:nvPr/>
        </p:nvCxnSpPr>
        <p:spPr>
          <a:xfrm>
            <a:off x="6136818" y="0"/>
            <a:ext cx="1757700" cy="3349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35" name="Google Shape;1235;p56"/>
          <p:cNvCxnSpPr/>
          <p:nvPr/>
        </p:nvCxnSpPr>
        <p:spPr>
          <a:xfrm flipH="1" rot="10800000">
            <a:off x="6024893" y="3349500"/>
            <a:ext cx="1869600" cy="3508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36" name="Google Shape;1236;p56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37" name="Google Shape;1237;p56"/>
          <p:cNvCxnSpPr/>
          <p:nvPr/>
        </p:nvCxnSpPr>
        <p:spPr>
          <a:xfrm>
            <a:off x="6722085" y="0"/>
            <a:ext cx="1757700" cy="3349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38" name="Google Shape;1238;p56"/>
          <p:cNvCxnSpPr/>
          <p:nvPr/>
        </p:nvCxnSpPr>
        <p:spPr>
          <a:xfrm flipH="1" rot="10800000">
            <a:off x="6610160" y="3349500"/>
            <a:ext cx="1869600" cy="3508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1)" showMasterSp="0">
  <p:cSld name="Титульный слайд (1)">
    <p:bg>
      <p:bgPr>
        <a:solidFill>
          <a:schemeClr val="accent1"/>
        </a:solidFill>
      </p:bgPr>
    </p:bg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57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41" name="Google Shape;1241;p57"/>
          <p:cNvSpPr/>
          <p:nvPr/>
        </p:nvSpPr>
        <p:spPr>
          <a:xfrm>
            <a:off x="-1" y="6201204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42" name="Google Shape;1242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3" name="Google Shape;1243;p57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244" name="Google Shape;1244;p57"/>
          <p:cNvGrpSpPr/>
          <p:nvPr/>
        </p:nvGrpSpPr>
        <p:grpSpPr>
          <a:xfrm>
            <a:off x="5833340" y="2865248"/>
            <a:ext cx="2988703" cy="3709468"/>
            <a:chOff x="3935597" y="5640412"/>
            <a:chExt cx="2988703" cy="3709468"/>
          </a:xfrm>
        </p:grpSpPr>
        <p:sp>
          <p:nvSpPr>
            <p:cNvPr id="1245" name="Google Shape;1245;p57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6" name="Google Shape;1246;p57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7" name="Google Shape;1247;p57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8" name="Google Shape;1248;p57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9" name="Google Shape;1249;p57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0" name="Google Shape;1250;p57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1" name="Google Shape;1251;p57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2" name="Google Shape;1252;p57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3" name="Google Shape;1253;p57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4" name="Google Shape;1254;p57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5" name="Google Shape;1255;p57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6" name="Google Shape;1256;p57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7" name="Google Shape;1257;p57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8" name="Google Shape;1258;p57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9" name="Google Shape;1259;p57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0" name="Google Shape;1260;p57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1" name="Google Shape;1261;p57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5" name="Google Shape;1265;p57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6" name="Google Shape;1266;p57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1" name="Google Shape;1271;p57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2" name="Google Shape;1272;p57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3" name="Google Shape;1273;p57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4" name="Google Shape;1274;p57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5" name="Google Shape;1275;p57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6" name="Google Shape;1276;p57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7" name="Google Shape;1277;p57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8" name="Google Shape;1278;p57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9" name="Google Shape;1279;p57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0" name="Google Shape;1280;p57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1" name="Google Shape;1281;p57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312" name="Google Shape;1312;p57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313" name="Google Shape;131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314" name="Google Shape;1314;p57"/>
          <p:cNvSpPr txBox="1"/>
          <p:nvPr>
            <p:ph idx="2" type="body"/>
          </p:nvPr>
        </p:nvSpPr>
        <p:spPr>
          <a:xfrm>
            <a:off x="775492" y="6421881"/>
            <a:ext cx="547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2 )" showMasterSp="0">
  <p:cSld name="Титульный слайд (2 )">
    <p:bg>
      <p:bgPr>
        <a:solidFill>
          <a:schemeClr val="accent1"/>
        </a:solidFill>
      </p:bgPr>
    </p:bg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8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17" name="Google Shape;1317;p58"/>
          <p:cNvSpPr/>
          <p:nvPr/>
        </p:nvSpPr>
        <p:spPr>
          <a:xfrm>
            <a:off x="-1" y="6201204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18" name="Google Shape;1318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9" name="Google Shape;1319;p58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320" name="Google Shape;1320;p58"/>
          <p:cNvGrpSpPr/>
          <p:nvPr/>
        </p:nvGrpSpPr>
        <p:grpSpPr>
          <a:xfrm>
            <a:off x="5833340" y="2865248"/>
            <a:ext cx="2988703" cy="3709468"/>
            <a:chOff x="3935597" y="5640412"/>
            <a:chExt cx="2988703" cy="3709468"/>
          </a:xfrm>
        </p:grpSpPr>
        <p:sp>
          <p:nvSpPr>
            <p:cNvPr id="1321" name="Google Shape;1321;p58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8" name="Google Shape;1338;p58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9" name="Google Shape;1339;p58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0" name="Google Shape;1340;p58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1" name="Google Shape;1341;p58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2" name="Google Shape;1342;p58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3" name="Google Shape;1343;p58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4" name="Google Shape;1344;p58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5" name="Google Shape;1345;p58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6" name="Google Shape;1346;p58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7" name="Google Shape;1347;p58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8" name="Google Shape;1348;p58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9" name="Google Shape;1349;p58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0" name="Google Shape;1350;p58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1" name="Google Shape;1351;p58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2" name="Google Shape;1352;p58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3" name="Google Shape;1353;p58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4" name="Google Shape;1354;p58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5" name="Google Shape;1355;p58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6" name="Google Shape;1356;p58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7" name="Google Shape;1357;p58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8" name="Google Shape;1358;p58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9" name="Google Shape;1359;p58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0" name="Google Shape;1360;p58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1" name="Google Shape;1361;p58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2" name="Google Shape;1362;p58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3" name="Google Shape;1363;p58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4" name="Google Shape;1364;p58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5" name="Google Shape;1365;p58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6" name="Google Shape;1366;p58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7" name="Google Shape;1367;p58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8" name="Google Shape;1368;p58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9" name="Google Shape;1369;p58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0" name="Google Shape;1370;p58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1" name="Google Shape;1371;p58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2" name="Google Shape;1372;p58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3" name="Google Shape;1373;p58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4" name="Google Shape;1374;p58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5" name="Google Shape;1375;p58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6" name="Google Shape;1376;p58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7" name="Google Shape;1377;p58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8" name="Google Shape;1378;p58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9" name="Google Shape;1379;p58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0" name="Google Shape;1380;p58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1" name="Google Shape;1381;p58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2" name="Google Shape;1382;p58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3" name="Google Shape;1383;p58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4" name="Google Shape;1384;p58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5" name="Google Shape;1385;p58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6" name="Google Shape;1386;p58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7" name="Google Shape;1387;p58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388" name="Google Shape;1388;p58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389" name="Google Shape;138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390" name="Google Shape;1390;p58"/>
          <p:cNvSpPr txBox="1"/>
          <p:nvPr>
            <p:ph idx="2" type="body"/>
          </p:nvPr>
        </p:nvSpPr>
        <p:spPr>
          <a:xfrm>
            <a:off x="775491" y="6421881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391" name="Google Shape;139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392" name="Google Shape;1392;p58"/>
          <p:cNvSpPr txBox="1"/>
          <p:nvPr>
            <p:ph idx="3" type="body"/>
          </p:nvPr>
        </p:nvSpPr>
        <p:spPr>
          <a:xfrm>
            <a:off x="3902870" y="6421881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3 )" showMasterSp="0">
  <p:cSld name="Титульный слайд (3 )">
    <p:bg>
      <p:bgPr>
        <a:solidFill>
          <a:schemeClr val="accent1"/>
        </a:solidFill>
      </p:bgPr>
    </p:bg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59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95" name="Google Shape;1395;p59"/>
          <p:cNvSpPr/>
          <p:nvPr/>
        </p:nvSpPr>
        <p:spPr>
          <a:xfrm>
            <a:off x="-1" y="6201204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96" name="Google Shape;1396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7" name="Google Shape;1397;p59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398" name="Google Shape;1398;p59"/>
          <p:cNvGrpSpPr/>
          <p:nvPr/>
        </p:nvGrpSpPr>
        <p:grpSpPr>
          <a:xfrm>
            <a:off x="5833340" y="2865248"/>
            <a:ext cx="2988703" cy="3709468"/>
            <a:chOff x="3935597" y="5640412"/>
            <a:chExt cx="2988703" cy="3709468"/>
          </a:xfrm>
        </p:grpSpPr>
        <p:sp>
          <p:nvSpPr>
            <p:cNvPr id="1399" name="Google Shape;1399;p59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0" name="Google Shape;1400;p59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1" name="Google Shape;1401;p59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2" name="Google Shape;1402;p59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3" name="Google Shape;1403;p59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4" name="Google Shape;1404;p59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5" name="Google Shape;1405;p59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6" name="Google Shape;1406;p59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7" name="Google Shape;1407;p59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8" name="Google Shape;1408;p59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9" name="Google Shape;1409;p59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0" name="Google Shape;1410;p59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1" name="Google Shape;1411;p59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2" name="Google Shape;1412;p59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3" name="Google Shape;1413;p59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4" name="Google Shape;1414;p59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5" name="Google Shape;1415;p59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6" name="Google Shape;1416;p59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7" name="Google Shape;1417;p59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8" name="Google Shape;1418;p59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9" name="Google Shape;1419;p59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0" name="Google Shape;1420;p59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4" name="Google Shape;1424;p59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6" name="Google Shape;1426;p59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7" name="Google Shape;1427;p59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8" name="Google Shape;1428;p59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9" name="Google Shape;1429;p59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0" name="Google Shape;1430;p59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1" name="Google Shape;1431;p59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2" name="Google Shape;1432;p59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3" name="Google Shape;1433;p59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4" name="Google Shape;1434;p59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5" name="Google Shape;1435;p59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6" name="Google Shape;1436;p59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7" name="Google Shape;1437;p59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8" name="Google Shape;1438;p59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9" name="Google Shape;1439;p59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0" name="Google Shape;1440;p59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1" name="Google Shape;1441;p59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2" name="Google Shape;1442;p59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3" name="Google Shape;1443;p59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4" name="Google Shape;1444;p59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5" name="Google Shape;1445;p59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6" name="Google Shape;1446;p59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7" name="Google Shape;1447;p59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8" name="Google Shape;1448;p59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9" name="Google Shape;1449;p59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0" name="Google Shape;1450;p59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1" name="Google Shape;1451;p59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2" name="Google Shape;1452;p59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3" name="Google Shape;1453;p59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4" name="Google Shape;1454;p59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5" name="Google Shape;1455;p59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6" name="Google Shape;1456;p59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7" name="Google Shape;1457;p59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8" name="Google Shape;1458;p59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9" name="Google Shape;1459;p59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0" name="Google Shape;1460;p59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1" name="Google Shape;1461;p59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2" name="Google Shape;1462;p59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3" name="Google Shape;1463;p59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4" name="Google Shape;1464;p59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5" name="Google Shape;1465;p59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466" name="Google Shape;1466;p59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467" name="Google Shape;146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468" name="Google Shape;1468;p59"/>
          <p:cNvSpPr txBox="1"/>
          <p:nvPr>
            <p:ph idx="2" type="body"/>
          </p:nvPr>
        </p:nvSpPr>
        <p:spPr>
          <a:xfrm>
            <a:off x="775491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469" name="Google Shape;146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470" name="Google Shape;1470;p59"/>
          <p:cNvSpPr txBox="1"/>
          <p:nvPr>
            <p:ph idx="3" type="body"/>
          </p:nvPr>
        </p:nvSpPr>
        <p:spPr>
          <a:xfrm>
            <a:off x="2929915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471" name="Google Shape;147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472" name="Google Shape;1472;p59"/>
          <p:cNvSpPr txBox="1"/>
          <p:nvPr>
            <p:ph idx="4" type="body"/>
          </p:nvPr>
        </p:nvSpPr>
        <p:spPr>
          <a:xfrm>
            <a:off x="5084340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1)" showMasterSp="0">
  <p:cSld name="Титульный слайд (Б1)">
    <p:bg>
      <p:bgPr>
        <a:solidFill>
          <a:schemeClr val="lt1"/>
        </a:solidFill>
      </p:bgPr>
    </p:bg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4" name="Google Shape;1474;p60"/>
          <p:cNvGrpSpPr/>
          <p:nvPr/>
        </p:nvGrpSpPr>
        <p:grpSpPr>
          <a:xfrm>
            <a:off x="-1" y="6199993"/>
            <a:ext cx="9144001" cy="657911"/>
            <a:chOff x="-1" y="6199992"/>
            <a:chExt cx="9144001" cy="657911"/>
          </a:xfrm>
        </p:grpSpPr>
        <p:sp>
          <p:nvSpPr>
            <p:cNvPr id="1475" name="Google Shape;1475;p60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476" name="Google Shape;1476;p60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477" name="Google Shape;1477;p60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478" name="Google Shape;1478;p60"/>
          <p:cNvGrpSpPr/>
          <p:nvPr/>
        </p:nvGrpSpPr>
        <p:grpSpPr>
          <a:xfrm>
            <a:off x="5833340" y="2865248"/>
            <a:ext cx="2988703" cy="3709468"/>
            <a:chOff x="5833339" y="2865248"/>
            <a:chExt cx="2988703" cy="3709468"/>
          </a:xfrm>
        </p:grpSpPr>
        <p:grpSp>
          <p:nvGrpSpPr>
            <p:cNvPr id="1479" name="Google Shape;1479;p60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1480" name="Google Shape;1480;p60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481" name="Google Shape;1481;p60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482" name="Google Shape;1482;p60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1483" name="Google Shape;1483;p60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4" name="Google Shape;1484;p60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5" name="Google Shape;1485;p60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6" name="Google Shape;1486;p60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7" name="Google Shape;1487;p60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8" name="Google Shape;1488;p60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9" name="Google Shape;1489;p60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0" name="Google Shape;1490;p60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1" name="Google Shape;1491;p60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2" name="Google Shape;1492;p60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3" name="Google Shape;1493;p60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4" name="Google Shape;1494;p60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5" name="Google Shape;1495;p60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6" name="Google Shape;1496;p60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7" name="Google Shape;1497;p60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8" name="Google Shape;1498;p60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9" name="Google Shape;1499;p60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0" name="Google Shape;1500;p60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1" name="Google Shape;1501;p60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2" name="Google Shape;1502;p60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3" name="Google Shape;1503;p60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4" name="Google Shape;1504;p60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5" name="Google Shape;1505;p60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6" name="Google Shape;1506;p60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7" name="Google Shape;1507;p60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8" name="Google Shape;1508;p60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9" name="Google Shape;1509;p60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0" name="Google Shape;1510;p60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1" name="Google Shape;1511;p60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2" name="Google Shape;1512;p60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3" name="Google Shape;1513;p60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4" name="Google Shape;1514;p60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5" name="Google Shape;1515;p60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6" name="Google Shape;1516;p60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7" name="Google Shape;1517;p60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8" name="Google Shape;1518;p60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9" name="Google Shape;1519;p60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0" name="Google Shape;1520;p60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1" name="Google Shape;1521;p60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2" name="Google Shape;1522;p60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8" name="Google Shape;1528;p60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9" name="Google Shape;1529;p60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0" name="Google Shape;1530;p60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1" name="Google Shape;1531;p60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2" name="Google Shape;1532;p60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3" name="Google Shape;1533;p60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4" name="Google Shape;1534;p60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5" name="Google Shape;1535;p60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6" name="Google Shape;1536;p60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7" name="Google Shape;1537;p60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8" name="Google Shape;1538;p60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9" name="Google Shape;1539;p60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0" name="Google Shape;1540;p60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1" name="Google Shape;1541;p60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2" name="Google Shape;1542;p60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3" name="Google Shape;1543;p60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4" name="Google Shape;1544;p60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5" name="Google Shape;1545;p60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6" name="Google Shape;1546;p60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547" name="Google Shape;1547;p60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548" name="Google Shape;1548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549" name="Google Shape;1549;p60"/>
          <p:cNvSpPr txBox="1"/>
          <p:nvPr>
            <p:ph idx="2" type="body"/>
          </p:nvPr>
        </p:nvSpPr>
        <p:spPr>
          <a:xfrm>
            <a:off x="775492" y="6421881"/>
            <a:ext cx="547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550" name="Google Shape;155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2)" showMasterSp="0">
  <p:cSld name="Титульный слайд (Б2)">
    <p:bg>
      <p:bgPr>
        <a:solidFill>
          <a:schemeClr val="lt1"/>
        </a:solidFill>
      </p:bgPr>
    </p:bg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2" name="Google Shape;1552;p61"/>
          <p:cNvGrpSpPr/>
          <p:nvPr/>
        </p:nvGrpSpPr>
        <p:grpSpPr>
          <a:xfrm>
            <a:off x="-1" y="6199993"/>
            <a:ext cx="9144001" cy="657911"/>
            <a:chOff x="-1" y="6199992"/>
            <a:chExt cx="9144001" cy="657911"/>
          </a:xfrm>
        </p:grpSpPr>
        <p:sp>
          <p:nvSpPr>
            <p:cNvPr id="1553" name="Google Shape;1553;p61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554" name="Google Shape;1554;p61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555" name="Google Shape;1555;p61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556" name="Google Shape;1556;p61"/>
          <p:cNvGrpSpPr/>
          <p:nvPr/>
        </p:nvGrpSpPr>
        <p:grpSpPr>
          <a:xfrm>
            <a:off x="5833340" y="2865248"/>
            <a:ext cx="2988703" cy="3709468"/>
            <a:chOff x="5833339" y="2865248"/>
            <a:chExt cx="2988703" cy="3709468"/>
          </a:xfrm>
        </p:grpSpPr>
        <p:grpSp>
          <p:nvGrpSpPr>
            <p:cNvPr id="1557" name="Google Shape;1557;p61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1558" name="Google Shape;1558;p61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559" name="Google Shape;1559;p61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560" name="Google Shape;1560;p61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1561" name="Google Shape;1561;p61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2" name="Google Shape;1562;p61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3" name="Google Shape;1563;p61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4" name="Google Shape;1564;p61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5" name="Google Shape;1565;p61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6" name="Google Shape;1566;p61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7" name="Google Shape;1567;p61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8" name="Google Shape;1568;p61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9" name="Google Shape;1569;p61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0" name="Google Shape;1570;p61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1" name="Google Shape;1571;p61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2" name="Google Shape;1572;p61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3" name="Google Shape;1573;p61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4" name="Google Shape;1574;p61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5" name="Google Shape;1575;p61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6" name="Google Shape;1576;p61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7" name="Google Shape;1577;p61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8" name="Google Shape;1578;p61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9" name="Google Shape;1579;p61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0" name="Google Shape;1580;p61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1" name="Google Shape;1581;p61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2" name="Google Shape;1582;p61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3" name="Google Shape;1583;p61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4" name="Google Shape;1584;p61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5" name="Google Shape;1585;p61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6" name="Google Shape;1586;p61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7" name="Google Shape;1587;p61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8" name="Google Shape;1588;p61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9" name="Google Shape;1589;p61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0" name="Google Shape;1590;p61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1" name="Google Shape;1591;p61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2" name="Google Shape;1592;p61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3" name="Google Shape;1593;p61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4" name="Google Shape;1594;p61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5" name="Google Shape;1595;p61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6" name="Google Shape;1596;p61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7" name="Google Shape;1597;p61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8" name="Google Shape;1598;p61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9" name="Google Shape;1599;p61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0" name="Google Shape;1600;p61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1" name="Google Shape;1601;p61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2" name="Google Shape;1602;p61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3" name="Google Shape;1603;p61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4" name="Google Shape;1604;p61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5" name="Google Shape;1605;p61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7" name="Google Shape;1607;p61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5" name="Google Shape;1615;p61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6" name="Google Shape;1616;p61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7" name="Google Shape;1617;p61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8" name="Google Shape;1618;p61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9" name="Google Shape;1619;p61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0" name="Google Shape;1620;p61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1" name="Google Shape;1621;p61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2" name="Google Shape;1622;p61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3" name="Google Shape;1623;p61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4" name="Google Shape;1624;p61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625" name="Google Shape;1625;p61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626" name="Google Shape;1626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627" name="Google Shape;1627;p61"/>
          <p:cNvSpPr txBox="1"/>
          <p:nvPr>
            <p:ph idx="2" type="body"/>
          </p:nvPr>
        </p:nvSpPr>
        <p:spPr>
          <a:xfrm>
            <a:off x="775492" y="6421881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628" name="Google Shape;162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9" name="Google Shape;1629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630" name="Google Shape;1630;p61"/>
          <p:cNvSpPr txBox="1"/>
          <p:nvPr>
            <p:ph idx="3" type="body"/>
          </p:nvPr>
        </p:nvSpPr>
        <p:spPr>
          <a:xfrm>
            <a:off x="3902870" y="6421881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3)" showMasterSp="0">
  <p:cSld name="Титульный слайд (Б3)">
    <p:bg>
      <p:bgPr>
        <a:solidFill>
          <a:schemeClr val="lt1"/>
        </a:solidFill>
      </p:bgPr>
    </p:bg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2" name="Google Shape;1632;p62"/>
          <p:cNvGrpSpPr/>
          <p:nvPr/>
        </p:nvGrpSpPr>
        <p:grpSpPr>
          <a:xfrm>
            <a:off x="-1" y="6199993"/>
            <a:ext cx="9144001" cy="657911"/>
            <a:chOff x="-1" y="6199992"/>
            <a:chExt cx="9144001" cy="657911"/>
          </a:xfrm>
        </p:grpSpPr>
        <p:sp>
          <p:nvSpPr>
            <p:cNvPr id="1633" name="Google Shape;1633;p62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634" name="Google Shape;1634;p62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635" name="Google Shape;1635;p62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636" name="Google Shape;1636;p62"/>
          <p:cNvGrpSpPr/>
          <p:nvPr/>
        </p:nvGrpSpPr>
        <p:grpSpPr>
          <a:xfrm>
            <a:off x="5833340" y="2865248"/>
            <a:ext cx="2988703" cy="3709468"/>
            <a:chOff x="5833339" y="2865248"/>
            <a:chExt cx="2988703" cy="3709468"/>
          </a:xfrm>
        </p:grpSpPr>
        <p:grpSp>
          <p:nvGrpSpPr>
            <p:cNvPr id="1637" name="Google Shape;1637;p62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1638" name="Google Shape;1638;p62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639" name="Google Shape;1639;p62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640" name="Google Shape;1640;p62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1641" name="Google Shape;1641;p62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2" name="Google Shape;1642;p62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3" name="Google Shape;1643;p62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4" name="Google Shape;1644;p62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5" name="Google Shape;1645;p62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6" name="Google Shape;1646;p62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7" name="Google Shape;1647;p62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8" name="Google Shape;1648;p62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9" name="Google Shape;1649;p62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0" name="Google Shape;1650;p62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1" name="Google Shape;1651;p62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2" name="Google Shape;1652;p62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3" name="Google Shape;1653;p62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4" name="Google Shape;1654;p62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5" name="Google Shape;1655;p62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6" name="Google Shape;1656;p62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7" name="Google Shape;1657;p62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8" name="Google Shape;1658;p62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9" name="Google Shape;1659;p62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0" name="Google Shape;1660;p62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1" name="Google Shape;1661;p62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2" name="Google Shape;1662;p62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3" name="Google Shape;1663;p62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4" name="Google Shape;1664;p62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5" name="Google Shape;1665;p62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6" name="Google Shape;1666;p62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7" name="Google Shape;1667;p62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8" name="Google Shape;1668;p62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9" name="Google Shape;1669;p62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0" name="Google Shape;1670;p62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1" name="Google Shape;1671;p62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2" name="Google Shape;1672;p62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3" name="Google Shape;1673;p62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4" name="Google Shape;1674;p62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5" name="Google Shape;1675;p62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6" name="Google Shape;1676;p62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7" name="Google Shape;1677;p62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8" name="Google Shape;1678;p62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9" name="Google Shape;1679;p62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0" name="Google Shape;1680;p62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1" name="Google Shape;1681;p62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2" name="Google Shape;1682;p62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3" name="Google Shape;1683;p62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4" name="Google Shape;1684;p62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5" name="Google Shape;1685;p62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6" name="Google Shape;1686;p62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7" name="Google Shape;1687;p62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8" name="Google Shape;1688;p62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9" name="Google Shape;1689;p62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0" name="Google Shape;1690;p62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1" name="Google Shape;1691;p62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2" name="Google Shape;1692;p62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3" name="Google Shape;1693;p62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4" name="Google Shape;1694;p62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5" name="Google Shape;1695;p62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6" name="Google Shape;1696;p62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7" name="Google Shape;1697;p62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8" name="Google Shape;1698;p62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9" name="Google Shape;1699;p62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0" name="Google Shape;1700;p62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1" name="Google Shape;1701;p62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2" name="Google Shape;1702;p62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3" name="Google Shape;1703;p62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4" name="Google Shape;1704;p62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05" name="Google Shape;1705;p62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706" name="Google Shape;1706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707" name="Google Shape;1707;p62"/>
          <p:cNvSpPr txBox="1"/>
          <p:nvPr>
            <p:ph idx="2" type="body"/>
          </p:nvPr>
        </p:nvSpPr>
        <p:spPr>
          <a:xfrm>
            <a:off x="775492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708" name="Google Shape;170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9" name="Google Shape;1709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710" name="Google Shape;1710;p62"/>
          <p:cNvSpPr txBox="1"/>
          <p:nvPr>
            <p:ph idx="3" type="body"/>
          </p:nvPr>
        </p:nvSpPr>
        <p:spPr>
          <a:xfrm>
            <a:off x="2929915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711" name="Google Shape;1711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712" name="Google Shape;1712;p62"/>
          <p:cNvSpPr txBox="1"/>
          <p:nvPr>
            <p:ph idx="4" type="body"/>
          </p:nvPr>
        </p:nvSpPr>
        <p:spPr>
          <a:xfrm>
            <a:off x="5084340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1)" showMasterSp="0">
  <p:cSld name="Титульный слайд (Б1)"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7"/>
          <p:cNvGrpSpPr/>
          <p:nvPr/>
        </p:nvGrpSpPr>
        <p:grpSpPr>
          <a:xfrm>
            <a:off x="-1" y="6199992"/>
            <a:ext cx="9144001" cy="658009"/>
            <a:chOff x="-1" y="6199992"/>
            <a:chExt cx="9144001" cy="658009"/>
          </a:xfrm>
        </p:grpSpPr>
        <p:sp>
          <p:nvSpPr>
            <p:cNvPr id="260" name="Google Shape;260;p7"/>
            <p:cNvSpPr/>
            <p:nvPr/>
          </p:nvSpPr>
          <p:spPr>
            <a:xfrm>
              <a:off x="-1" y="6201203"/>
              <a:ext cx="9144001" cy="656798"/>
            </a:xfrm>
            <a:prstGeom prst="rect">
              <a:avLst/>
            </a:prstGeom>
            <a:solidFill>
              <a:schemeClr val="lt2">
                <a:alpha val="24705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61" name="Google Shape;261;p7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2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262" name="Google Shape;262;p7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263" name="Google Shape;263;p7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264" name="Google Shape;264;p7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265" name="Google Shape;265;p7"/>
              <p:cNvSpPr/>
              <p:nvPr/>
            </p:nvSpPr>
            <p:spPr>
              <a:xfrm>
                <a:off x="5865319" y="4087146"/>
                <a:ext cx="846773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5892109" y="4086541"/>
                <a:ext cx="766128" cy="685483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268" name="Google Shape;268;p7"/>
            <p:cNvSpPr/>
            <p:nvPr/>
          </p:nvSpPr>
          <p:spPr>
            <a:xfrm>
              <a:off x="5857734" y="4054560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6329230" y="3413155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6422870" y="3434803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6426482" y="3813633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6902212" y="3130897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6870232" y="3098916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7522977" y="3219405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490996" y="3187424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601808" y="3078075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569827" y="3046094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406924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6787570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6297249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504908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6507455" y="3358719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6475474" y="3326739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7060075" y="4053274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7028094" y="4021294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6454851" y="3466784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6835680" y="3916682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6478826" y="4727669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7798380" y="4472629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766399" y="4440648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332" name="Google Shape;332;p7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333" name="Google Shape;3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334" name="Google Shape;334;p7"/>
          <p:cNvSpPr txBox="1"/>
          <p:nvPr>
            <p:ph idx="2" type="body"/>
          </p:nvPr>
        </p:nvSpPr>
        <p:spPr>
          <a:xfrm>
            <a:off x="775492" y="6421880"/>
            <a:ext cx="5472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335" name="Google Shape;3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2">
  <p:cSld name="Код 2">
    <p:bg>
      <p:bgPr>
        <a:solidFill>
          <a:srgbClr val="FEFEFE"/>
        </a:solidFill>
      </p:bgPr>
    </p:bg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63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15" name="Google Shape;1715;p63"/>
          <p:cNvSpPr/>
          <p:nvPr/>
        </p:nvSpPr>
        <p:spPr>
          <a:xfrm>
            <a:off x="542700" y="1089025"/>
            <a:ext cx="8058600" cy="5435700"/>
          </a:xfrm>
          <a:prstGeom prst="roundRect">
            <a:avLst>
              <a:gd fmla="val 778" name="adj"/>
            </a:avLst>
          </a:prstGeom>
          <a:solidFill>
            <a:srgbClr val="3F3F3F"/>
          </a:solidFill>
          <a:ln cap="flat" cmpd="sng" w="1270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16" name="Google Shape;1716;p63"/>
          <p:cNvSpPr txBox="1"/>
          <p:nvPr/>
        </p:nvSpPr>
        <p:spPr>
          <a:xfrm>
            <a:off x="7905750" y="3848328"/>
            <a:ext cx="91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7" name="Google Shape;1717;p63"/>
          <p:cNvSpPr/>
          <p:nvPr/>
        </p:nvSpPr>
        <p:spPr>
          <a:xfrm>
            <a:off x="542700" y="1089027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718" name="Google Shape;1718;p63"/>
          <p:cNvGrpSpPr/>
          <p:nvPr/>
        </p:nvGrpSpPr>
        <p:grpSpPr>
          <a:xfrm>
            <a:off x="634419" y="913219"/>
            <a:ext cx="405426" cy="620400"/>
            <a:chOff x="634418" y="913218"/>
            <a:chExt cx="405426" cy="620400"/>
          </a:xfrm>
        </p:grpSpPr>
        <p:sp>
          <p:nvSpPr>
            <p:cNvPr id="1719" name="Google Shape;1719;p63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20" name="Google Shape;1720;p63"/>
            <p:cNvSpPr/>
            <p:nvPr/>
          </p:nvSpPr>
          <p:spPr>
            <a:xfrm>
              <a:off x="789730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21" name="Google Shape;1721;p63"/>
            <p:cNvSpPr/>
            <p:nvPr/>
          </p:nvSpPr>
          <p:spPr>
            <a:xfrm>
              <a:off x="945044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22" name="Google Shape;1722;p63"/>
          <p:cNvSpPr txBox="1"/>
          <p:nvPr>
            <p:ph idx="1" type="body"/>
          </p:nvPr>
        </p:nvSpPr>
        <p:spPr>
          <a:xfrm>
            <a:off x="542700" y="1357744"/>
            <a:ext cx="80586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030"/>
              <a:buFont typeface="Courier New"/>
              <a:buNone/>
              <a:defRPr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">
  <p:cSld name="Код и текст">
    <p:bg>
      <p:bgPr>
        <a:solidFill>
          <a:srgbClr val="FEFEFE"/>
        </a:solidFill>
      </p:bgPr>
    </p:bg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64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25" name="Google Shape;1725;p64"/>
          <p:cNvSpPr/>
          <p:nvPr/>
        </p:nvSpPr>
        <p:spPr>
          <a:xfrm>
            <a:off x="542699" y="1089025"/>
            <a:ext cx="5220000" cy="54357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26" name="Google Shape;1726;p64"/>
          <p:cNvSpPr/>
          <p:nvPr/>
        </p:nvSpPr>
        <p:spPr>
          <a:xfrm>
            <a:off x="542699" y="1089027"/>
            <a:ext cx="5217944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727" name="Google Shape;1727;p64"/>
          <p:cNvGrpSpPr/>
          <p:nvPr/>
        </p:nvGrpSpPr>
        <p:grpSpPr>
          <a:xfrm>
            <a:off x="634419" y="913219"/>
            <a:ext cx="405426" cy="620400"/>
            <a:chOff x="634418" y="913218"/>
            <a:chExt cx="405426" cy="620400"/>
          </a:xfrm>
        </p:grpSpPr>
        <p:sp>
          <p:nvSpPr>
            <p:cNvPr id="1728" name="Google Shape;1728;p64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29" name="Google Shape;1729;p64"/>
            <p:cNvSpPr/>
            <p:nvPr/>
          </p:nvSpPr>
          <p:spPr>
            <a:xfrm>
              <a:off x="789730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30" name="Google Shape;1730;p64"/>
            <p:cNvSpPr/>
            <p:nvPr/>
          </p:nvSpPr>
          <p:spPr>
            <a:xfrm>
              <a:off x="945044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31" name="Google Shape;1731;p64"/>
          <p:cNvSpPr txBox="1"/>
          <p:nvPr>
            <p:ph idx="1" type="body"/>
          </p:nvPr>
        </p:nvSpPr>
        <p:spPr>
          <a:xfrm>
            <a:off x="542699" y="1357744"/>
            <a:ext cx="52200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732" name="Google Shape;1732;p64"/>
          <p:cNvSpPr txBox="1"/>
          <p:nvPr>
            <p:ph idx="2" type="body"/>
          </p:nvPr>
        </p:nvSpPr>
        <p:spPr>
          <a:xfrm>
            <a:off x="6024282" y="1089029"/>
            <a:ext cx="2580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 2">
  <p:cSld name="Код и текст 2">
    <p:bg>
      <p:bgPr>
        <a:solidFill>
          <a:srgbClr val="FEFEFE"/>
        </a:solidFill>
      </p:bgPr>
    </p:bg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65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35" name="Google Shape;1735;p65"/>
          <p:cNvSpPr/>
          <p:nvPr/>
        </p:nvSpPr>
        <p:spPr>
          <a:xfrm>
            <a:off x="542700" y="2744144"/>
            <a:ext cx="8058600" cy="37806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36" name="Google Shape;1736;p65"/>
          <p:cNvSpPr/>
          <p:nvPr/>
        </p:nvSpPr>
        <p:spPr>
          <a:xfrm>
            <a:off x="542700" y="2744144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737" name="Google Shape;1737;p65"/>
          <p:cNvGrpSpPr/>
          <p:nvPr/>
        </p:nvGrpSpPr>
        <p:grpSpPr>
          <a:xfrm>
            <a:off x="634419" y="2568337"/>
            <a:ext cx="405426" cy="620400"/>
            <a:chOff x="634418" y="913218"/>
            <a:chExt cx="405426" cy="620400"/>
          </a:xfrm>
        </p:grpSpPr>
        <p:sp>
          <p:nvSpPr>
            <p:cNvPr id="1738" name="Google Shape;1738;p65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39" name="Google Shape;1739;p65"/>
            <p:cNvSpPr/>
            <p:nvPr/>
          </p:nvSpPr>
          <p:spPr>
            <a:xfrm>
              <a:off x="789730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40" name="Google Shape;1740;p65"/>
            <p:cNvSpPr/>
            <p:nvPr/>
          </p:nvSpPr>
          <p:spPr>
            <a:xfrm>
              <a:off x="945044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41" name="Google Shape;1741;p65"/>
          <p:cNvSpPr txBox="1"/>
          <p:nvPr>
            <p:ph idx="1" type="body"/>
          </p:nvPr>
        </p:nvSpPr>
        <p:spPr>
          <a:xfrm>
            <a:off x="542700" y="3012863"/>
            <a:ext cx="8058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742" name="Google Shape;1742;p65"/>
          <p:cNvSpPr txBox="1"/>
          <p:nvPr>
            <p:ph idx="2" type="body"/>
          </p:nvPr>
        </p:nvSpPr>
        <p:spPr>
          <a:xfrm>
            <a:off x="539751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графия и текст">
  <p:cSld name="Фотография и текст">
    <p:bg>
      <p:bgPr>
        <a:solidFill>
          <a:srgbClr val="FEFEFE"/>
        </a:solidFill>
      </p:bgPr>
    </p:bg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66"/>
          <p:cNvSpPr/>
          <p:nvPr/>
        </p:nvSpPr>
        <p:spPr>
          <a:xfrm>
            <a:off x="4605900" y="763200"/>
            <a:ext cx="4500000" cy="6094800"/>
          </a:xfrm>
          <a:prstGeom prst="rect">
            <a:avLst/>
          </a:prstGeom>
          <a:solidFill>
            <a:schemeClr val="lt2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45" name="Google Shape;1745;p66"/>
          <p:cNvSpPr/>
          <p:nvPr>
            <p:ph idx="2" type="pic"/>
          </p:nvPr>
        </p:nvSpPr>
        <p:spPr>
          <a:xfrm>
            <a:off x="4644000" y="765174"/>
            <a:ext cx="4500000" cy="60927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46" name="Google Shape;1746;p66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47" name="Google Shape;1747;p66"/>
          <p:cNvSpPr txBox="1"/>
          <p:nvPr>
            <p:ph idx="1" type="body"/>
          </p:nvPr>
        </p:nvSpPr>
        <p:spPr>
          <a:xfrm>
            <a:off x="539750" y="1089027"/>
            <a:ext cx="37800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картинка">
  <p:cSld name="Заголовок и картинка">
    <p:bg>
      <p:bgPr>
        <a:solidFill>
          <a:srgbClr val="FEFEFE"/>
        </a:solidFill>
      </p:bgPr>
    </p:bg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67"/>
          <p:cNvSpPr/>
          <p:nvPr>
            <p:ph idx="2" type="pic"/>
          </p:nvPr>
        </p:nvSpPr>
        <p:spPr>
          <a:xfrm>
            <a:off x="0" y="765174"/>
            <a:ext cx="9144000" cy="60927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50" name="Google Shape;1750;p67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а" showMasterSp="0">
  <p:cSld name="Картинка">
    <p:bg>
      <p:bgPr>
        <a:solidFill>
          <a:srgbClr val="FEFEFE"/>
        </a:solidFill>
      </p:bgPr>
    </p:bg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68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2 ">
  <p:cSld name="Картинки 2х2 ">
    <p:bg>
      <p:bgPr>
        <a:solidFill>
          <a:srgbClr val="FEFEFE"/>
        </a:solidFill>
      </p:bgPr>
    </p:bg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69"/>
          <p:cNvSpPr/>
          <p:nvPr>
            <p:ph idx="2" type="pic"/>
          </p:nvPr>
        </p:nvSpPr>
        <p:spPr>
          <a:xfrm>
            <a:off x="539999" y="1089031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55" name="Google Shape;1755;p69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56" name="Google Shape;1756;p69"/>
          <p:cNvSpPr/>
          <p:nvPr>
            <p:ph idx="3" type="pic"/>
          </p:nvPr>
        </p:nvSpPr>
        <p:spPr>
          <a:xfrm>
            <a:off x="4731602" y="1089031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57" name="Google Shape;1757;p69"/>
          <p:cNvSpPr/>
          <p:nvPr>
            <p:ph idx="4" type="pic"/>
          </p:nvPr>
        </p:nvSpPr>
        <p:spPr>
          <a:xfrm>
            <a:off x="4731602" y="3949510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58" name="Google Shape;1758;p69"/>
          <p:cNvSpPr/>
          <p:nvPr>
            <p:ph idx="5" type="pic"/>
          </p:nvPr>
        </p:nvSpPr>
        <p:spPr>
          <a:xfrm>
            <a:off x="539999" y="3949510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1 ">
  <p:cSld name="Картинки 2х1 ">
    <p:bg>
      <p:bgPr>
        <a:solidFill>
          <a:srgbClr val="FEFEFE"/>
        </a:solidFill>
      </p:bgPr>
    </p:bg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70"/>
          <p:cNvSpPr/>
          <p:nvPr>
            <p:ph idx="2" type="pic"/>
          </p:nvPr>
        </p:nvSpPr>
        <p:spPr>
          <a:xfrm>
            <a:off x="539999" y="1089031"/>
            <a:ext cx="3874500" cy="5435700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61" name="Google Shape;1761;p70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62" name="Google Shape;1762;p70"/>
          <p:cNvSpPr/>
          <p:nvPr>
            <p:ph idx="3" type="pic"/>
          </p:nvPr>
        </p:nvSpPr>
        <p:spPr>
          <a:xfrm>
            <a:off x="4731602" y="1089031"/>
            <a:ext cx="3874500" cy="5435700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Логотип" showMasterSp="0">
  <p:cSld name="Логотип">
    <p:bg>
      <p:bgPr>
        <a:gradFill>
          <a:gsLst>
            <a:gs pos="0">
              <a:srgbClr val="D8E4E7"/>
            </a:gs>
            <a:gs pos="24000">
              <a:srgbClr val="D8E4E7"/>
            </a:gs>
            <a:gs pos="100000">
              <a:schemeClr val="l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72"/>
          <p:cNvSpPr txBox="1"/>
          <p:nvPr/>
        </p:nvSpPr>
        <p:spPr>
          <a:xfrm>
            <a:off x="2924176" y="3967622"/>
            <a:ext cx="3295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 Light"/>
              <a:buNone/>
            </a:pPr>
            <a:r>
              <a:rPr b="0" i="0" lang="ru-RU" sz="1600" u="none" cap="none" strike="noStrik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rPr>
              <a:t>ОНЛАЙН-ОБРАЗОВАНИЕ</a:t>
            </a:r>
            <a:endParaRPr/>
          </a:p>
        </p:txBody>
      </p:sp>
      <p:sp>
        <p:nvSpPr>
          <p:cNvPr id="1766" name="Google Shape;1766;p72"/>
          <p:cNvSpPr/>
          <p:nvPr/>
        </p:nvSpPr>
        <p:spPr>
          <a:xfrm>
            <a:off x="2042653" y="2478289"/>
            <a:ext cx="1011739" cy="1017229"/>
          </a:xfrm>
          <a:custGeom>
            <a:rect b="b" l="l" r="r" t="t"/>
            <a:pathLst>
              <a:path extrusionOk="0" h="1017229" w="1011739">
                <a:moveTo>
                  <a:pt x="505869" y="83766"/>
                </a:moveTo>
                <a:cubicBezTo>
                  <a:pt x="442636" y="83766"/>
                  <a:pt x="386990" y="96412"/>
                  <a:pt x="336403" y="119176"/>
                </a:cubicBezTo>
                <a:cubicBezTo>
                  <a:pt x="239158" y="162899"/>
                  <a:pt x="164798" y="245520"/>
                  <a:pt x="131526" y="346818"/>
                </a:cubicBezTo>
                <a:cubicBezTo>
                  <a:pt x="77729" y="501973"/>
                  <a:pt x="107335" y="673880"/>
                  <a:pt x="209936" y="802100"/>
                </a:cubicBezTo>
                <a:cubicBezTo>
                  <a:pt x="285543" y="885220"/>
                  <a:pt x="393544" y="931373"/>
                  <a:pt x="505869" y="928568"/>
                </a:cubicBezTo>
                <a:cubicBezTo>
                  <a:pt x="617065" y="929349"/>
                  <a:pt x="723492" y="883477"/>
                  <a:pt x="799274" y="802100"/>
                </a:cubicBezTo>
                <a:cubicBezTo>
                  <a:pt x="832155" y="764160"/>
                  <a:pt x="859978" y="718632"/>
                  <a:pt x="877684" y="668045"/>
                </a:cubicBezTo>
                <a:cubicBezTo>
                  <a:pt x="895389" y="617458"/>
                  <a:pt x="905506" y="564342"/>
                  <a:pt x="905506" y="506167"/>
                </a:cubicBezTo>
                <a:cubicBezTo>
                  <a:pt x="905506" y="450521"/>
                  <a:pt x="895389" y="397405"/>
                  <a:pt x="880213" y="344288"/>
                </a:cubicBezTo>
                <a:cubicBezTo>
                  <a:pt x="827377" y="183771"/>
                  <a:pt x="674746" y="77547"/>
                  <a:pt x="505869" y="83766"/>
                </a:cubicBezTo>
                <a:close/>
                <a:moveTo>
                  <a:pt x="505869" y="297"/>
                </a:moveTo>
                <a:cubicBezTo>
                  <a:pt x="639411" y="-747"/>
                  <a:pt x="768155" y="50026"/>
                  <a:pt x="865037" y="141941"/>
                </a:cubicBezTo>
                <a:cubicBezTo>
                  <a:pt x="958188" y="240264"/>
                  <a:pt x="1009827" y="370725"/>
                  <a:pt x="1009210" y="506167"/>
                </a:cubicBezTo>
                <a:lnTo>
                  <a:pt x="1011739" y="506167"/>
                </a:lnTo>
                <a:cubicBezTo>
                  <a:pt x="1011739" y="582047"/>
                  <a:pt x="996563" y="647810"/>
                  <a:pt x="971270" y="708514"/>
                </a:cubicBezTo>
                <a:cubicBezTo>
                  <a:pt x="896090" y="898706"/>
                  <a:pt x="710327" y="1021878"/>
                  <a:pt x="505869" y="1017095"/>
                </a:cubicBezTo>
                <a:cubicBezTo>
                  <a:pt x="432518" y="1017095"/>
                  <a:pt x="366755" y="1004448"/>
                  <a:pt x="303521" y="979155"/>
                </a:cubicBezTo>
                <a:cubicBezTo>
                  <a:pt x="181458" y="930763"/>
                  <a:pt x="85173" y="833560"/>
                  <a:pt x="37940" y="711044"/>
                </a:cubicBezTo>
                <a:cubicBezTo>
                  <a:pt x="12646" y="647810"/>
                  <a:pt x="0" y="579518"/>
                  <a:pt x="0" y="506167"/>
                </a:cubicBezTo>
                <a:cubicBezTo>
                  <a:pt x="0" y="430286"/>
                  <a:pt x="12646" y="361994"/>
                  <a:pt x="37940" y="301289"/>
                </a:cubicBezTo>
                <a:cubicBezTo>
                  <a:pt x="115884" y="113193"/>
                  <a:pt x="302386" y="-6773"/>
                  <a:pt x="505869" y="29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67" name="Google Shape;1767;p72"/>
          <p:cNvSpPr/>
          <p:nvPr/>
        </p:nvSpPr>
        <p:spPr>
          <a:xfrm>
            <a:off x="3361192" y="2301754"/>
            <a:ext cx="1188793" cy="1289967"/>
          </a:xfrm>
          <a:custGeom>
            <a:rect b="b" l="l" r="r" t="t"/>
            <a:pathLst>
              <a:path extrusionOk="0" h="1289967" w="1188793">
                <a:moveTo>
                  <a:pt x="535472" y="303300"/>
                </a:moveTo>
                <a:lnTo>
                  <a:pt x="545590" y="303300"/>
                </a:lnTo>
                <a:lnTo>
                  <a:pt x="550648" y="310888"/>
                </a:lnTo>
                <a:lnTo>
                  <a:pt x="550648" y="788935"/>
                </a:lnTo>
                <a:cubicBezTo>
                  <a:pt x="550648" y="788935"/>
                  <a:pt x="651822" y="664997"/>
                  <a:pt x="651822" y="576470"/>
                </a:cubicBezTo>
                <a:lnTo>
                  <a:pt x="651822" y="310888"/>
                </a:lnTo>
                <a:cubicBezTo>
                  <a:pt x="651822" y="308359"/>
                  <a:pt x="656881" y="303300"/>
                  <a:pt x="661940" y="303300"/>
                </a:cubicBezTo>
                <a:lnTo>
                  <a:pt x="664469" y="303300"/>
                </a:lnTo>
                <a:cubicBezTo>
                  <a:pt x="957873" y="275478"/>
                  <a:pt x="1175397" y="68071"/>
                  <a:pt x="1150104" y="50366"/>
                </a:cubicBezTo>
                <a:lnTo>
                  <a:pt x="1145045" y="50366"/>
                </a:lnTo>
                <a:cubicBezTo>
                  <a:pt x="1114693" y="50366"/>
                  <a:pt x="1043871" y="186950"/>
                  <a:pt x="601235" y="186950"/>
                </a:cubicBezTo>
                <a:cubicBezTo>
                  <a:pt x="156070" y="186950"/>
                  <a:pt x="87778" y="52895"/>
                  <a:pt x="57425" y="50366"/>
                </a:cubicBezTo>
                <a:lnTo>
                  <a:pt x="52367" y="50366"/>
                </a:lnTo>
                <a:cubicBezTo>
                  <a:pt x="27073" y="68071"/>
                  <a:pt x="244597" y="272948"/>
                  <a:pt x="532943" y="303300"/>
                </a:cubicBezTo>
                <a:close/>
                <a:moveTo>
                  <a:pt x="874405" y="1239159"/>
                </a:moveTo>
                <a:cubicBezTo>
                  <a:pt x="856700" y="1239159"/>
                  <a:pt x="849111" y="1201219"/>
                  <a:pt x="849111" y="1170867"/>
                </a:cubicBezTo>
                <a:cubicBezTo>
                  <a:pt x="849111" y="1140515"/>
                  <a:pt x="856700" y="1140515"/>
                  <a:pt x="874405" y="1140515"/>
                </a:cubicBezTo>
                <a:cubicBezTo>
                  <a:pt x="892110" y="1140515"/>
                  <a:pt x="899698" y="1143044"/>
                  <a:pt x="899698" y="1170867"/>
                </a:cubicBezTo>
                <a:cubicBezTo>
                  <a:pt x="899698" y="1198690"/>
                  <a:pt x="889581" y="1241689"/>
                  <a:pt x="874405" y="1241689"/>
                </a:cubicBezTo>
                <a:close/>
                <a:moveTo>
                  <a:pt x="806113" y="1239159"/>
                </a:moveTo>
                <a:cubicBezTo>
                  <a:pt x="790937" y="1239159"/>
                  <a:pt x="780819" y="1201219"/>
                  <a:pt x="780819" y="1170867"/>
                </a:cubicBezTo>
                <a:cubicBezTo>
                  <a:pt x="780819" y="1140515"/>
                  <a:pt x="790937" y="1140515"/>
                  <a:pt x="806113" y="1140515"/>
                </a:cubicBezTo>
                <a:cubicBezTo>
                  <a:pt x="821289" y="1140515"/>
                  <a:pt x="831406" y="1143044"/>
                  <a:pt x="831406" y="1170867"/>
                </a:cubicBezTo>
                <a:cubicBezTo>
                  <a:pt x="831406" y="1198690"/>
                  <a:pt x="823818" y="1241689"/>
                  <a:pt x="806113" y="1241689"/>
                </a:cubicBezTo>
                <a:close/>
                <a:moveTo>
                  <a:pt x="740350" y="1239159"/>
                </a:moveTo>
                <a:cubicBezTo>
                  <a:pt x="725173" y="1239159"/>
                  <a:pt x="715056" y="1201219"/>
                  <a:pt x="715056" y="1170867"/>
                </a:cubicBezTo>
                <a:cubicBezTo>
                  <a:pt x="715056" y="1140515"/>
                  <a:pt x="725173" y="1140515"/>
                  <a:pt x="740350" y="1140515"/>
                </a:cubicBezTo>
                <a:cubicBezTo>
                  <a:pt x="755526" y="1140515"/>
                  <a:pt x="765643" y="1143044"/>
                  <a:pt x="765643" y="1170867"/>
                </a:cubicBezTo>
                <a:cubicBezTo>
                  <a:pt x="765643" y="1198690"/>
                  <a:pt x="758055" y="1241689"/>
                  <a:pt x="740350" y="1241689"/>
                </a:cubicBezTo>
                <a:close/>
                <a:moveTo>
                  <a:pt x="459592" y="1239159"/>
                </a:moveTo>
                <a:cubicBezTo>
                  <a:pt x="444416" y="1239159"/>
                  <a:pt x="434298" y="1201219"/>
                  <a:pt x="434298" y="1170867"/>
                </a:cubicBezTo>
                <a:cubicBezTo>
                  <a:pt x="434298" y="1140515"/>
                  <a:pt x="444416" y="1140515"/>
                  <a:pt x="459592" y="1140515"/>
                </a:cubicBezTo>
                <a:cubicBezTo>
                  <a:pt x="474768" y="1140515"/>
                  <a:pt x="484885" y="1143044"/>
                  <a:pt x="484885" y="1170867"/>
                </a:cubicBezTo>
                <a:cubicBezTo>
                  <a:pt x="484885" y="1198690"/>
                  <a:pt x="477297" y="1241689"/>
                  <a:pt x="459592" y="1241689"/>
                </a:cubicBezTo>
                <a:close/>
                <a:moveTo>
                  <a:pt x="393829" y="1239159"/>
                </a:moveTo>
                <a:cubicBezTo>
                  <a:pt x="378653" y="1239159"/>
                  <a:pt x="368535" y="1201219"/>
                  <a:pt x="368535" y="1170867"/>
                </a:cubicBezTo>
                <a:cubicBezTo>
                  <a:pt x="368535" y="1140515"/>
                  <a:pt x="378653" y="1140515"/>
                  <a:pt x="393829" y="1140515"/>
                </a:cubicBezTo>
                <a:cubicBezTo>
                  <a:pt x="409005" y="1140515"/>
                  <a:pt x="419122" y="1143044"/>
                  <a:pt x="419122" y="1170867"/>
                </a:cubicBezTo>
                <a:cubicBezTo>
                  <a:pt x="419122" y="1198690"/>
                  <a:pt x="411534" y="1241689"/>
                  <a:pt x="393829" y="1241689"/>
                </a:cubicBezTo>
                <a:close/>
                <a:moveTo>
                  <a:pt x="328066" y="1239159"/>
                </a:moveTo>
                <a:cubicBezTo>
                  <a:pt x="312890" y="1239159"/>
                  <a:pt x="302772" y="1201219"/>
                  <a:pt x="302772" y="1170867"/>
                </a:cubicBezTo>
                <a:cubicBezTo>
                  <a:pt x="302772" y="1140515"/>
                  <a:pt x="312890" y="1140515"/>
                  <a:pt x="328066" y="1140515"/>
                </a:cubicBezTo>
                <a:cubicBezTo>
                  <a:pt x="343242" y="1140515"/>
                  <a:pt x="353359" y="1143044"/>
                  <a:pt x="353359" y="1170867"/>
                </a:cubicBezTo>
                <a:cubicBezTo>
                  <a:pt x="353359" y="1198690"/>
                  <a:pt x="343242" y="1241689"/>
                  <a:pt x="328066" y="12416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68" name="Google Shape;1768;p72"/>
          <p:cNvSpPr/>
          <p:nvPr/>
        </p:nvSpPr>
        <p:spPr>
          <a:xfrm>
            <a:off x="5007049" y="2478586"/>
            <a:ext cx="741099" cy="1015254"/>
          </a:xfrm>
          <a:custGeom>
            <a:rect b="b" l="l" r="r" t="t"/>
            <a:pathLst>
              <a:path extrusionOk="0" h="1015254" w="741099">
                <a:moveTo>
                  <a:pt x="12647" y="0"/>
                </a:moveTo>
                <a:lnTo>
                  <a:pt x="88527" y="0"/>
                </a:lnTo>
                <a:cubicBezTo>
                  <a:pt x="93586" y="0"/>
                  <a:pt x="98645" y="5059"/>
                  <a:pt x="98645" y="12647"/>
                </a:cubicBezTo>
                <a:lnTo>
                  <a:pt x="98645" y="609573"/>
                </a:lnTo>
                <a:cubicBezTo>
                  <a:pt x="98645" y="650043"/>
                  <a:pt x="103704" y="687983"/>
                  <a:pt x="113821" y="725923"/>
                </a:cubicBezTo>
                <a:cubicBezTo>
                  <a:pt x="123938" y="763863"/>
                  <a:pt x="139114" y="796745"/>
                  <a:pt x="159349" y="827097"/>
                </a:cubicBezTo>
                <a:cubicBezTo>
                  <a:pt x="179584" y="857449"/>
                  <a:pt x="209936" y="877684"/>
                  <a:pt x="242818" y="897919"/>
                </a:cubicBezTo>
                <a:cubicBezTo>
                  <a:pt x="275699" y="918153"/>
                  <a:pt x="318698" y="923212"/>
                  <a:pt x="369285" y="923212"/>
                </a:cubicBezTo>
                <a:cubicBezTo>
                  <a:pt x="419872" y="923212"/>
                  <a:pt x="462871" y="915624"/>
                  <a:pt x="495753" y="897919"/>
                </a:cubicBezTo>
                <a:cubicBezTo>
                  <a:pt x="528634" y="880213"/>
                  <a:pt x="558986" y="854920"/>
                  <a:pt x="579221" y="827097"/>
                </a:cubicBezTo>
                <a:cubicBezTo>
                  <a:pt x="601985" y="796745"/>
                  <a:pt x="617161" y="763863"/>
                  <a:pt x="624749" y="725923"/>
                </a:cubicBezTo>
                <a:cubicBezTo>
                  <a:pt x="634867" y="687983"/>
                  <a:pt x="639925" y="650043"/>
                  <a:pt x="639925" y="609573"/>
                </a:cubicBezTo>
                <a:lnTo>
                  <a:pt x="639925" y="12647"/>
                </a:lnTo>
                <a:cubicBezTo>
                  <a:pt x="639925" y="5059"/>
                  <a:pt x="644984" y="0"/>
                  <a:pt x="652572" y="0"/>
                </a:cubicBezTo>
                <a:lnTo>
                  <a:pt x="728453" y="0"/>
                </a:lnTo>
                <a:cubicBezTo>
                  <a:pt x="733511" y="0"/>
                  <a:pt x="741099" y="5059"/>
                  <a:pt x="741099" y="12647"/>
                </a:cubicBezTo>
                <a:lnTo>
                  <a:pt x="741099" y="619690"/>
                </a:lnTo>
                <a:cubicBezTo>
                  <a:pt x="741099" y="662689"/>
                  <a:pt x="736041" y="705688"/>
                  <a:pt x="723394" y="751216"/>
                </a:cubicBezTo>
                <a:cubicBezTo>
                  <a:pt x="687351" y="914855"/>
                  <a:pt x="536374" y="1027012"/>
                  <a:pt x="369285" y="1014269"/>
                </a:cubicBezTo>
                <a:cubicBezTo>
                  <a:pt x="293405" y="1014269"/>
                  <a:pt x="235230" y="1001622"/>
                  <a:pt x="187172" y="976328"/>
                </a:cubicBezTo>
                <a:cubicBezTo>
                  <a:pt x="98544" y="931392"/>
                  <a:pt x="35234" y="848528"/>
                  <a:pt x="15176" y="751216"/>
                </a:cubicBezTo>
                <a:cubicBezTo>
                  <a:pt x="5135" y="708094"/>
                  <a:pt x="25" y="663967"/>
                  <a:pt x="0" y="619690"/>
                </a:cubicBezTo>
                <a:lnTo>
                  <a:pt x="0" y="12647"/>
                </a:lnTo>
                <a:cubicBezTo>
                  <a:pt x="0" y="5059"/>
                  <a:pt x="5059" y="0"/>
                  <a:pt x="12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69" name="Google Shape;1769;p72"/>
          <p:cNvSpPr/>
          <p:nvPr/>
        </p:nvSpPr>
        <p:spPr>
          <a:xfrm>
            <a:off x="6479286" y="2479109"/>
            <a:ext cx="611947" cy="1013307"/>
          </a:xfrm>
          <a:custGeom>
            <a:rect b="b" l="l" r="r" t="t"/>
            <a:pathLst>
              <a:path extrusionOk="0" h="1013307" w="611947">
                <a:moveTo>
                  <a:pt x="358228" y="1113"/>
                </a:moveTo>
                <a:cubicBezTo>
                  <a:pt x="404439" y="4536"/>
                  <a:pt x="450068" y="15845"/>
                  <a:pt x="493067" y="34888"/>
                </a:cubicBezTo>
                <a:lnTo>
                  <a:pt x="548713" y="67769"/>
                </a:lnTo>
                <a:lnTo>
                  <a:pt x="576536" y="93063"/>
                </a:lnTo>
                <a:cubicBezTo>
                  <a:pt x="596770" y="113298"/>
                  <a:pt x="596770" y="118356"/>
                  <a:pt x="576536" y="136062"/>
                </a:cubicBezTo>
                <a:lnTo>
                  <a:pt x="543654" y="161355"/>
                </a:lnTo>
                <a:cubicBezTo>
                  <a:pt x="523419" y="179061"/>
                  <a:pt x="513302" y="168943"/>
                  <a:pt x="510773" y="163885"/>
                </a:cubicBezTo>
                <a:cubicBezTo>
                  <a:pt x="464157" y="109548"/>
                  <a:pt x="395131" y="79696"/>
                  <a:pt x="323601" y="82946"/>
                </a:cubicBezTo>
                <a:cubicBezTo>
                  <a:pt x="298307" y="82946"/>
                  <a:pt x="275543" y="88004"/>
                  <a:pt x="250250" y="93063"/>
                </a:cubicBezTo>
                <a:cubicBezTo>
                  <a:pt x="224956" y="100651"/>
                  <a:pt x="204721" y="113298"/>
                  <a:pt x="184487" y="128474"/>
                </a:cubicBezTo>
                <a:cubicBezTo>
                  <a:pt x="164252" y="143650"/>
                  <a:pt x="149076" y="161355"/>
                  <a:pt x="133900" y="184119"/>
                </a:cubicBezTo>
                <a:cubicBezTo>
                  <a:pt x="118724" y="206884"/>
                  <a:pt x="118724" y="234706"/>
                  <a:pt x="118724" y="265059"/>
                </a:cubicBezTo>
                <a:cubicBezTo>
                  <a:pt x="118724" y="295411"/>
                  <a:pt x="123782" y="320704"/>
                  <a:pt x="136429" y="340939"/>
                </a:cubicBezTo>
                <a:cubicBezTo>
                  <a:pt x="146546" y="361174"/>
                  <a:pt x="161723" y="376350"/>
                  <a:pt x="181957" y="391526"/>
                </a:cubicBezTo>
                <a:cubicBezTo>
                  <a:pt x="202192" y="406702"/>
                  <a:pt x="224956" y="416819"/>
                  <a:pt x="247720" y="426937"/>
                </a:cubicBezTo>
                <a:cubicBezTo>
                  <a:pt x="306730" y="449612"/>
                  <a:pt x="366650" y="469865"/>
                  <a:pt x="427304" y="487641"/>
                </a:cubicBezTo>
                <a:cubicBezTo>
                  <a:pt x="462715" y="500288"/>
                  <a:pt x="493067" y="517993"/>
                  <a:pt x="520890" y="538228"/>
                </a:cubicBezTo>
                <a:cubicBezTo>
                  <a:pt x="546183" y="558463"/>
                  <a:pt x="571477" y="583756"/>
                  <a:pt x="586653" y="614109"/>
                </a:cubicBezTo>
                <a:cubicBezTo>
                  <a:pt x="604359" y="646990"/>
                  <a:pt x="611947" y="687460"/>
                  <a:pt x="611947" y="735517"/>
                </a:cubicBezTo>
                <a:cubicBezTo>
                  <a:pt x="611947" y="783575"/>
                  <a:pt x="601829" y="824044"/>
                  <a:pt x="586653" y="859455"/>
                </a:cubicBezTo>
                <a:cubicBezTo>
                  <a:pt x="548764" y="925191"/>
                  <a:pt x="487275" y="974027"/>
                  <a:pt x="414657" y="996040"/>
                </a:cubicBezTo>
                <a:cubicBezTo>
                  <a:pt x="291680" y="1033158"/>
                  <a:pt x="158384" y="1009691"/>
                  <a:pt x="55490" y="932806"/>
                </a:cubicBezTo>
                <a:lnTo>
                  <a:pt x="12491" y="892337"/>
                </a:lnTo>
                <a:cubicBezTo>
                  <a:pt x="-156" y="877161"/>
                  <a:pt x="-7744" y="872102"/>
                  <a:pt x="12491" y="854397"/>
                </a:cubicBezTo>
                <a:lnTo>
                  <a:pt x="58019" y="824044"/>
                </a:lnTo>
                <a:cubicBezTo>
                  <a:pt x="83313" y="808868"/>
                  <a:pt x="83313" y="813927"/>
                  <a:pt x="95959" y="829103"/>
                </a:cubicBezTo>
                <a:cubicBezTo>
                  <a:pt x="143739" y="892481"/>
                  <a:pt x="218962" y="929157"/>
                  <a:pt x="298307" y="927748"/>
                </a:cubicBezTo>
                <a:cubicBezTo>
                  <a:pt x="323601" y="927748"/>
                  <a:pt x="348894" y="925218"/>
                  <a:pt x="374188" y="915101"/>
                </a:cubicBezTo>
                <a:cubicBezTo>
                  <a:pt x="424294" y="900216"/>
                  <a:pt x="466838" y="866735"/>
                  <a:pt x="493067" y="821515"/>
                </a:cubicBezTo>
                <a:cubicBezTo>
                  <a:pt x="505714" y="798751"/>
                  <a:pt x="513302" y="770928"/>
                  <a:pt x="513302" y="740576"/>
                </a:cubicBezTo>
                <a:cubicBezTo>
                  <a:pt x="513302" y="707694"/>
                  <a:pt x="505714" y="679872"/>
                  <a:pt x="493067" y="657108"/>
                </a:cubicBezTo>
                <a:cubicBezTo>
                  <a:pt x="480446" y="635102"/>
                  <a:pt x="463195" y="616114"/>
                  <a:pt x="442480" y="601462"/>
                </a:cubicBezTo>
                <a:cubicBezTo>
                  <a:pt x="418932" y="585593"/>
                  <a:pt x="393436" y="572840"/>
                  <a:pt x="366600" y="563522"/>
                </a:cubicBezTo>
                <a:cubicBezTo>
                  <a:pt x="306528" y="540646"/>
                  <a:pt x="245798" y="519559"/>
                  <a:pt x="184487" y="500288"/>
                </a:cubicBezTo>
                <a:cubicBezTo>
                  <a:pt x="154134" y="487641"/>
                  <a:pt x="126311" y="472465"/>
                  <a:pt x="101018" y="449701"/>
                </a:cubicBezTo>
                <a:cubicBezTo>
                  <a:pt x="75724" y="431996"/>
                  <a:pt x="55490" y="406702"/>
                  <a:pt x="42843" y="373821"/>
                </a:cubicBezTo>
                <a:cubicBezTo>
                  <a:pt x="26175" y="339993"/>
                  <a:pt x="17499" y="302774"/>
                  <a:pt x="17550" y="265059"/>
                </a:cubicBezTo>
                <a:cubicBezTo>
                  <a:pt x="16310" y="185156"/>
                  <a:pt x="54048" y="109659"/>
                  <a:pt x="118724" y="62711"/>
                </a:cubicBezTo>
                <a:cubicBezTo>
                  <a:pt x="149177" y="40554"/>
                  <a:pt x="183475" y="24257"/>
                  <a:pt x="219898" y="14653"/>
                </a:cubicBezTo>
                <a:cubicBezTo>
                  <a:pt x="265224" y="2153"/>
                  <a:pt x="312017" y="-2310"/>
                  <a:pt x="358228" y="111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70" name="Google Shape;1770;p72"/>
          <p:cNvSpPr/>
          <p:nvPr/>
        </p:nvSpPr>
        <p:spPr>
          <a:xfrm>
            <a:off x="3645412" y="2745431"/>
            <a:ext cx="609595" cy="98656"/>
          </a:xfrm>
          <a:custGeom>
            <a:rect b="b" l="l" r="r" t="t"/>
            <a:pathLst>
              <a:path extrusionOk="0" h="98656" w="609595">
                <a:moveTo>
                  <a:pt x="37118" y="3795"/>
                </a:moveTo>
                <a:cubicBezTo>
                  <a:pt x="44321" y="2108"/>
                  <a:pt x="51818" y="2108"/>
                  <a:pt x="59022" y="3795"/>
                </a:cubicBezTo>
                <a:cubicBezTo>
                  <a:pt x="84864" y="9843"/>
                  <a:pt x="100910" y="35698"/>
                  <a:pt x="94862" y="61540"/>
                </a:cubicBezTo>
                <a:cubicBezTo>
                  <a:pt x="90699" y="79329"/>
                  <a:pt x="76811" y="93218"/>
                  <a:pt x="59022" y="97381"/>
                </a:cubicBezTo>
                <a:cubicBezTo>
                  <a:pt x="33179" y="103429"/>
                  <a:pt x="7324" y="87383"/>
                  <a:pt x="1277" y="61540"/>
                </a:cubicBezTo>
                <a:cubicBezTo>
                  <a:pt x="-4774" y="35698"/>
                  <a:pt x="11273" y="9843"/>
                  <a:pt x="37118" y="3795"/>
                </a:cubicBezTo>
                <a:close/>
                <a:moveTo>
                  <a:pt x="550575" y="1266"/>
                </a:moveTo>
                <a:cubicBezTo>
                  <a:pt x="557779" y="-421"/>
                  <a:pt x="565276" y="-421"/>
                  <a:pt x="572479" y="1266"/>
                </a:cubicBezTo>
                <a:cubicBezTo>
                  <a:pt x="598322" y="7314"/>
                  <a:pt x="614368" y="33169"/>
                  <a:pt x="608320" y="59011"/>
                </a:cubicBezTo>
                <a:cubicBezTo>
                  <a:pt x="604157" y="76800"/>
                  <a:pt x="590268" y="90689"/>
                  <a:pt x="572479" y="94852"/>
                </a:cubicBezTo>
                <a:cubicBezTo>
                  <a:pt x="546637" y="100900"/>
                  <a:pt x="520782" y="84853"/>
                  <a:pt x="514735" y="59011"/>
                </a:cubicBezTo>
                <a:cubicBezTo>
                  <a:pt x="508684" y="33169"/>
                  <a:pt x="524733" y="7314"/>
                  <a:pt x="550575" y="12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2)" showMasterSp="0">
  <p:cSld name="Титульный слайд (Б2)"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8"/>
          <p:cNvGrpSpPr/>
          <p:nvPr/>
        </p:nvGrpSpPr>
        <p:grpSpPr>
          <a:xfrm>
            <a:off x="-1" y="6199992"/>
            <a:ext cx="9144001" cy="658009"/>
            <a:chOff x="-1" y="6199992"/>
            <a:chExt cx="9144001" cy="658009"/>
          </a:xfrm>
        </p:grpSpPr>
        <p:sp>
          <p:nvSpPr>
            <p:cNvPr id="338" name="Google Shape;338;p8"/>
            <p:cNvSpPr/>
            <p:nvPr/>
          </p:nvSpPr>
          <p:spPr>
            <a:xfrm>
              <a:off x="-1" y="6201203"/>
              <a:ext cx="9144001" cy="656798"/>
            </a:xfrm>
            <a:prstGeom prst="rect">
              <a:avLst/>
            </a:prstGeom>
            <a:solidFill>
              <a:schemeClr val="lt2">
                <a:alpha val="24705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39" name="Google Shape;339;p8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2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340" name="Google Shape;340;p8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341" name="Google Shape;341;p8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342" name="Google Shape;342;p8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343" name="Google Shape;343;p8"/>
              <p:cNvSpPr/>
              <p:nvPr/>
            </p:nvSpPr>
            <p:spPr>
              <a:xfrm>
                <a:off x="5865319" y="4087146"/>
                <a:ext cx="846773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5892109" y="4086541"/>
                <a:ext cx="766128" cy="685483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346" name="Google Shape;346;p8"/>
            <p:cNvSpPr/>
            <p:nvPr/>
          </p:nvSpPr>
          <p:spPr>
            <a:xfrm>
              <a:off x="5857734" y="4054560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6329230" y="3413155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6422870" y="3434803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6426482" y="3813633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6902212" y="3130897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6870232" y="3098916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522977" y="3219405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7490996" y="3187424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601808" y="3078075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7569827" y="3046094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7406924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787570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297249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7504908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07455" y="3358719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475474" y="3326739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7060075" y="4053274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7028094" y="4021294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454851" y="3466784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835680" y="3916682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478826" y="4727669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7798380" y="4472629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7766399" y="4440648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410" name="Google Shape;410;p8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11" name="Google Shape;41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12" name="Google Shape;412;p8"/>
          <p:cNvSpPr txBox="1"/>
          <p:nvPr>
            <p:ph idx="2" type="body"/>
          </p:nvPr>
        </p:nvSpPr>
        <p:spPr>
          <a:xfrm>
            <a:off x="775492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13" name="Google Shape;4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15" name="Google Shape;415;p8"/>
          <p:cNvSpPr txBox="1"/>
          <p:nvPr>
            <p:ph idx="3" type="body"/>
          </p:nvPr>
        </p:nvSpPr>
        <p:spPr>
          <a:xfrm>
            <a:off x="3902870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3)" showMasterSp="0">
  <p:cSld name="Титульный слайд (Б3)">
    <p:bg>
      <p:bgPr>
        <a:solidFill>
          <a:schemeClr val="lt1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9"/>
          <p:cNvGrpSpPr/>
          <p:nvPr/>
        </p:nvGrpSpPr>
        <p:grpSpPr>
          <a:xfrm>
            <a:off x="-1" y="6199992"/>
            <a:ext cx="9144001" cy="658009"/>
            <a:chOff x="-1" y="6199992"/>
            <a:chExt cx="9144001" cy="658009"/>
          </a:xfrm>
        </p:grpSpPr>
        <p:sp>
          <p:nvSpPr>
            <p:cNvPr id="418" name="Google Shape;418;p9"/>
            <p:cNvSpPr/>
            <p:nvPr/>
          </p:nvSpPr>
          <p:spPr>
            <a:xfrm>
              <a:off x="-1" y="6201203"/>
              <a:ext cx="9144001" cy="656798"/>
            </a:xfrm>
            <a:prstGeom prst="rect">
              <a:avLst/>
            </a:prstGeom>
            <a:solidFill>
              <a:schemeClr val="lt2">
                <a:alpha val="24705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419" name="Google Shape;419;p9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2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420" name="Google Shape;420;p9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421" name="Google Shape;421;p9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422" name="Google Shape;422;p9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423" name="Google Shape;423;p9"/>
              <p:cNvSpPr/>
              <p:nvPr/>
            </p:nvSpPr>
            <p:spPr>
              <a:xfrm>
                <a:off x="5865319" y="4087146"/>
                <a:ext cx="846773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5892109" y="4086541"/>
                <a:ext cx="766128" cy="685483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426" name="Google Shape;426;p9"/>
            <p:cNvSpPr/>
            <p:nvPr/>
          </p:nvSpPr>
          <p:spPr>
            <a:xfrm>
              <a:off x="5857734" y="4054560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6329230" y="3413155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6422870" y="3434803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426482" y="3813633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6902212" y="3130897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6870232" y="3098916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7522977" y="3219405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7490996" y="3187424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7601808" y="3078075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7569827" y="3046094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7406924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6787570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6297249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7504908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6507455" y="3358719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6475474" y="3326739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7060075" y="4053274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7028094" y="4021294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6454851" y="3466784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6835680" y="3916682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6478826" y="4727669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7798380" y="4472629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7766399" y="4440648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490" name="Google Shape;490;p9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91" name="Google Shape;49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92" name="Google Shape;492;p9"/>
          <p:cNvSpPr txBox="1"/>
          <p:nvPr>
            <p:ph idx="2" type="body"/>
          </p:nvPr>
        </p:nvSpPr>
        <p:spPr>
          <a:xfrm>
            <a:off x="775492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93" name="Google Shape;4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95" name="Google Shape;495;p9"/>
          <p:cNvSpPr txBox="1"/>
          <p:nvPr>
            <p:ph idx="3" type="body"/>
          </p:nvPr>
        </p:nvSpPr>
        <p:spPr>
          <a:xfrm>
            <a:off x="2929915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96" name="Google Shape;49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97" name="Google Shape;497;p9"/>
          <p:cNvSpPr txBox="1"/>
          <p:nvPr>
            <p:ph idx="4" type="body"/>
          </p:nvPr>
        </p:nvSpPr>
        <p:spPr>
          <a:xfrm>
            <a:off x="5084340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" showMasterSp="0">
  <p:cSld name="Разделитель">
    <p:bg>
      <p:bgPr>
        <a:solidFill>
          <a:schemeClr val="accent3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0"/>
          <p:cNvSpPr txBox="1"/>
          <p:nvPr>
            <p:ph type="title"/>
          </p:nvPr>
        </p:nvSpPr>
        <p:spPr>
          <a:xfrm>
            <a:off x="539750" y="3346655"/>
            <a:ext cx="6569261" cy="2009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0" name="Google Shape;500;p10"/>
          <p:cNvSpPr txBox="1"/>
          <p:nvPr>
            <p:ph idx="1" type="body"/>
          </p:nvPr>
        </p:nvSpPr>
        <p:spPr>
          <a:xfrm>
            <a:off x="539750" y="1602117"/>
            <a:ext cx="1809003" cy="1513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  <a:defRPr b="1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grpSp>
        <p:nvGrpSpPr>
          <p:cNvPr id="501" name="Google Shape;501;p10"/>
          <p:cNvGrpSpPr/>
          <p:nvPr/>
        </p:nvGrpSpPr>
        <p:grpSpPr>
          <a:xfrm>
            <a:off x="5438719" y="0"/>
            <a:ext cx="3705281" cy="6858000"/>
            <a:chOff x="5438719" y="0"/>
            <a:chExt cx="3705281" cy="6858000"/>
          </a:xfrm>
        </p:grpSpPr>
        <p:sp>
          <p:nvSpPr>
            <p:cNvPr id="502" name="Google Shape;502;p10"/>
            <p:cNvSpPr/>
            <p:nvPr/>
          </p:nvSpPr>
          <p:spPr>
            <a:xfrm flipH="1" rot="10800000">
              <a:off x="5438719" y="0"/>
              <a:ext cx="3705281" cy="6858000"/>
            </a:xfrm>
            <a:custGeom>
              <a:rect b="b" l="l" r="r" t="t"/>
              <a:pathLst>
                <a:path extrusionOk="0" h="6858000" w="3705281">
                  <a:moveTo>
                    <a:pt x="0" y="274"/>
                  </a:moveTo>
                  <a:lnTo>
                    <a:pt x="907" y="0"/>
                  </a:lnTo>
                  <a:lnTo>
                    <a:pt x="0" y="0"/>
                  </a:lnTo>
                  <a:lnTo>
                    <a:pt x="0" y="274"/>
                  </a:lnTo>
                  <a:close/>
                  <a:moveTo>
                    <a:pt x="1870498" y="3508625"/>
                  </a:moveTo>
                  <a:lnTo>
                    <a:pt x="112831" y="6858000"/>
                  </a:lnTo>
                  <a:lnTo>
                    <a:pt x="553243" y="6858000"/>
                  </a:lnTo>
                  <a:lnTo>
                    <a:pt x="1418600" y="6858000"/>
                  </a:lnTo>
                  <a:lnTo>
                    <a:pt x="2399512" y="6858000"/>
                  </a:lnTo>
                  <a:lnTo>
                    <a:pt x="3705281" y="6858000"/>
                  </a:lnTo>
                  <a:lnTo>
                    <a:pt x="3705281" y="0"/>
                  </a:lnTo>
                  <a:lnTo>
                    <a:pt x="2399512" y="0"/>
                  </a:lnTo>
                  <a:lnTo>
                    <a:pt x="1418600" y="0"/>
                  </a:lnTo>
                  <a:lnTo>
                    <a:pt x="1417693" y="0"/>
                  </a:lnTo>
                  <a:lnTo>
                    <a:pt x="553243" y="0"/>
                  </a:lnTo>
                  <a:lnTo>
                    <a:pt x="907" y="0"/>
                  </a:lnTo>
                  <a:lnTo>
                    <a:pt x="1870498" y="3508625"/>
                  </a:lnTo>
                  <a:close/>
                </a:path>
              </a:pathLst>
            </a:custGeom>
            <a:solidFill>
              <a:schemeClr val="dk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503" name="Google Shape;503;p10"/>
            <p:cNvCxnSpPr>
              <a:stCxn id="502" idx="5"/>
              <a:endCxn id="502" idx="4"/>
            </p:cNvCxnSpPr>
            <p:nvPr/>
          </p:nvCxnSpPr>
          <p:spPr>
            <a:xfrm>
              <a:off x="5551550" y="0"/>
              <a:ext cx="1757700" cy="3349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05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504" name="Google Shape;504;p10"/>
            <p:cNvCxnSpPr>
              <a:stCxn id="502" idx="1"/>
              <a:endCxn id="502" idx="4"/>
            </p:cNvCxnSpPr>
            <p:nvPr/>
          </p:nvCxnSpPr>
          <p:spPr>
            <a:xfrm flipH="1" rot="10800000">
              <a:off x="5439626" y="3349500"/>
              <a:ext cx="1869600" cy="3508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05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505" name="Google Shape;505;p10"/>
          <p:cNvSpPr/>
          <p:nvPr/>
        </p:nvSpPr>
        <p:spPr>
          <a:xfrm flipH="1" rot="10800000">
            <a:off x="6023986" y="0"/>
            <a:ext cx="3120015" cy="6858000"/>
          </a:xfrm>
          <a:custGeom>
            <a:rect b="b" l="l" r="r" t="t"/>
            <a:pathLst>
              <a:path extrusionOk="0" h="6858000" w="3120015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3120015" y="6858000"/>
                </a:lnTo>
                <a:lnTo>
                  <a:pt x="3120015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06" name="Google Shape;506;p10"/>
          <p:cNvCxnSpPr/>
          <p:nvPr/>
        </p:nvCxnSpPr>
        <p:spPr>
          <a:xfrm>
            <a:off x="6136817" y="0"/>
            <a:ext cx="1757667" cy="3349375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7" name="Google Shape;507;p10"/>
          <p:cNvCxnSpPr/>
          <p:nvPr/>
        </p:nvCxnSpPr>
        <p:spPr>
          <a:xfrm flipH="1" rot="10800000">
            <a:off x="6024893" y="3349375"/>
            <a:ext cx="1869591" cy="3508625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08" name="Google Shape;508;p10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09" name="Google Shape;509;p10"/>
          <p:cNvCxnSpPr/>
          <p:nvPr/>
        </p:nvCxnSpPr>
        <p:spPr>
          <a:xfrm>
            <a:off x="6722084" y="0"/>
            <a:ext cx="1757667" cy="3349375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4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0" name="Google Shape;510;p10"/>
          <p:cNvCxnSpPr/>
          <p:nvPr/>
        </p:nvCxnSpPr>
        <p:spPr>
          <a:xfrm flipH="1" rot="10800000">
            <a:off x="6610160" y="3349375"/>
            <a:ext cx="1869591" cy="3508625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4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45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68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25" Type="http://schemas.openxmlformats.org/officeDocument/2006/relationships/theme" Target="../theme/theme4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1" y="2"/>
            <a:ext cx="9144001" cy="765174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0" y="765175"/>
            <a:ext cx="9144001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31200" y="277823"/>
            <a:ext cx="873050" cy="20953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39750" y="1163637"/>
            <a:ext cx="8064500" cy="5360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75920" lvl="0" marL="457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Char char="•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7505" lvl="1" marL="914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7505" lvl="2" marL="1371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35768" lvl="5" marL="2743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35768" lvl="6" marL="3200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35768" lvl="7" marL="3657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35768" lvl="8" marL="4114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40">
          <p15:clr>
            <a:srgbClr val="F26B43"/>
          </p15:clr>
        </p15:guide>
        <p15:guide id="2" pos="5420">
          <p15:clr>
            <a:srgbClr val="F26B43"/>
          </p15:clr>
        </p15:guide>
        <p15:guide id="3" orient="horz" pos="482">
          <p15:clr>
            <a:srgbClr val="F26B43"/>
          </p15:clr>
        </p15:guide>
        <p15:guide id="4" orient="horz" pos="411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/>
          <p:nvPr/>
        </p:nvSpPr>
        <p:spPr>
          <a:xfrm>
            <a:off x="-1" y="2"/>
            <a:ext cx="9144000" cy="765300"/>
          </a:xfrm>
          <a:prstGeom prst="rect">
            <a:avLst/>
          </a:prstGeom>
          <a:solidFill>
            <a:schemeClr val="lt1">
              <a:alpha val="4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94" name="Google Shape;594;p25"/>
          <p:cNvCxnSpPr/>
          <p:nvPr/>
        </p:nvCxnSpPr>
        <p:spPr>
          <a:xfrm>
            <a:off x="0" y="76517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595" name="Google Shape;595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31200" y="277823"/>
            <a:ext cx="873050" cy="209532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5"/>
          <p:cNvSpPr txBox="1"/>
          <p:nvPr>
            <p:ph idx="1" type="body"/>
          </p:nvPr>
        </p:nvSpPr>
        <p:spPr>
          <a:xfrm>
            <a:off x="539750" y="1163637"/>
            <a:ext cx="8064600" cy="53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75920" lvl="0" marL="457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Char char="•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7505" lvl="1" marL="914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7505" lvl="2" marL="1371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35768" lvl="5" marL="2743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35768" lvl="6" marL="3200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35768" lvl="7" marL="3657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35768" lvl="8" marL="4114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7" name="Google Shape;597;p2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98" name="Google Shape;598;p25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40">
          <p15:clr>
            <a:srgbClr val="F26B43"/>
          </p15:clr>
        </p15:guide>
        <p15:guide id="2" pos="5420">
          <p15:clr>
            <a:srgbClr val="F26B43"/>
          </p15:clr>
        </p15:guide>
        <p15:guide id="3" orient="horz" pos="482">
          <p15:clr>
            <a:srgbClr val="F26B43"/>
          </p15:clr>
        </p15:guide>
        <p15:guide id="4" orient="horz" pos="411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9"/>
          <p:cNvSpPr/>
          <p:nvPr/>
        </p:nvSpPr>
        <p:spPr>
          <a:xfrm>
            <a:off x="-1" y="2"/>
            <a:ext cx="9144000" cy="765300"/>
          </a:xfrm>
          <a:prstGeom prst="rect">
            <a:avLst/>
          </a:prstGeom>
          <a:solidFill>
            <a:schemeClr val="lt1">
              <a:alpha val="4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90" name="Google Shape;1190;p49"/>
          <p:cNvCxnSpPr/>
          <p:nvPr/>
        </p:nvCxnSpPr>
        <p:spPr>
          <a:xfrm>
            <a:off x="1" y="76517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191" name="Google Shape;1191;p4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31201" y="277823"/>
            <a:ext cx="873050" cy="209532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49"/>
          <p:cNvSpPr txBox="1"/>
          <p:nvPr>
            <p:ph idx="1" type="body"/>
          </p:nvPr>
        </p:nvSpPr>
        <p:spPr>
          <a:xfrm>
            <a:off x="539751" y="1163637"/>
            <a:ext cx="8064600" cy="53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75920" lvl="0" marL="457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Char char="•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7505" lvl="1" marL="914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7505" lvl="2" marL="1371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35768" lvl="5" marL="2743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35768" lvl="6" marL="3200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35768" lvl="7" marL="3657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35768" lvl="8" marL="4114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93" name="Google Shape;1193;p49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40">
          <p15:clr>
            <a:srgbClr val="F26B43"/>
          </p15:clr>
        </p15:guide>
        <p15:guide id="2" pos="5420">
          <p15:clr>
            <a:srgbClr val="F26B43"/>
          </p15:clr>
        </p15:guide>
        <p15:guide id="3" orient="horz" pos="482">
          <p15:clr>
            <a:srgbClr val="F26B43"/>
          </p15:clr>
        </p15:guide>
        <p15:guide id="4" orient="horz" pos="41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3.gif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9.gif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E4E7"/>
        </a:solidFill>
      </p:bgPr>
    </p:bg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82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Как и в обычном дереве поиска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Вставляемый узел всегда красный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Проверяем, нарушились ли свойства дерева, и если да - то проводим балансировку</a:t>
            </a:r>
            <a:endParaRPr sz="3000"/>
          </a:p>
        </p:txBody>
      </p:sp>
      <p:sp>
        <p:nvSpPr>
          <p:cNvPr id="1869" name="Google Shape;1869;p8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ru-RU" sz="2400">
                <a:latin typeface="Roboto"/>
                <a:ea typeface="Roboto"/>
                <a:cs typeface="Roboto"/>
                <a:sym typeface="Roboto"/>
              </a:rPr>
              <a:t>Вставка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83"/>
          <p:cNvSpPr txBox="1"/>
          <p:nvPr>
            <p:ph type="title"/>
          </p:nvPr>
        </p:nvSpPr>
        <p:spPr>
          <a:xfrm>
            <a:off x="6159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Вспомогательная функция</a:t>
            </a:r>
            <a:endParaRPr/>
          </a:p>
        </p:txBody>
      </p:sp>
      <p:sp>
        <p:nvSpPr>
          <p:cNvPr id="1875" name="Google Shape;1875;p83"/>
          <p:cNvSpPr txBox="1"/>
          <p:nvPr>
            <p:ph idx="1" type="body"/>
          </p:nvPr>
        </p:nvSpPr>
        <p:spPr>
          <a:xfrm>
            <a:off x="539750" y="2813200"/>
            <a:ext cx="85071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Дядя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если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родитель == родитель.родитель.левый 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то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вернуть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родитель.родитель.правый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иначе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вернуть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родитель.родитель.левый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latin typeface="Roboto"/>
                <a:ea typeface="Roboto"/>
                <a:cs typeface="Roboto"/>
                <a:sym typeface="Roboto"/>
              </a:rPr>
              <a:t>   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6" name="Google Shape;1876;p83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●"/>
            </a:pPr>
            <a:r>
              <a:rPr lang="ru-RU" sz="3000"/>
              <a:t>Получить дядю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84"/>
          <p:cNvSpPr txBox="1"/>
          <p:nvPr>
            <p:ph type="title"/>
          </p:nvPr>
        </p:nvSpPr>
        <p:spPr>
          <a:xfrm>
            <a:off x="6159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Вспомогательная функция</a:t>
            </a:r>
            <a:endParaRPr/>
          </a:p>
        </p:txBody>
      </p:sp>
      <p:sp>
        <p:nvSpPr>
          <p:cNvPr id="1882" name="Google Shape;1882;p84"/>
          <p:cNvSpPr txBox="1"/>
          <p:nvPr>
            <p:ph idx="1" type="body"/>
          </p:nvPr>
        </p:nvSpPr>
        <p:spPr>
          <a:xfrm>
            <a:off x="539750" y="2813200"/>
            <a:ext cx="85071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Дед: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вернуть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родитель.родитель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latin typeface="Roboto"/>
                <a:ea typeface="Roboto"/>
                <a:cs typeface="Roboto"/>
                <a:sym typeface="Roboto"/>
              </a:rPr>
              <a:t>   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3" name="Google Shape;1883;p84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●"/>
            </a:pPr>
            <a:r>
              <a:rPr lang="ru-RU" sz="3000"/>
              <a:t>Получить деда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8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ru-RU" sz="2400">
                <a:latin typeface="Roboto"/>
                <a:ea typeface="Roboto"/>
                <a:cs typeface="Roboto"/>
                <a:sym typeface="Roboto"/>
              </a:rPr>
              <a:t>Темнинология</a:t>
            </a:r>
            <a:endParaRPr sz="2400"/>
          </a:p>
        </p:txBody>
      </p:sp>
      <p:sp>
        <p:nvSpPr>
          <p:cNvPr id="1889" name="Google Shape;1889;p85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N - новый узел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P - родитель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G - дед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U - дядя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8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Родитель пусто</a:t>
            </a:r>
            <a:endParaRPr/>
          </a:p>
        </p:txBody>
      </p:sp>
      <p:sp>
        <p:nvSpPr>
          <p:cNvPr id="1895" name="Google Shape;1895;p86"/>
          <p:cNvSpPr txBox="1"/>
          <p:nvPr>
            <p:ph idx="1" type="body"/>
          </p:nvPr>
        </p:nvSpPr>
        <p:spPr>
          <a:xfrm>
            <a:off x="542700" y="2707501"/>
            <a:ext cx="80586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ПроверкаВставки()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если</a:t>
            </a: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родитель пусто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цвет = черный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иначе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проверкаВставки2()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latin typeface="Roboto"/>
                <a:ea typeface="Roboto"/>
                <a:cs typeface="Roboto"/>
                <a:sym typeface="Roboto"/>
              </a:rPr>
              <a:t>   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6" name="Google Shape;1896;p86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●"/>
            </a:pPr>
            <a:r>
              <a:rPr lang="ru-RU" sz="3000"/>
              <a:t>Если новый узел- корень, то перекрашиваем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8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Отец черный</a:t>
            </a:r>
            <a:endParaRPr/>
          </a:p>
        </p:txBody>
      </p:sp>
      <p:sp>
        <p:nvSpPr>
          <p:cNvPr id="1902" name="Google Shape;1902;p87"/>
          <p:cNvSpPr txBox="1"/>
          <p:nvPr>
            <p:ph idx="1" type="body"/>
          </p:nvPr>
        </p:nvSpPr>
        <p:spPr>
          <a:xfrm>
            <a:off x="542700" y="2707501"/>
            <a:ext cx="80586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ПроверкаВставки2()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если</a:t>
            </a: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родитель.цвет == черный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выход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иначе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проверкаВстаки3()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latin typeface="Roboto"/>
                <a:ea typeface="Roboto"/>
                <a:cs typeface="Roboto"/>
                <a:sym typeface="Roboto"/>
              </a:rPr>
              <a:t>   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3" name="Google Shape;1903;p87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●"/>
            </a:pPr>
            <a:r>
              <a:rPr lang="ru-RU" sz="3000"/>
              <a:t>Если отец нового узла черный - то все ок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8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ru-RU" sz="2400">
                <a:latin typeface="Roboto"/>
                <a:ea typeface="Roboto"/>
                <a:cs typeface="Roboto"/>
                <a:sym typeface="Roboto"/>
              </a:rPr>
              <a:t>Проверка/балансировка</a:t>
            </a:r>
            <a:endParaRPr sz="2400"/>
          </a:p>
        </p:txBody>
      </p:sp>
      <p:sp>
        <p:nvSpPr>
          <p:cNvPr id="1909" name="Google Shape;1909;p88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Если отец и дядя красные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10" name="Google Shape;191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50" y="1883601"/>
            <a:ext cx="8764775" cy="40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89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Перекрасить отца и дядю в черный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Перекрасить деда в красный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Восстановить свойства дерева начиная с деда</a:t>
            </a:r>
            <a:endParaRPr sz="3000"/>
          </a:p>
        </p:txBody>
      </p:sp>
      <p:sp>
        <p:nvSpPr>
          <p:cNvPr id="1916" name="Google Shape;1916;p8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ru-RU" sz="2400">
                <a:latin typeface="Roboto"/>
                <a:ea typeface="Roboto"/>
                <a:cs typeface="Roboto"/>
                <a:sym typeface="Roboto"/>
              </a:rPr>
              <a:t>Отец и дядя красные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90"/>
          <p:cNvSpPr txBox="1"/>
          <p:nvPr>
            <p:ph type="title"/>
          </p:nvPr>
        </p:nvSpPr>
        <p:spPr>
          <a:xfrm>
            <a:off x="6159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Отец и дядя красные</a:t>
            </a:r>
            <a:endParaRPr/>
          </a:p>
        </p:txBody>
      </p:sp>
      <p:sp>
        <p:nvSpPr>
          <p:cNvPr id="1922" name="Google Shape;1922;p90"/>
          <p:cNvSpPr txBox="1"/>
          <p:nvPr>
            <p:ph idx="1" type="body"/>
          </p:nvPr>
        </p:nvSpPr>
        <p:spPr>
          <a:xfrm>
            <a:off x="542700" y="2707501"/>
            <a:ext cx="80586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ПроверкаВставки3()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если</a:t>
            </a: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дядя не пусто &amp;&amp; дядя.цвет == черный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родитель.цвет = черный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дядя</a:t>
            </a: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.цвет</a:t>
            </a: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черный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дед</a:t>
            </a: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.цвет</a:t>
            </a: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красный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дед.ПроверкаВставки()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иначе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проверкаВстаки4()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latin typeface="Roboto"/>
                <a:ea typeface="Roboto"/>
                <a:cs typeface="Roboto"/>
                <a:sym typeface="Roboto"/>
              </a:rPr>
              <a:t>   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3" name="Google Shape;1923;p90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●"/>
            </a:pPr>
            <a:r>
              <a:rPr lang="ru-RU" sz="3000"/>
              <a:t>Перекрашиваем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9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ru-RU" sz="2400">
                <a:latin typeface="Roboto"/>
                <a:ea typeface="Roboto"/>
                <a:cs typeface="Roboto"/>
                <a:sym typeface="Roboto"/>
              </a:rPr>
              <a:t>Родитель - красный, дядя — чёрный.</a:t>
            </a:r>
            <a:endParaRPr sz="2400"/>
          </a:p>
        </p:txBody>
      </p:sp>
      <p:sp>
        <p:nvSpPr>
          <p:cNvPr id="1929" name="Google Shape;1929;p91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Если мы левый, а родитель правый или наоборот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30" name="Google Shape;1930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88" y="2149750"/>
            <a:ext cx="8764825" cy="42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74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80" name="Google Shape;1780;p74"/>
          <p:cNvSpPr txBox="1"/>
          <p:nvPr/>
        </p:nvSpPr>
        <p:spPr>
          <a:xfrm>
            <a:off x="820110" y="765175"/>
            <a:ext cx="72990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9"/>
              <a:buFont typeface="Roboto"/>
              <a:buNone/>
            </a:pPr>
            <a:r>
              <a:rPr b="1" i="0" lang="ru-RU" sz="3129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Не забыть включить запись!</a:t>
            </a:r>
            <a:endParaRPr/>
          </a:p>
        </p:txBody>
      </p:sp>
      <p:pic>
        <p:nvPicPr>
          <p:cNvPr descr="http://joxi.net/p27K7jdsodZOd2.jpg" id="1781" name="Google Shape;178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753" y="1188251"/>
            <a:ext cx="5189709" cy="53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92"/>
          <p:cNvSpPr txBox="1"/>
          <p:nvPr>
            <p:ph type="title"/>
          </p:nvPr>
        </p:nvSpPr>
        <p:spPr>
          <a:xfrm>
            <a:off x="6159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Родитель красный, дядя черный (или дяди нет)</a:t>
            </a:r>
            <a:endParaRPr/>
          </a:p>
        </p:txBody>
      </p:sp>
      <p:sp>
        <p:nvSpPr>
          <p:cNvPr id="1936" name="Google Shape;1936;p92"/>
          <p:cNvSpPr txBox="1"/>
          <p:nvPr>
            <p:ph idx="1" type="body"/>
          </p:nvPr>
        </p:nvSpPr>
        <p:spPr>
          <a:xfrm>
            <a:off x="189225" y="2782300"/>
            <a:ext cx="92388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ПроверкаВставки4()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если</a:t>
            </a: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мы правый ребенок &amp;&amp; отец левый ребенок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отец.ВращатьВлево()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иначе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		     </a:t>
            </a:r>
            <a:r>
              <a:rPr b="1"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если</a:t>
            </a: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мы левый ребенок &amp;&amp; отец правый ребенок</a:t>
            </a: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			     отец.ВращатьВправо()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… // продолжение следует</a:t>
            </a: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latin typeface="Roboto"/>
                <a:ea typeface="Roboto"/>
                <a:cs typeface="Roboto"/>
                <a:sym typeface="Roboto"/>
              </a:rPr>
              <a:t>   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7" name="Google Shape;1937;p92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●"/>
            </a:pPr>
            <a:r>
              <a:rPr lang="ru-RU" sz="3000"/>
              <a:t>Поворот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93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Если мы левый, и родитель левый или наоборот.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3" name="Google Shape;1943;p9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ru-RU" sz="2400">
                <a:latin typeface="Roboto"/>
                <a:ea typeface="Roboto"/>
                <a:cs typeface="Roboto"/>
                <a:sym typeface="Roboto"/>
              </a:rPr>
              <a:t>Родитель - красный, дядя — чёрный.</a:t>
            </a:r>
            <a:endParaRPr sz="2400"/>
          </a:p>
        </p:txBody>
      </p:sp>
      <p:pic>
        <p:nvPicPr>
          <p:cNvPr id="1944" name="Google Shape;194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75" y="2288000"/>
            <a:ext cx="8752275" cy="38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94"/>
          <p:cNvSpPr txBox="1"/>
          <p:nvPr>
            <p:ph type="title"/>
          </p:nvPr>
        </p:nvSpPr>
        <p:spPr>
          <a:xfrm>
            <a:off x="6159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Родитель красный, дядя черный (или дяди нет)</a:t>
            </a:r>
            <a:endParaRPr/>
          </a:p>
        </p:txBody>
      </p:sp>
      <p:sp>
        <p:nvSpPr>
          <p:cNvPr id="1950" name="Google Shape;1950;p94"/>
          <p:cNvSpPr txBox="1"/>
          <p:nvPr>
            <p:ph idx="1" type="body"/>
          </p:nvPr>
        </p:nvSpPr>
        <p:spPr>
          <a:xfrm>
            <a:off x="-215075" y="2782300"/>
            <a:ext cx="96432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			родитель.цвет = черный</a:t>
            </a: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			дед.цвет = красный</a:t>
            </a: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если</a:t>
            </a: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мы левый потомок и отец левый потомок</a:t>
            </a: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				дед.ВращатьНаправо()</a:t>
            </a: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иначе</a:t>
            </a: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				дед.ВращатьНалево()</a:t>
            </a: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latin typeface="Roboto"/>
                <a:ea typeface="Roboto"/>
                <a:cs typeface="Roboto"/>
                <a:sym typeface="Roboto"/>
              </a:rPr>
              <a:t>   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1" name="Google Shape;1951;p94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●"/>
            </a:pPr>
            <a:r>
              <a:rPr lang="ru-RU" sz="3000"/>
              <a:t>Перекрасить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●"/>
            </a:pPr>
            <a:r>
              <a:rPr lang="ru-RU" sz="3000"/>
              <a:t>Поворот относительно деда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9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ru-RU" sz="2400">
                <a:latin typeface="Roboto"/>
                <a:ea typeface="Roboto"/>
                <a:cs typeface="Roboto"/>
                <a:sym typeface="Roboto"/>
              </a:rPr>
              <a:t>Темнинология</a:t>
            </a:r>
            <a:endParaRPr sz="2400"/>
          </a:p>
        </p:txBody>
      </p:sp>
      <p:sp>
        <p:nvSpPr>
          <p:cNvPr id="1957" name="Google Shape;1957;p95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M - удаляемый узел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С - потомок, которого нашли на замену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N - новое положение этого потомка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S - его брат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Sl - левый потомок S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Sr - правый потомок S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P - родитель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G - дед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U - дядя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96"/>
          <p:cNvSpPr txBox="1"/>
          <p:nvPr>
            <p:ph idx="1" type="body"/>
          </p:nvPr>
        </p:nvSpPr>
        <p:spPr>
          <a:xfrm>
            <a:off x="539750" y="1212875"/>
            <a:ext cx="8823300" cy="52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sz="1800">
                <a:solidFill>
                  <a:srgbClr val="000000"/>
                </a:solidFill>
              </a:rPr>
              <a:t>Удалить:</a:t>
            </a:r>
            <a:br>
              <a:rPr lang="ru-RU" sz="1800">
                <a:solidFill>
                  <a:srgbClr val="000000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BFDFF"/>
                </a:highlight>
              </a:rPr>
              <a:t>  </a:t>
            </a:r>
            <a:r>
              <a:rPr b="1" lang="ru-RU" sz="1800">
                <a:solidFill>
                  <a:srgbClr val="000000"/>
                </a:solidFill>
              </a:rPr>
              <a:t>если</a:t>
            </a:r>
            <a:r>
              <a:rPr lang="ru-RU" sz="1800">
                <a:solidFill>
                  <a:srgbClr val="000000"/>
                </a:solidFill>
                <a:highlight>
                  <a:srgbClr val="FBFDFF"/>
                </a:highlight>
              </a:rPr>
              <a:t> левый не пусто и правый не пусто </a:t>
            </a:r>
            <a:r>
              <a:rPr b="1" lang="ru-RU" sz="1800">
                <a:solidFill>
                  <a:srgbClr val="000000"/>
                </a:solidFill>
              </a:rPr>
              <a:t>то</a:t>
            </a:r>
            <a:br>
              <a:rPr lang="ru-RU" sz="1800">
                <a:solidFill>
                  <a:srgbClr val="000000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BFDFF"/>
                </a:highlight>
              </a:rPr>
              <a:t>    узел = </a:t>
            </a:r>
            <a:r>
              <a:rPr lang="ru-RU" sz="1800">
                <a:solidFill>
                  <a:srgbClr val="000000"/>
                </a:solidFill>
              </a:rPr>
              <a:t>найтиМинимальныйВПравом();</a:t>
            </a:r>
            <a:br>
              <a:rPr lang="ru-RU" sz="1800">
                <a:solidFill>
                  <a:srgbClr val="000000"/>
                </a:solidFill>
              </a:rPr>
            </a:br>
            <a:r>
              <a:rPr lang="ru-RU" sz="1800">
                <a:solidFill>
                  <a:schemeClr val="dk1"/>
                </a:solidFill>
              </a:rPr>
              <a:t>    узел.удалитьСОднимПотомком();</a:t>
            </a:r>
            <a:br>
              <a:rPr lang="ru-RU" sz="1800">
                <a:solidFill>
                  <a:schemeClr val="dk1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000000"/>
                </a:solidFill>
              </a:rPr>
              <a:t>    узел.родитель = родитель</a:t>
            </a:r>
            <a:br>
              <a:rPr lang="ru-RU" sz="1800">
                <a:solidFill>
                  <a:srgbClr val="000000"/>
                </a:solidFill>
              </a:rPr>
            </a:br>
            <a:r>
              <a:rPr lang="ru-RU" sz="1800">
                <a:solidFill>
                  <a:schemeClr val="dk1"/>
                </a:solidFill>
              </a:rPr>
              <a:t>    узел.левый = левый</a:t>
            </a:r>
            <a:br>
              <a:rPr lang="ru-RU" sz="1800">
                <a:solidFill>
                  <a:schemeClr val="dk1"/>
                </a:solidFill>
              </a:rPr>
            </a:br>
            <a:r>
              <a:rPr lang="ru-RU" sz="1800">
                <a:solidFill>
                  <a:schemeClr val="dk1"/>
                </a:solidFill>
              </a:rPr>
              <a:t>    узел.правый = правый</a:t>
            </a:r>
            <a:br>
              <a:rPr lang="ru-RU" sz="1800">
                <a:solidFill>
                  <a:schemeClr val="dk1"/>
                </a:solidFill>
              </a:rPr>
            </a:br>
            <a:r>
              <a:rPr lang="ru-RU" sz="1800">
                <a:solidFill>
                  <a:schemeClr val="dk1"/>
                </a:solidFill>
              </a:rPr>
              <a:t>    узел.цвет = цвет</a:t>
            </a:r>
            <a:br>
              <a:rPr lang="ru-RU" sz="1800">
                <a:solidFill>
                  <a:schemeClr val="dk1"/>
                </a:solidFill>
              </a:rPr>
            </a:br>
            <a:r>
              <a:rPr b="1" lang="ru-RU" sz="1800">
                <a:solidFill>
                  <a:srgbClr val="383A42"/>
                </a:solidFill>
                <a:highlight>
                  <a:srgbClr val="FBFDFF"/>
                </a:highlight>
              </a:rPr>
              <a:t> иначе</a:t>
            </a:r>
            <a:br>
              <a:rPr b="1"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b="1" lang="ru-RU" sz="1800">
                <a:solidFill>
                  <a:srgbClr val="383A42"/>
                </a:solidFill>
                <a:highlight>
                  <a:srgbClr val="FBFDFF"/>
                </a:highlight>
              </a:rPr>
              <a:t>	   </a:t>
            </a:r>
            <a:r>
              <a:rPr lang="ru-RU" sz="1800">
                <a:solidFill>
                  <a:schemeClr val="dk1"/>
                </a:solidFill>
              </a:rPr>
              <a:t>удалитьСОднимПотомком();</a:t>
            </a:r>
            <a:endParaRPr b="1" sz="1800">
              <a:solidFill>
                <a:srgbClr val="383A42"/>
              </a:solidFill>
              <a:highlight>
                <a:srgbClr val="FBFDFF"/>
              </a:highlight>
            </a:endParaRPr>
          </a:p>
        </p:txBody>
      </p:sp>
      <p:sp>
        <p:nvSpPr>
          <p:cNvPr id="1963" name="Google Shape;1963;p9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Удаление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97"/>
          <p:cNvSpPr txBox="1"/>
          <p:nvPr>
            <p:ph type="title"/>
          </p:nvPr>
        </p:nvSpPr>
        <p:spPr>
          <a:xfrm>
            <a:off x="6159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Вспомогательная функция</a:t>
            </a:r>
            <a:endParaRPr/>
          </a:p>
        </p:txBody>
      </p:sp>
      <p:sp>
        <p:nvSpPr>
          <p:cNvPr id="1969" name="Google Shape;1969;p97"/>
          <p:cNvSpPr txBox="1"/>
          <p:nvPr>
            <p:ph idx="1" type="body"/>
          </p:nvPr>
        </p:nvSpPr>
        <p:spPr>
          <a:xfrm>
            <a:off x="539750" y="2813200"/>
            <a:ext cx="85071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ЗаменитьУзел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  </a:t>
            </a:r>
            <a:r>
              <a:rPr lang="ru-RU" sz="1800">
                <a:solidFill>
                  <a:schemeClr val="dk1"/>
                </a:solidFill>
              </a:rPr>
              <a:t>узел.родитель = родитель</a:t>
            </a:r>
            <a:br>
              <a:rPr lang="ru-RU" sz="1800">
                <a:solidFill>
                  <a:schemeClr val="dk1"/>
                </a:solidFill>
              </a:rPr>
            </a:br>
            <a:r>
              <a:rPr lang="ru-RU" sz="1800">
                <a:solidFill>
                  <a:schemeClr val="dk1"/>
                </a:solidFill>
              </a:rPr>
              <a:t>    узел.левый = левый</a:t>
            </a:r>
            <a:br>
              <a:rPr lang="ru-RU" sz="1800">
                <a:solidFill>
                  <a:schemeClr val="dk1"/>
                </a:solidFill>
              </a:rPr>
            </a:br>
            <a:r>
              <a:rPr lang="ru-RU" sz="1800">
                <a:solidFill>
                  <a:schemeClr val="dk1"/>
                </a:solidFill>
              </a:rPr>
              <a:t>    узел.правый = правый</a:t>
            </a:r>
            <a:br>
              <a:rPr lang="ru-RU" sz="1800">
                <a:solidFill>
                  <a:schemeClr val="dk1"/>
                </a:solidFill>
              </a:rPr>
            </a:br>
            <a:r>
              <a:rPr lang="ru-RU" sz="1800">
                <a:solidFill>
                  <a:schemeClr val="dk1"/>
                </a:solidFill>
              </a:rPr>
              <a:t>    узел.цвет = цвет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latin typeface="Roboto"/>
                <a:ea typeface="Roboto"/>
                <a:cs typeface="Roboto"/>
                <a:sym typeface="Roboto"/>
              </a:rPr>
              <a:t>   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0" name="Google Shape;1970;p97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●"/>
            </a:pPr>
            <a:r>
              <a:rPr lang="ru-RU" sz="3000"/>
              <a:t>Заменить узел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98"/>
          <p:cNvSpPr txBox="1"/>
          <p:nvPr>
            <p:ph type="title"/>
          </p:nvPr>
        </p:nvSpPr>
        <p:spPr>
          <a:xfrm>
            <a:off x="6159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Вспомогательная функция</a:t>
            </a:r>
            <a:endParaRPr/>
          </a:p>
        </p:txBody>
      </p:sp>
      <p:sp>
        <p:nvSpPr>
          <p:cNvPr id="1976" name="Google Shape;1976;p98"/>
          <p:cNvSpPr txBox="1"/>
          <p:nvPr>
            <p:ph idx="1" type="body"/>
          </p:nvPr>
        </p:nvSpPr>
        <p:spPr>
          <a:xfrm>
            <a:off x="539750" y="2813200"/>
            <a:ext cx="85071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Брат: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если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текущий == родитель.левый 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то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вернуть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родитель.правый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иначе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вернуть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родитель.левый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latin typeface="Roboto"/>
                <a:ea typeface="Roboto"/>
                <a:cs typeface="Roboto"/>
                <a:sym typeface="Roboto"/>
              </a:rPr>
              <a:t>   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7" name="Google Shape;1977;p98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●"/>
            </a:pPr>
            <a:r>
              <a:rPr lang="ru-RU" sz="3000"/>
              <a:t>Получить</a:t>
            </a:r>
            <a:r>
              <a:rPr lang="ru-RU" sz="3000"/>
              <a:t> брата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99"/>
          <p:cNvSpPr txBox="1"/>
          <p:nvPr>
            <p:ph idx="1" type="body"/>
          </p:nvPr>
        </p:nvSpPr>
        <p:spPr>
          <a:xfrm>
            <a:off x="539750" y="1212875"/>
            <a:ext cx="8823300" cy="52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sz="1800">
                <a:solidFill>
                  <a:srgbClr val="000000"/>
                </a:solidFill>
              </a:rPr>
              <a:t>УдалитьСОднимПотомком:</a:t>
            </a:r>
            <a:br>
              <a:rPr lang="ru-RU" sz="1800">
                <a:solidFill>
                  <a:srgbClr val="000000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BFDFF"/>
                </a:highlight>
              </a:rPr>
              <a:t>		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потомок = левый пусто ? правый : левый;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ЗаменитьУзел(потомка);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если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цвет черный 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то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если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потомок.цвет == красный 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то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		потомок.цвет = черный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иначе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СбалансироватьПослеУдаления()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BFDFF"/>
              </a:highlight>
            </a:endParaRPr>
          </a:p>
        </p:txBody>
      </p:sp>
      <p:sp>
        <p:nvSpPr>
          <p:cNvPr id="1983" name="Google Shape;1983;p9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Удаление  одним потомком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100"/>
          <p:cNvSpPr txBox="1"/>
          <p:nvPr>
            <p:ph idx="1" type="body"/>
          </p:nvPr>
        </p:nvSpPr>
        <p:spPr>
          <a:xfrm>
            <a:off x="539750" y="1212875"/>
            <a:ext cx="8823300" cy="52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sz="1800">
                <a:solidFill>
                  <a:srgbClr val="000000"/>
                </a:solidFill>
              </a:rPr>
              <a:t>СбалансироватьПослеУдаления</a:t>
            </a:r>
            <a:r>
              <a:rPr lang="ru-RU" sz="1800">
                <a:solidFill>
                  <a:srgbClr val="000000"/>
                </a:solidFill>
              </a:rPr>
              <a:t>:</a:t>
            </a:r>
            <a:br>
              <a:rPr lang="ru-RU" sz="1800">
                <a:solidFill>
                  <a:srgbClr val="000000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если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родитель не пусто 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то</a:t>
            </a:r>
            <a:b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			...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BFDFF"/>
              </a:highlight>
            </a:endParaRPr>
          </a:p>
        </p:txBody>
      </p:sp>
      <p:sp>
        <p:nvSpPr>
          <p:cNvPr id="1989" name="Google Shape;1989;p10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СбалансироватьПослеУдаления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10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СбалансироватьПослеУдаления</a:t>
            </a:r>
            <a:endParaRPr/>
          </a:p>
        </p:txBody>
      </p:sp>
      <p:sp>
        <p:nvSpPr>
          <p:cNvPr id="1995" name="Google Shape;1995;p101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S - красный</a:t>
            </a:r>
            <a:endParaRPr/>
          </a:p>
        </p:txBody>
      </p:sp>
      <p:pic>
        <p:nvPicPr>
          <p:cNvPr id="1996" name="Google Shape;1996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9919"/>
            <a:ext cx="9144000" cy="3471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8C92E5"/>
        </a:solidFill>
      </p:bgPr>
    </p:bg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75"/>
          <p:cNvSpPr/>
          <p:nvPr/>
        </p:nvSpPr>
        <p:spPr>
          <a:xfrm>
            <a:off x="1600200" y="653508"/>
            <a:ext cx="59436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Меня хорошо слышно &amp;&amp; видно? </a:t>
            </a:r>
            <a:endParaRPr/>
          </a:p>
        </p:txBody>
      </p:sp>
      <p:grpSp>
        <p:nvGrpSpPr>
          <p:cNvPr id="1787" name="Google Shape;1787;p75"/>
          <p:cNvGrpSpPr/>
          <p:nvPr/>
        </p:nvGrpSpPr>
        <p:grpSpPr>
          <a:xfrm>
            <a:off x="3216169" y="2638573"/>
            <a:ext cx="2711662" cy="2529670"/>
            <a:chOff x="3651215" y="2976980"/>
            <a:chExt cx="2177380" cy="2031247"/>
          </a:xfrm>
        </p:grpSpPr>
        <p:sp>
          <p:nvSpPr>
            <p:cNvPr id="1788" name="Google Shape;1788;p75"/>
            <p:cNvSpPr/>
            <p:nvPr/>
          </p:nvSpPr>
          <p:spPr>
            <a:xfrm>
              <a:off x="5269636" y="3879351"/>
              <a:ext cx="467625" cy="642985"/>
            </a:xfrm>
            <a:custGeom>
              <a:rect b="b" l="l" r="r" t="t"/>
              <a:pathLst>
                <a:path extrusionOk="0" h="642984" w="467625">
                  <a:moveTo>
                    <a:pt x="21335" y="527686"/>
                  </a:moveTo>
                  <a:cubicBezTo>
                    <a:pt x="22943" y="492906"/>
                    <a:pt x="24258" y="457980"/>
                    <a:pt x="26012" y="423201"/>
                  </a:cubicBezTo>
                  <a:cubicBezTo>
                    <a:pt x="69851" y="418525"/>
                    <a:pt x="112668" y="407126"/>
                    <a:pt x="153147" y="389590"/>
                  </a:cubicBezTo>
                  <a:cubicBezTo>
                    <a:pt x="304936" y="324422"/>
                    <a:pt x="404233" y="176125"/>
                    <a:pt x="406688" y="10960"/>
                  </a:cubicBezTo>
                  <a:cubicBezTo>
                    <a:pt x="425744" y="43216"/>
                    <a:pt x="440298" y="77928"/>
                    <a:pt x="449943" y="114130"/>
                  </a:cubicBezTo>
                  <a:cubicBezTo>
                    <a:pt x="509858" y="337859"/>
                    <a:pt x="373223" y="566996"/>
                    <a:pt x="144818" y="625595"/>
                  </a:cubicBezTo>
                  <a:cubicBezTo>
                    <a:pt x="101153" y="636891"/>
                    <a:pt x="55998" y="641333"/>
                    <a:pt x="10960" y="638747"/>
                  </a:cubicBezTo>
                  <a:cubicBezTo>
                    <a:pt x="18559" y="603090"/>
                    <a:pt x="19728" y="565826"/>
                    <a:pt x="21335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89" name="Google Shape;1789;p75"/>
            <p:cNvSpPr/>
            <p:nvPr/>
          </p:nvSpPr>
          <p:spPr>
            <a:xfrm>
              <a:off x="5258677" y="3868391"/>
              <a:ext cx="496852" cy="672211"/>
            </a:xfrm>
            <a:custGeom>
              <a:rect b="b" l="l" r="r" t="t"/>
              <a:pathLst>
                <a:path extrusionOk="0" h="672211" w="496851">
                  <a:moveTo>
                    <a:pt x="32295" y="538646"/>
                  </a:moveTo>
                  <a:cubicBezTo>
                    <a:pt x="33903" y="503866"/>
                    <a:pt x="35218" y="468940"/>
                    <a:pt x="36972" y="434161"/>
                  </a:cubicBezTo>
                  <a:cubicBezTo>
                    <a:pt x="80811" y="429484"/>
                    <a:pt x="123628" y="418086"/>
                    <a:pt x="164107" y="400550"/>
                  </a:cubicBezTo>
                  <a:cubicBezTo>
                    <a:pt x="315895" y="335382"/>
                    <a:pt x="415193" y="187085"/>
                    <a:pt x="417648" y="21920"/>
                  </a:cubicBezTo>
                  <a:cubicBezTo>
                    <a:pt x="436703" y="54176"/>
                    <a:pt x="451258" y="88888"/>
                    <a:pt x="460903" y="125090"/>
                  </a:cubicBezTo>
                  <a:cubicBezTo>
                    <a:pt x="520818" y="348819"/>
                    <a:pt x="384183" y="577956"/>
                    <a:pt x="155778" y="636555"/>
                  </a:cubicBezTo>
                  <a:cubicBezTo>
                    <a:pt x="112113" y="647851"/>
                    <a:pt x="66958" y="652293"/>
                    <a:pt x="21920" y="649707"/>
                  </a:cubicBezTo>
                  <a:cubicBezTo>
                    <a:pt x="29519" y="614050"/>
                    <a:pt x="30688" y="576786"/>
                    <a:pt x="32295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0" name="Google Shape;1790;p75"/>
            <p:cNvSpPr/>
            <p:nvPr/>
          </p:nvSpPr>
          <p:spPr>
            <a:xfrm>
              <a:off x="5269636" y="3879351"/>
              <a:ext cx="394559" cy="540692"/>
            </a:xfrm>
            <a:custGeom>
              <a:rect b="b" l="l" r="r" t="t"/>
              <a:pathLst>
                <a:path extrusionOk="0" h="540691" w="394558">
                  <a:moveTo>
                    <a:pt x="11398" y="525348"/>
                  </a:moveTo>
                  <a:cubicBezTo>
                    <a:pt x="14467" y="455642"/>
                    <a:pt x="16805" y="385937"/>
                    <a:pt x="21482" y="316378"/>
                  </a:cubicBezTo>
                  <a:cubicBezTo>
                    <a:pt x="30834" y="315355"/>
                    <a:pt x="40333" y="314332"/>
                    <a:pt x="49831" y="312724"/>
                  </a:cubicBezTo>
                  <a:cubicBezTo>
                    <a:pt x="212039" y="285397"/>
                    <a:pt x="335813" y="163523"/>
                    <a:pt x="376584" y="10960"/>
                  </a:cubicBezTo>
                  <a:cubicBezTo>
                    <a:pt x="385791" y="46032"/>
                    <a:pt x="390905" y="82857"/>
                    <a:pt x="390905" y="120998"/>
                  </a:cubicBezTo>
                  <a:cubicBezTo>
                    <a:pt x="390905" y="342097"/>
                    <a:pt x="223145" y="522863"/>
                    <a:pt x="10960" y="537038"/>
                  </a:cubicBezTo>
                  <a:lnTo>
                    <a:pt x="11398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1" name="Google Shape;1791;p75"/>
            <p:cNvSpPr/>
            <p:nvPr/>
          </p:nvSpPr>
          <p:spPr>
            <a:xfrm>
              <a:off x="5258677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22358" y="536308"/>
                  </a:moveTo>
                  <a:cubicBezTo>
                    <a:pt x="25427" y="466602"/>
                    <a:pt x="27765" y="396897"/>
                    <a:pt x="32442" y="327338"/>
                  </a:cubicBezTo>
                  <a:cubicBezTo>
                    <a:pt x="41794" y="326315"/>
                    <a:pt x="51293" y="325292"/>
                    <a:pt x="60791" y="323684"/>
                  </a:cubicBezTo>
                  <a:cubicBezTo>
                    <a:pt x="222999" y="296357"/>
                    <a:pt x="346773" y="174483"/>
                    <a:pt x="387544" y="21920"/>
                  </a:cubicBezTo>
                  <a:cubicBezTo>
                    <a:pt x="396751" y="56992"/>
                    <a:pt x="401865" y="93817"/>
                    <a:pt x="401865" y="131958"/>
                  </a:cubicBezTo>
                  <a:cubicBezTo>
                    <a:pt x="401865" y="353057"/>
                    <a:pt x="234105" y="533823"/>
                    <a:pt x="21920" y="547998"/>
                  </a:cubicBezTo>
                  <a:lnTo>
                    <a:pt x="22358" y="536308"/>
                  </a:lnTo>
                  <a:close/>
                  <a:moveTo>
                    <a:pt x="26742" y="432261"/>
                  </a:moveTo>
                  <a:cubicBezTo>
                    <a:pt x="68682" y="427585"/>
                    <a:pt x="109600" y="416186"/>
                    <a:pt x="147886" y="398650"/>
                  </a:cubicBezTo>
                  <a:cubicBezTo>
                    <a:pt x="297965" y="330260"/>
                    <a:pt x="387544" y="180036"/>
                    <a:pt x="389298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2" name="Google Shape;1792;p75"/>
            <p:cNvSpPr/>
            <p:nvPr/>
          </p:nvSpPr>
          <p:spPr>
            <a:xfrm>
              <a:off x="3764403" y="3879351"/>
              <a:ext cx="467625" cy="642985"/>
            </a:xfrm>
            <a:custGeom>
              <a:rect b="b" l="l" r="r" t="t"/>
              <a:pathLst>
                <a:path extrusionOk="0" h="642984" w="467625">
                  <a:moveTo>
                    <a:pt x="453661" y="527686"/>
                  </a:moveTo>
                  <a:cubicBezTo>
                    <a:pt x="452054" y="492906"/>
                    <a:pt x="450739" y="457980"/>
                    <a:pt x="448985" y="423201"/>
                  </a:cubicBezTo>
                  <a:cubicBezTo>
                    <a:pt x="405145" y="418525"/>
                    <a:pt x="362328" y="407126"/>
                    <a:pt x="321849" y="389590"/>
                  </a:cubicBezTo>
                  <a:cubicBezTo>
                    <a:pt x="170064" y="324422"/>
                    <a:pt x="70761" y="176125"/>
                    <a:pt x="68309" y="10960"/>
                  </a:cubicBezTo>
                  <a:cubicBezTo>
                    <a:pt x="49252" y="43216"/>
                    <a:pt x="34698" y="77928"/>
                    <a:pt x="25054" y="114130"/>
                  </a:cubicBezTo>
                  <a:cubicBezTo>
                    <a:pt x="-34861" y="337859"/>
                    <a:pt x="101773" y="566996"/>
                    <a:pt x="330179" y="625595"/>
                  </a:cubicBezTo>
                  <a:cubicBezTo>
                    <a:pt x="373839" y="636935"/>
                    <a:pt x="419004" y="641363"/>
                    <a:pt x="464037" y="638747"/>
                  </a:cubicBezTo>
                  <a:cubicBezTo>
                    <a:pt x="456438" y="603090"/>
                    <a:pt x="455269" y="565826"/>
                    <a:pt x="453661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3" name="Google Shape;1793;p75"/>
            <p:cNvSpPr/>
            <p:nvPr/>
          </p:nvSpPr>
          <p:spPr>
            <a:xfrm>
              <a:off x="3753443" y="3868391"/>
              <a:ext cx="496852" cy="672211"/>
            </a:xfrm>
            <a:custGeom>
              <a:rect b="b" l="l" r="r" t="t"/>
              <a:pathLst>
                <a:path extrusionOk="0" h="672211" w="496851">
                  <a:moveTo>
                    <a:pt x="464621" y="538646"/>
                  </a:moveTo>
                  <a:cubicBezTo>
                    <a:pt x="463014" y="503866"/>
                    <a:pt x="461699" y="468940"/>
                    <a:pt x="459945" y="434161"/>
                  </a:cubicBezTo>
                  <a:cubicBezTo>
                    <a:pt x="416105" y="429484"/>
                    <a:pt x="373288" y="418086"/>
                    <a:pt x="332809" y="400550"/>
                  </a:cubicBezTo>
                  <a:cubicBezTo>
                    <a:pt x="181024" y="335382"/>
                    <a:pt x="81721" y="187085"/>
                    <a:pt x="79269" y="21920"/>
                  </a:cubicBezTo>
                  <a:cubicBezTo>
                    <a:pt x="60211" y="54176"/>
                    <a:pt x="45658" y="88888"/>
                    <a:pt x="36013" y="125090"/>
                  </a:cubicBezTo>
                  <a:cubicBezTo>
                    <a:pt x="-23901" y="348819"/>
                    <a:pt x="112733" y="577956"/>
                    <a:pt x="341139" y="636555"/>
                  </a:cubicBezTo>
                  <a:cubicBezTo>
                    <a:pt x="384799" y="647895"/>
                    <a:pt x="429964" y="652322"/>
                    <a:pt x="474997" y="649707"/>
                  </a:cubicBezTo>
                  <a:cubicBezTo>
                    <a:pt x="467398" y="614050"/>
                    <a:pt x="466229" y="576786"/>
                    <a:pt x="464621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4" name="Google Shape;1794;p75"/>
            <p:cNvSpPr/>
            <p:nvPr/>
          </p:nvSpPr>
          <p:spPr>
            <a:xfrm>
              <a:off x="3808308" y="3879351"/>
              <a:ext cx="394559" cy="540692"/>
            </a:xfrm>
            <a:custGeom>
              <a:rect b="b" l="l" r="r" t="t"/>
              <a:pathLst>
                <a:path extrusionOk="0" h="540691" w="394558">
                  <a:moveTo>
                    <a:pt x="390467" y="525348"/>
                  </a:moveTo>
                  <a:cubicBezTo>
                    <a:pt x="387252" y="455642"/>
                    <a:pt x="385060" y="385937"/>
                    <a:pt x="380384" y="316378"/>
                  </a:cubicBezTo>
                  <a:cubicBezTo>
                    <a:pt x="371031" y="315355"/>
                    <a:pt x="361533" y="314332"/>
                    <a:pt x="352034" y="312724"/>
                  </a:cubicBezTo>
                  <a:cubicBezTo>
                    <a:pt x="189827" y="285397"/>
                    <a:pt x="66052" y="163523"/>
                    <a:pt x="25281" y="10960"/>
                  </a:cubicBezTo>
                  <a:cubicBezTo>
                    <a:pt x="15803" y="46872"/>
                    <a:pt x="10989" y="83855"/>
                    <a:pt x="10960" y="120998"/>
                  </a:cubicBezTo>
                  <a:cubicBezTo>
                    <a:pt x="10960" y="342097"/>
                    <a:pt x="178720" y="522863"/>
                    <a:pt x="390905" y="537038"/>
                  </a:cubicBezTo>
                  <a:lnTo>
                    <a:pt x="390467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5" name="Google Shape;1795;p75"/>
            <p:cNvSpPr/>
            <p:nvPr/>
          </p:nvSpPr>
          <p:spPr>
            <a:xfrm>
              <a:off x="3797348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401427" y="536308"/>
                  </a:moveTo>
                  <a:cubicBezTo>
                    <a:pt x="398212" y="466602"/>
                    <a:pt x="396020" y="396897"/>
                    <a:pt x="391344" y="327338"/>
                  </a:cubicBezTo>
                  <a:cubicBezTo>
                    <a:pt x="381991" y="326315"/>
                    <a:pt x="372493" y="325292"/>
                    <a:pt x="362994" y="323684"/>
                  </a:cubicBezTo>
                  <a:cubicBezTo>
                    <a:pt x="200787" y="296357"/>
                    <a:pt x="77012" y="174483"/>
                    <a:pt x="36241" y="21920"/>
                  </a:cubicBezTo>
                  <a:cubicBezTo>
                    <a:pt x="26763" y="57832"/>
                    <a:pt x="21949" y="94815"/>
                    <a:pt x="21920" y="131958"/>
                  </a:cubicBezTo>
                  <a:cubicBezTo>
                    <a:pt x="21920" y="353057"/>
                    <a:pt x="189680" y="533823"/>
                    <a:pt x="401865" y="547998"/>
                  </a:cubicBezTo>
                  <a:lnTo>
                    <a:pt x="401427" y="536308"/>
                  </a:lnTo>
                  <a:close/>
                  <a:moveTo>
                    <a:pt x="397043" y="432261"/>
                  </a:moveTo>
                  <a:cubicBezTo>
                    <a:pt x="355136" y="427542"/>
                    <a:pt x="314246" y="416198"/>
                    <a:pt x="275899" y="398650"/>
                  </a:cubicBezTo>
                  <a:cubicBezTo>
                    <a:pt x="125820" y="330260"/>
                    <a:pt x="36241" y="180036"/>
                    <a:pt x="34487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6" name="Google Shape;1796;p75"/>
            <p:cNvSpPr/>
            <p:nvPr/>
          </p:nvSpPr>
          <p:spPr>
            <a:xfrm>
              <a:off x="4509746" y="3163300"/>
              <a:ext cx="453012" cy="321492"/>
            </a:xfrm>
            <a:custGeom>
              <a:rect b="b" l="l" r="r" t="t"/>
              <a:pathLst>
                <a:path extrusionOk="0" h="321492" w="453011">
                  <a:moveTo>
                    <a:pt x="10960" y="317839"/>
                  </a:moveTo>
                  <a:lnTo>
                    <a:pt x="449359" y="317839"/>
                  </a:lnTo>
                  <a:lnTo>
                    <a:pt x="449359" y="10960"/>
                  </a:lnTo>
                  <a:lnTo>
                    <a:pt x="10960" y="10960"/>
                  </a:lnTo>
                  <a:lnTo>
                    <a:pt x="10960" y="317839"/>
                  </a:lnTo>
                  <a:close/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7" name="Google Shape;1797;p75"/>
            <p:cNvSpPr/>
            <p:nvPr/>
          </p:nvSpPr>
          <p:spPr>
            <a:xfrm>
              <a:off x="4498786" y="3152340"/>
              <a:ext cx="482238" cy="350719"/>
            </a:xfrm>
            <a:custGeom>
              <a:rect b="b" l="l" r="r" t="t"/>
              <a:pathLst>
                <a:path extrusionOk="0" h="350718" w="482238">
                  <a:moveTo>
                    <a:pt x="21920" y="328799"/>
                  </a:moveTo>
                  <a:lnTo>
                    <a:pt x="460319" y="328799"/>
                  </a:lnTo>
                  <a:lnTo>
                    <a:pt x="460319" y="21920"/>
                  </a:lnTo>
                  <a:lnTo>
                    <a:pt x="21920" y="21920"/>
                  </a:lnTo>
                  <a:lnTo>
                    <a:pt x="21920" y="328799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8" name="Google Shape;1798;p75"/>
            <p:cNvSpPr/>
            <p:nvPr/>
          </p:nvSpPr>
          <p:spPr>
            <a:xfrm>
              <a:off x="4100574" y="3382499"/>
              <a:ext cx="1183676" cy="1081383"/>
            </a:xfrm>
            <a:custGeom>
              <a:rect b="b" l="l" r="r" t="t"/>
              <a:pathLst>
                <a:path extrusionOk="0" h="1081383" w="1183676">
                  <a:moveTo>
                    <a:pt x="98640" y="1077730"/>
                  </a:moveTo>
                  <a:lnTo>
                    <a:pt x="1180023" y="1077730"/>
                  </a:lnTo>
                  <a:lnTo>
                    <a:pt x="1180023" y="390905"/>
                  </a:lnTo>
                  <a:lnTo>
                    <a:pt x="98640" y="390905"/>
                  </a:lnTo>
                  <a:lnTo>
                    <a:pt x="98640" y="1077730"/>
                  </a:lnTo>
                  <a:close/>
                  <a:moveTo>
                    <a:pt x="270346" y="270346"/>
                  </a:moveTo>
                  <a:lnTo>
                    <a:pt x="164399" y="376292"/>
                  </a:lnTo>
                  <a:lnTo>
                    <a:pt x="10960" y="10960"/>
                  </a:lnTo>
                  <a:lnTo>
                    <a:pt x="376292" y="164399"/>
                  </a:lnTo>
                  <a:lnTo>
                    <a:pt x="27034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9" name="Google Shape;1799;p75"/>
            <p:cNvSpPr/>
            <p:nvPr/>
          </p:nvSpPr>
          <p:spPr>
            <a:xfrm>
              <a:off x="408961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281306" y="281306"/>
                  </a:moveTo>
                  <a:lnTo>
                    <a:pt x="175359" y="387252"/>
                  </a:lnTo>
                  <a:lnTo>
                    <a:pt x="21920" y="21920"/>
                  </a:lnTo>
                  <a:lnTo>
                    <a:pt x="387252" y="175359"/>
                  </a:lnTo>
                  <a:lnTo>
                    <a:pt x="28130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0" name="Google Shape;1800;p75"/>
            <p:cNvSpPr/>
            <p:nvPr/>
          </p:nvSpPr>
          <p:spPr>
            <a:xfrm>
              <a:off x="4991984" y="3382499"/>
              <a:ext cx="379945" cy="379945"/>
            </a:xfrm>
            <a:custGeom>
              <a:rect b="b" l="l" r="r" t="t"/>
              <a:pathLst>
                <a:path extrusionOk="0" h="379945" w="379945">
                  <a:moveTo>
                    <a:pt x="116906" y="270346"/>
                  </a:moveTo>
                  <a:lnTo>
                    <a:pt x="222853" y="376292"/>
                  </a:lnTo>
                  <a:lnTo>
                    <a:pt x="376292" y="10960"/>
                  </a:lnTo>
                  <a:lnTo>
                    <a:pt x="10960" y="164399"/>
                  </a:lnTo>
                  <a:lnTo>
                    <a:pt x="11690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1" name="Google Shape;1801;p75"/>
            <p:cNvSpPr/>
            <p:nvPr/>
          </p:nvSpPr>
          <p:spPr>
            <a:xfrm>
              <a:off x="498102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127866" y="281306"/>
                  </a:moveTo>
                  <a:lnTo>
                    <a:pt x="233813" y="387252"/>
                  </a:lnTo>
                  <a:lnTo>
                    <a:pt x="387252" y="21920"/>
                  </a:lnTo>
                  <a:lnTo>
                    <a:pt x="21920" y="175359"/>
                  </a:lnTo>
                  <a:lnTo>
                    <a:pt x="12786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2" name="Google Shape;1802;p75"/>
            <p:cNvSpPr/>
            <p:nvPr/>
          </p:nvSpPr>
          <p:spPr>
            <a:xfrm>
              <a:off x="4217480" y="3353272"/>
              <a:ext cx="1022930" cy="555305"/>
            </a:xfrm>
            <a:custGeom>
              <a:rect b="b" l="l" r="r" t="t"/>
              <a:pathLst>
                <a:path extrusionOk="0" h="555304" w="1022930">
                  <a:moveTo>
                    <a:pt x="1019277" y="509858"/>
                  </a:moveTo>
                  <a:cubicBezTo>
                    <a:pt x="1019277" y="647661"/>
                    <a:pt x="515118" y="400550"/>
                    <a:pt x="515118" y="400550"/>
                  </a:cubicBezTo>
                  <a:cubicBezTo>
                    <a:pt x="515118" y="400550"/>
                    <a:pt x="10960" y="647515"/>
                    <a:pt x="10960" y="509858"/>
                  </a:cubicBezTo>
                  <a:cubicBezTo>
                    <a:pt x="10960" y="234543"/>
                    <a:pt x="236735" y="10960"/>
                    <a:pt x="515118" y="10960"/>
                  </a:cubicBezTo>
                  <a:cubicBezTo>
                    <a:pt x="793501" y="10960"/>
                    <a:pt x="1019277" y="234397"/>
                    <a:pt x="1019277" y="509858"/>
                  </a:cubicBez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3" name="Google Shape;1803;p75"/>
            <p:cNvSpPr/>
            <p:nvPr/>
          </p:nvSpPr>
          <p:spPr>
            <a:xfrm>
              <a:off x="4206520" y="3342313"/>
              <a:ext cx="1052157" cy="569918"/>
            </a:xfrm>
            <a:custGeom>
              <a:rect b="b" l="l" r="r" t="t"/>
              <a:pathLst>
                <a:path extrusionOk="0" h="569918" w="1052156">
                  <a:moveTo>
                    <a:pt x="1030237" y="520818"/>
                  </a:moveTo>
                  <a:cubicBezTo>
                    <a:pt x="1030237" y="658621"/>
                    <a:pt x="526078" y="411510"/>
                    <a:pt x="526078" y="411510"/>
                  </a:cubicBezTo>
                  <a:cubicBezTo>
                    <a:pt x="526078" y="411510"/>
                    <a:pt x="21920" y="658475"/>
                    <a:pt x="21920" y="520818"/>
                  </a:cubicBezTo>
                  <a:cubicBezTo>
                    <a:pt x="21920" y="245503"/>
                    <a:pt x="247695" y="21920"/>
                    <a:pt x="526078" y="21920"/>
                  </a:cubicBezTo>
                  <a:cubicBezTo>
                    <a:pt x="804461" y="21920"/>
                    <a:pt x="1030237" y="245357"/>
                    <a:pt x="1030237" y="520818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4" name="Google Shape;1804;p75"/>
            <p:cNvSpPr/>
            <p:nvPr/>
          </p:nvSpPr>
          <p:spPr>
            <a:xfrm>
              <a:off x="4641265" y="3864737"/>
              <a:ext cx="204586" cy="204586"/>
            </a:xfrm>
            <a:custGeom>
              <a:rect b="b" l="l" r="r" t="t"/>
              <a:pathLst>
                <a:path extrusionOk="0" h="204586" w="204586">
                  <a:moveTo>
                    <a:pt x="200933" y="108577"/>
                  </a:moveTo>
                  <a:lnTo>
                    <a:pt x="105946" y="200933"/>
                  </a:lnTo>
                  <a:lnTo>
                    <a:pt x="10960" y="108577"/>
                  </a:lnTo>
                  <a:lnTo>
                    <a:pt x="105946" y="10960"/>
                  </a:lnTo>
                  <a:lnTo>
                    <a:pt x="200933" y="108577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5" name="Google Shape;1805;p75"/>
            <p:cNvSpPr/>
            <p:nvPr/>
          </p:nvSpPr>
          <p:spPr>
            <a:xfrm>
              <a:off x="4630305" y="3853778"/>
              <a:ext cx="233813" cy="233813"/>
            </a:xfrm>
            <a:custGeom>
              <a:rect b="b" l="l" r="r" t="t"/>
              <a:pathLst>
                <a:path extrusionOk="0" h="233812" w="233812">
                  <a:moveTo>
                    <a:pt x="211893" y="119537"/>
                  </a:moveTo>
                  <a:lnTo>
                    <a:pt x="116906" y="211893"/>
                  </a:lnTo>
                  <a:lnTo>
                    <a:pt x="21920" y="119537"/>
                  </a:lnTo>
                  <a:lnTo>
                    <a:pt x="116906" y="21920"/>
                  </a:lnTo>
                  <a:lnTo>
                    <a:pt x="211893" y="119537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6" name="Google Shape;1806;p75"/>
            <p:cNvSpPr/>
            <p:nvPr/>
          </p:nvSpPr>
          <p:spPr>
            <a:xfrm>
              <a:off x="4188253" y="3440948"/>
              <a:ext cx="1110610" cy="584531"/>
            </a:xfrm>
            <a:custGeom>
              <a:rect b="b" l="l" r="r" t="t"/>
              <a:pathLst>
                <a:path extrusionOk="0" h="584531" w="1110609">
                  <a:moveTo>
                    <a:pt x="813668" y="10964"/>
                  </a:moveTo>
                  <a:cubicBezTo>
                    <a:pt x="709285" y="10387"/>
                    <a:pt x="612392" y="65088"/>
                    <a:pt x="558958" y="154759"/>
                  </a:cubicBezTo>
                  <a:cubicBezTo>
                    <a:pt x="505525" y="65088"/>
                    <a:pt x="408631" y="10387"/>
                    <a:pt x="304249" y="10964"/>
                  </a:cubicBezTo>
                  <a:cubicBezTo>
                    <a:pt x="142333" y="10964"/>
                    <a:pt x="10960" y="138538"/>
                    <a:pt x="10960" y="295924"/>
                  </a:cubicBezTo>
                  <a:cubicBezTo>
                    <a:pt x="10960" y="453309"/>
                    <a:pt x="142333" y="580883"/>
                    <a:pt x="304249" y="580883"/>
                  </a:cubicBezTo>
                  <a:cubicBezTo>
                    <a:pt x="413264" y="580883"/>
                    <a:pt x="508396" y="523014"/>
                    <a:pt x="558958" y="437088"/>
                  </a:cubicBezTo>
                  <a:cubicBezTo>
                    <a:pt x="612392" y="526759"/>
                    <a:pt x="709285" y="581460"/>
                    <a:pt x="813668" y="580883"/>
                  </a:cubicBezTo>
                  <a:cubicBezTo>
                    <a:pt x="975583" y="580883"/>
                    <a:pt x="1106956" y="453309"/>
                    <a:pt x="1106956" y="295924"/>
                  </a:cubicBezTo>
                  <a:cubicBezTo>
                    <a:pt x="1106956" y="138538"/>
                    <a:pt x="975583" y="10964"/>
                    <a:pt x="813668" y="10964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7" name="Google Shape;1807;p75"/>
            <p:cNvSpPr/>
            <p:nvPr/>
          </p:nvSpPr>
          <p:spPr>
            <a:xfrm>
              <a:off x="4177293" y="3429988"/>
              <a:ext cx="1139836" cy="613758"/>
            </a:xfrm>
            <a:custGeom>
              <a:rect b="b" l="l" r="r" t="t"/>
              <a:pathLst>
                <a:path extrusionOk="0" h="613758" w="1139836">
                  <a:moveTo>
                    <a:pt x="824628" y="21924"/>
                  </a:moveTo>
                  <a:cubicBezTo>
                    <a:pt x="720245" y="21347"/>
                    <a:pt x="623352" y="76048"/>
                    <a:pt x="569918" y="165719"/>
                  </a:cubicBezTo>
                  <a:cubicBezTo>
                    <a:pt x="516485" y="76048"/>
                    <a:pt x="419591" y="21347"/>
                    <a:pt x="315209" y="21924"/>
                  </a:cubicBezTo>
                  <a:cubicBezTo>
                    <a:pt x="153293" y="21924"/>
                    <a:pt x="21920" y="149498"/>
                    <a:pt x="21920" y="306884"/>
                  </a:cubicBezTo>
                  <a:cubicBezTo>
                    <a:pt x="21920" y="464269"/>
                    <a:pt x="153293" y="591843"/>
                    <a:pt x="315209" y="591843"/>
                  </a:cubicBezTo>
                  <a:cubicBezTo>
                    <a:pt x="424224" y="591843"/>
                    <a:pt x="519356" y="533974"/>
                    <a:pt x="569918" y="448048"/>
                  </a:cubicBezTo>
                  <a:cubicBezTo>
                    <a:pt x="623352" y="537719"/>
                    <a:pt x="720245" y="592420"/>
                    <a:pt x="824628" y="591843"/>
                  </a:cubicBezTo>
                  <a:cubicBezTo>
                    <a:pt x="986543" y="591843"/>
                    <a:pt x="1117916" y="464269"/>
                    <a:pt x="1117916" y="306884"/>
                  </a:cubicBezTo>
                  <a:cubicBezTo>
                    <a:pt x="1117916" y="149498"/>
                    <a:pt x="986543" y="21924"/>
                    <a:pt x="824628" y="2192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8" name="Google Shape;1808;p75"/>
            <p:cNvSpPr/>
            <p:nvPr/>
          </p:nvSpPr>
          <p:spPr>
            <a:xfrm>
              <a:off x="4422066" y="3674765"/>
              <a:ext cx="613758" cy="87680"/>
            </a:xfrm>
            <a:custGeom>
              <a:rect b="b" l="l" r="r" t="t"/>
              <a:pathLst>
                <a:path extrusionOk="0" h="87679" w="613758">
                  <a:moveTo>
                    <a:pt x="84026" y="47493"/>
                  </a:moveTo>
                  <a:cubicBezTo>
                    <a:pt x="84026" y="67670"/>
                    <a:pt x="67670" y="84026"/>
                    <a:pt x="47493" y="84026"/>
                  </a:cubicBezTo>
                  <a:cubicBezTo>
                    <a:pt x="27317" y="84026"/>
                    <a:pt x="10960" y="67670"/>
                    <a:pt x="10960" y="47493"/>
                  </a:cubicBezTo>
                  <a:cubicBezTo>
                    <a:pt x="10960" y="27317"/>
                    <a:pt x="27317" y="10960"/>
                    <a:pt x="47493" y="10960"/>
                  </a:cubicBezTo>
                  <a:cubicBezTo>
                    <a:pt x="67670" y="10960"/>
                    <a:pt x="84026" y="27317"/>
                    <a:pt x="84026" y="47493"/>
                  </a:cubicBezTo>
                  <a:moveTo>
                    <a:pt x="610105" y="47493"/>
                  </a:moveTo>
                  <a:cubicBezTo>
                    <a:pt x="610105" y="67670"/>
                    <a:pt x="593748" y="84026"/>
                    <a:pt x="573571" y="84026"/>
                  </a:cubicBezTo>
                  <a:cubicBezTo>
                    <a:pt x="553395" y="84026"/>
                    <a:pt x="537038" y="67670"/>
                    <a:pt x="537038" y="47493"/>
                  </a:cubicBezTo>
                  <a:cubicBezTo>
                    <a:pt x="537038" y="27317"/>
                    <a:pt x="553395" y="10960"/>
                    <a:pt x="573571" y="10960"/>
                  </a:cubicBezTo>
                  <a:cubicBezTo>
                    <a:pt x="593748" y="10960"/>
                    <a:pt x="610105" y="27317"/>
                    <a:pt x="610105" y="47493"/>
                  </a:cubicBezTo>
                </a:path>
              </a:pathLst>
            </a:custGeom>
            <a:solidFill>
              <a:srgbClr val="4F3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9" name="Google Shape;1809;p75"/>
            <p:cNvSpPr/>
            <p:nvPr/>
          </p:nvSpPr>
          <p:spPr>
            <a:xfrm>
              <a:off x="4177293" y="3707645"/>
              <a:ext cx="43840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0" name="Google Shape;1810;p75"/>
            <p:cNvSpPr/>
            <p:nvPr/>
          </p:nvSpPr>
          <p:spPr>
            <a:xfrm>
              <a:off x="5273290" y="3707645"/>
              <a:ext cx="43840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1" name="Google Shape;1811;p75"/>
            <p:cNvSpPr/>
            <p:nvPr/>
          </p:nvSpPr>
          <p:spPr>
            <a:xfrm>
              <a:off x="3651215" y="4613668"/>
              <a:ext cx="2177380" cy="379945"/>
            </a:xfrm>
            <a:custGeom>
              <a:rect b="b" l="l" r="r" t="t"/>
              <a:pathLst>
                <a:path extrusionOk="0" h="379945" w="2177379">
                  <a:moveTo>
                    <a:pt x="21920" y="21920"/>
                  </a:moveTo>
                  <a:cubicBezTo>
                    <a:pt x="155485" y="21920"/>
                    <a:pt x="263770" y="126843"/>
                    <a:pt x="263770" y="256463"/>
                  </a:cubicBezTo>
                  <a:lnTo>
                    <a:pt x="263770" y="372346"/>
                  </a:lnTo>
                  <a:moveTo>
                    <a:pt x="102731" y="137803"/>
                  </a:moveTo>
                  <a:cubicBezTo>
                    <a:pt x="192165" y="137803"/>
                    <a:pt x="264500" y="207947"/>
                    <a:pt x="264500" y="294604"/>
                  </a:cubicBezTo>
                  <a:lnTo>
                    <a:pt x="264500" y="372054"/>
                  </a:lnTo>
                  <a:moveTo>
                    <a:pt x="2060766" y="372346"/>
                  </a:moveTo>
                  <a:lnTo>
                    <a:pt x="108869" y="372346"/>
                  </a:lnTo>
                  <a:moveTo>
                    <a:pt x="279114" y="290512"/>
                  </a:moveTo>
                  <a:lnTo>
                    <a:pt x="448043" y="230598"/>
                  </a:lnTo>
                  <a:moveTo>
                    <a:pt x="2155460" y="21920"/>
                  </a:moveTo>
                  <a:cubicBezTo>
                    <a:pt x="2021894" y="21920"/>
                    <a:pt x="1913610" y="126843"/>
                    <a:pt x="1913610" y="256463"/>
                  </a:cubicBezTo>
                  <a:lnTo>
                    <a:pt x="1913610" y="372346"/>
                  </a:lnTo>
                  <a:moveTo>
                    <a:pt x="2074648" y="137803"/>
                  </a:moveTo>
                  <a:cubicBezTo>
                    <a:pt x="1985215" y="137803"/>
                    <a:pt x="1912733" y="207947"/>
                    <a:pt x="1912733" y="294604"/>
                  </a:cubicBezTo>
                  <a:lnTo>
                    <a:pt x="1912733" y="372054"/>
                  </a:lnTo>
                  <a:moveTo>
                    <a:pt x="1898266" y="290366"/>
                  </a:moveTo>
                  <a:lnTo>
                    <a:pt x="1729336" y="230744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2" name="Google Shape;1812;p75"/>
            <p:cNvSpPr/>
            <p:nvPr/>
          </p:nvSpPr>
          <p:spPr>
            <a:xfrm>
              <a:off x="4991984" y="3250979"/>
              <a:ext cx="131520" cy="146133"/>
            </a:xfrm>
            <a:custGeom>
              <a:rect b="b" l="l" r="r" t="t"/>
              <a:pathLst>
                <a:path extrusionOk="0" h="146132" w="131519">
                  <a:moveTo>
                    <a:pt x="127866" y="142480"/>
                  </a:moveTo>
                  <a:lnTo>
                    <a:pt x="10960" y="142480"/>
                  </a:lnTo>
                  <a:lnTo>
                    <a:pt x="69413" y="10960"/>
                  </a:lnTo>
                  <a:lnTo>
                    <a:pt x="127866" y="142480"/>
                  </a:lnTo>
                </a:path>
              </a:pathLst>
            </a:custGeom>
            <a:solidFill>
              <a:srgbClr val="FCD6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3" name="Google Shape;1813;p75"/>
            <p:cNvSpPr/>
            <p:nvPr/>
          </p:nvSpPr>
          <p:spPr>
            <a:xfrm>
              <a:off x="4981024" y="3240020"/>
              <a:ext cx="160746" cy="175359"/>
            </a:xfrm>
            <a:custGeom>
              <a:rect b="b" l="l" r="r" t="t"/>
              <a:pathLst>
                <a:path extrusionOk="0" h="175359" w="160746">
                  <a:moveTo>
                    <a:pt x="138826" y="153440"/>
                  </a:moveTo>
                  <a:lnTo>
                    <a:pt x="21920" y="153440"/>
                  </a:lnTo>
                  <a:lnTo>
                    <a:pt x="80373" y="21920"/>
                  </a:lnTo>
                  <a:lnTo>
                    <a:pt x="138826" y="153440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4" name="Google Shape;1814;p75"/>
            <p:cNvSpPr/>
            <p:nvPr/>
          </p:nvSpPr>
          <p:spPr>
            <a:xfrm>
              <a:off x="4100720" y="4142390"/>
              <a:ext cx="1285969" cy="847571"/>
            </a:xfrm>
            <a:custGeom>
              <a:rect b="b" l="l" r="r" t="t"/>
              <a:pathLst>
                <a:path extrusionOk="0" h="847570" w="1285969">
                  <a:moveTo>
                    <a:pt x="1228247" y="843917"/>
                  </a:moveTo>
                  <a:lnTo>
                    <a:pt x="64883" y="843917"/>
                  </a:lnTo>
                  <a:cubicBezTo>
                    <a:pt x="35263" y="844078"/>
                    <a:pt x="11122" y="820200"/>
                    <a:pt x="10960" y="790579"/>
                  </a:cubicBezTo>
                  <a:cubicBezTo>
                    <a:pt x="10960" y="790579"/>
                    <a:pt x="10960" y="790579"/>
                    <a:pt x="10960" y="790579"/>
                  </a:cubicBezTo>
                  <a:lnTo>
                    <a:pt x="10960" y="64445"/>
                  </a:lnTo>
                  <a:cubicBezTo>
                    <a:pt x="11121" y="34859"/>
                    <a:pt x="35151" y="10960"/>
                    <a:pt x="64737" y="10960"/>
                  </a:cubicBezTo>
                  <a:lnTo>
                    <a:pt x="1228247" y="10960"/>
                  </a:lnTo>
                  <a:cubicBezTo>
                    <a:pt x="1257897" y="10880"/>
                    <a:pt x="1282009" y="34802"/>
                    <a:pt x="1282170" y="64445"/>
                  </a:cubicBezTo>
                  <a:lnTo>
                    <a:pt x="1282170" y="790433"/>
                  </a:lnTo>
                  <a:cubicBezTo>
                    <a:pt x="1282082" y="820054"/>
                    <a:pt x="1258014" y="844005"/>
                    <a:pt x="1228393" y="843917"/>
                  </a:cubicBezTo>
                </a:path>
              </a:pathLst>
            </a:custGeom>
            <a:solidFill>
              <a:srgbClr val="A3D4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5" name="Google Shape;1815;p75"/>
            <p:cNvSpPr/>
            <p:nvPr/>
          </p:nvSpPr>
          <p:spPr>
            <a:xfrm>
              <a:off x="4089760" y="4131430"/>
              <a:ext cx="1300582" cy="876797"/>
            </a:xfrm>
            <a:custGeom>
              <a:rect b="b" l="l" r="r" t="t"/>
              <a:pathLst>
                <a:path extrusionOk="0" h="876797" w="1300582">
                  <a:moveTo>
                    <a:pt x="1239207" y="854877"/>
                  </a:moveTo>
                  <a:lnTo>
                    <a:pt x="75843" y="854877"/>
                  </a:lnTo>
                  <a:cubicBezTo>
                    <a:pt x="46223" y="855038"/>
                    <a:pt x="22082" y="831160"/>
                    <a:pt x="21920" y="801539"/>
                  </a:cubicBezTo>
                  <a:cubicBezTo>
                    <a:pt x="21920" y="801539"/>
                    <a:pt x="21920" y="801539"/>
                    <a:pt x="21920" y="801539"/>
                  </a:cubicBezTo>
                  <a:lnTo>
                    <a:pt x="21920" y="75405"/>
                  </a:lnTo>
                  <a:cubicBezTo>
                    <a:pt x="22081" y="45819"/>
                    <a:pt x="46111" y="21920"/>
                    <a:pt x="75697" y="21920"/>
                  </a:cubicBezTo>
                  <a:lnTo>
                    <a:pt x="1239207" y="21920"/>
                  </a:lnTo>
                  <a:cubicBezTo>
                    <a:pt x="1268857" y="21840"/>
                    <a:pt x="1292969" y="45762"/>
                    <a:pt x="1293130" y="75405"/>
                  </a:cubicBezTo>
                  <a:lnTo>
                    <a:pt x="1293130" y="801393"/>
                  </a:lnTo>
                  <a:cubicBezTo>
                    <a:pt x="1293042" y="831014"/>
                    <a:pt x="1268974" y="854965"/>
                    <a:pt x="1239353" y="85487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F39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6" name="Google Shape;1816;p75"/>
            <p:cNvSpPr/>
            <p:nvPr/>
          </p:nvSpPr>
          <p:spPr>
            <a:xfrm>
              <a:off x="4392839" y="2987940"/>
              <a:ext cx="672211" cy="292266"/>
            </a:xfrm>
            <a:custGeom>
              <a:rect b="b" l="l" r="r" t="t"/>
              <a:pathLst>
                <a:path extrusionOk="0" h="292265" w="672211">
                  <a:moveTo>
                    <a:pt x="668558" y="149786"/>
                  </a:moveTo>
                  <a:lnTo>
                    <a:pt x="339759" y="288612"/>
                  </a:lnTo>
                  <a:lnTo>
                    <a:pt x="10960" y="149786"/>
                  </a:lnTo>
                  <a:lnTo>
                    <a:pt x="339759" y="10960"/>
                  </a:lnTo>
                  <a:lnTo>
                    <a:pt x="668558" y="149786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7" name="Google Shape;1817;p75"/>
            <p:cNvSpPr/>
            <p:nvPr/>
          </p:nvSpPr>
          <p:spPr>
            <a:xfrm>
              <a:off x="4381879" y="2976980"/>
              <a:ext cx="701438" cy="321492"/>
            </a:xfrm>
            <a:custGeom>
              <a:rect b="b" l="l" r="r" t="t"/>
              <a:pathLst>
                <a:path extrusionOk="0" h="321492" w="701437">
                  <a:moveTo>
                    <a:pt x="679518" y="160746"/>
                  </a:moveTo>
                  <a:lnTo>
                    <a:pt x="350719" y="299572"/>
                  </a:lnTo>
                  <a:lnTo>
                    <a:pt x="21920" y="160746"/>
                  </a:lnTo>
                  <a:lnTo>
                    <a:pt x="350719" y="21920"/>
                  </a:lnTo>
                  <a:lnTo>
                    <a:pt x="679518" y="160746"/>
                  </a:lnTo>
                  <a:close/>
                  <a:moveTo>
                    <a:pt x="679518" y="160746"/>
                  </a:moveTo>
                  <a:lnTo>
                    <a:pt x="679518" y="294312"/>
                  </a:lnTo>
                  <a:lnTo>
                    <a:pt x="679518" y="16074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8" name="Google Shape;1818;p75"/>
            <p:cNvSpPr/>
            <p:nvPr/>
          </p:nvSpPr>
          <p:spPr>
            <a:xfrm>
              <a:off x="4612039" y="4463882"/>
              <a:ext cx="219199" cy="219199"/>
            </a:xfrm>
            <a:custGeom>
              <a:rect b="b" l="l" r="r" t="t"/>
              <a:pathLst>
                <a:path extrusionOk="0" h="219199" w="219199">
                  <a:moveTo>
                    <a:pt x="215546" y="113253"/>
                  </a:moveTo>
                  <a:cubicBezTo>
                    <a:pt x="215546" y="169748"/>
                    <a:pt x="169748" y="215546"/>
                    <a:pt x="113253" y="215546"/>
                  </a:cubicBezTo>
                  <a:cubicBezTo>
                    <a:pt x="56758" y="215546"/>
                    <a:pt x="10960" y="169748"/>
                    <a:pt x="10960" y="113253"/>
                  </a:cubicBezTo>
                  <a:cubicBezTo>
                    <a:pt x="10960" y="56758"/>
                    <a:pt x="56758" y="10960"/>
                    <a:pt x="113253" y="10960"/>
                  </a:cubicBezTo>
                  <a:cubicBezTo>
                    <a:pt x="169748" y="10960"/>
                    <a:pt x="215546" y="56758"/>
                    <a:pt x="215546" y="113253"/>
                  </a:cubicBezTo>
                  <a:close/>
                </a:path>
              </a:pathLst>
            </a:custGeom>
            <a:solidFill>
              <a:srgbClr val="7EB2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1819" name="Google Shape;1819;p75"/>
          <p:cNvGrpSpPr/>
          <p:nvPr/>
        </p:nvGrpSpPr>
        <p:grpSpPr>
          <a:xfrm>
            <a:off x="539750" y="5382590"/>
            <a:ext cx="8064500" cy="739971"/>
            <a:chOff x="539750" y="5274435"/>
            <a:chExt cx="8064500" cy="739971"/>
          </a:xfrm>
        </p:grpSpPr>
        <p:sp>
          <p:nvSpPr>
            <p:cNvPr id="1820" name="Google Shape;1820;p75"/>
            <p:cNvSpPr/>
            <p:nvPr/>
          </p:nvSpPr>
          <p:spPr>
            <a:xfrm>
              <a:off x="539750" y="5274435"/>
              <a:ext cx="80645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Roboto"/>
                <a:buNone/>
              </a:pPr>
              <a:r>
                <a:rPr b="0" i="0" lang="ru-RU" sz="2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Напишите в чат, если есть проблемы!</a:t>
              </a:r>
              <a:endParaRPr/>
            </a:p>
          </p:txBody>
        </p:sp>
        <p:grpSp>
          <p:nvGrpSpPr>
            <p:cNvPr id="1821" name="Google Shape;1821;p75"/>
            <p:cNvGrpSpPr/>
            <p:nvPr/>
          </p:nvGrpSpPr>
          <p:grpSpPr>
            <a:xfrm>
              <a:off x="2929564" y="5645074"/>
              <a:ext cx="3284874" cy="369332"/>
              <a:chOff x="2929565" y="5619501"/>
              <a:chExt cx="3284874" cy="369332"/>
            </a:xfrm>
          </p:grpSpPr>
          <p:sp>
            <p:nvSpPr>
              <p:cNvPr id="1822" name="Google Shape;1822;p75"/>
              <p:cNvSpPr/>
              <p:nvPr/>
            </p:nvSpPr>
            <p:spPr>
              <a:xfrm>
                <a:off x="2929565" y="5619501"/>
                <a:ext cx="32848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Ставьте       если все хорошо</a:t>
                </a:r>
                <a:endParaRPr/>
              </a:p>
            </p:txBody>
          </p:sp>
          <p:sp>
            <p:nvSpPr>
              <p:cNvPr id="1823" name="Google Shape;1823;p75"/>
              <p:cNvSpPr/>
              <p:nvPr/>
            </p:nvSpPr>
            <p:spPr>
              <a:xfrm>
                <a:off x="4003067" y="5701774"/>
                <a:ext cx="223837" cy="223837"/>
              </a:xfrm>
              <a:prstGeom prst="roundRect">
                <a:avLst>
                  <a:gd fmla="val 16667" name="adj"/>
                </a:avLst>
              </a:prstGeom>
              <a:solidFill>
                <a:schemeClr val="lt1">
                  <a:alpha val="40000"/>
                </a:schemeClr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Roboto"/>
                  <a:buNone/>
                </a:pPr>
                <a:r>
                  <a:rPr i="0" lang="ru-RU" sz="1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+</a:t>
                </a:r>
                <a:endParaRPr i="0" sz="2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102"/>
          <p:cNvSpPr txBox="1"/>
          <p:nvPr>
            <p:ph type="title"/>
          </p:nvPr>
        </p:nvSpPr>
        <p:spPr>
          <a:xfrm>
            <a:off x="6159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СбалансироватьПослеУдаления</a:t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2" name="Google Shape;2002;p102"/>
          <p:cNvSpPr txBox="1"/>
          <p:nvPr>
            <p:ph idx="1" type="body"/>
          </p:nvPr>
        </p:nvSpPr>
        <p:spPr>
          <a:xfrm>
            <a:off x="539750" y="2813200"/>
            <a:ext cx="85071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...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 брат = НайтиБрата();</a:t>
            </a:r>
            <a:b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	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если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 брат.цвет == красный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то</a:t>
            </a:r>
            <a:b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		родитель.цвет = красный</a:t>
            </a:r>
            <a:b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		брат.цвет = черный</a:t>
            </a:r>
            <a:b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		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если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 текущий == родитель.левый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то</a:t>
            </a:r>
            <a:b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			родитель.вращатьНалево()</a:t>
            </a:r>
            <a:b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		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иначе</a:t>
            </a:r>
            <a:b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			родитель.вращатьНаправо()</a:t>
            </a:r>
            <a:b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...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03" name="Google Shape;2003;p102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●"/>
            </a:pPr>
            <a:r>
              <a:rPr lang="ru-RU" sz="3000"/>
              <a:t>S - красный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10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СбалансироватьПослеУдаления</a:t>
            </a:r>
            <a:endParaRPr/>
          </a:p>
        </p:txBody>
      </p:sp>
      <p:sp>
        <p:nvSpPr>
          <p:cNvPr id="2009" name="Google Shape;2009;p103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S, P и Sl, Sr - черные</a:t>
            </a:r>
            <a:endParaRPr/>
          </a:p>
        </p:txBody>
      </p:sp>
      <p:pic>
        <p:nvPicPr>
          <p:cNvPr id="2010" name="Google Shape;2010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25" y="2336975"/>
            <a:ext cx="8998950" cy="37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104"/>
          <p:cNvSpPr txBox="1"/>
          <p:nvPr>
            <p:ph type="title"/>
          </p:nvPr>
        </p:nvSpPr>
        <p:spPr>
          <a:xfrm>
            <a:off x="6159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СбалансироватьПослеУдаления</a:t>
            </a:r>
            <a:endParaRPr/>
          </a:p>
        </p:txBody>
      </p:sp>
      <p:sp>
        <p:nvSpPr>
          <p:cNvPr id="2016" name="Google Shape;2016;p104"/>
          <p:cNvSpPr txBox="1"/>
          <p:nvPr>
            <p:ph idx="1" type="body"/>
          </p:nvPr>
        </p:nvSpPr>
        <p:spPr>
          <a:xfrm>
            <a:off x="539750" y="2813200"/>
            <a:ext cx="85071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...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если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родитель.цвет == черный 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и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     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брат.цвет == черный 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и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     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брат.левый.цвет == черный 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и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     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брат.правый.цвет == черный 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то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брат.цвет = красный;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родитель.СбалансироватьПослеУдаления()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иначе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...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17" name="Google Shape;2017;p104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●"/>
            </a:pPr>
            <a:r>
              <a:rPr lang="ru-RU" sz="3000"/>
              <a:t>S, P и Sl, Sr - черные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10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СбалансироватьПослеУдаления</a:t>
            </a:r>
            <a:endParaRPr/>
          </a:p>
        </p:txBody>
      </p:sp>
      <p:sp>
        <p:nvSpPr>
          <p:cNvPr id="2023" name="Google Shape;2023;p105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S, Sl, Sr - черные, P - красный</a:t>
            </a:r>
            <a:endParaRPr/>
          </a:p>
        </p:txBody>
      </p:sp>
      <p:pic>
        <p:nvPicPr>
          <p:cNvPr id="2024" name="Google Shape;2024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28" y="2321525"/>
            <a:ext cx="8831046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106"/>
          <p:cNvSpPr txBox="1"/>
          <p:nvPr>
            <p:ph type="title"/>
          </p:nvPr>
        </p:nvSpPr>
        <p:spPr>
          <a:xfrm>
            <a:off x="6159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СбалансироватьПослеУдаления</a:t>
            </a:r>
            <a:endParaRPr/>
          </a:p>
        </p:txBody>
      </p:sp>
      <p:sp>
        <p:nvSpPr>
          <p:cNvPr id="2030" name="Google Shape;2030;p106"/>
          <p:cNvSpPr txBox="1"/>
          <p:nvPr>
            <p:ph idx="1" type="body"/>
          </p:nvPr>
        </p:nvSpPr>
        <p:spPr>
          <a:xfrm>
            <a:off x="539750" y="2813200"/>
            <a:ext cx="85071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...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если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родитель.цвет == красный 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и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     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брат.цвет == черный 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и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     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брат.левый.цвет == черный 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и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     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брат.правый.цвет == черный 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то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брат.цвет = красный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родитель.цвет = черный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иначе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...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31" name="Google Shape;2031;p106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●"/>
            </a:pPr>
            <a:r>
              <a:rPr lang="ru-RU" sz="3000"/>
              <a:t>S, Sl, Sr - черные, P - красный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10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СбалансироватьПослеУдаления</a:t>
            </a:r>
            <a:endParaRPr/>
          </a:p>
        </p:txBody>
      </p:sp>
      <p:sp>
        <p:nvSpPr>
          <p:cNvPr id="2037" name="Google Shape;2037;p107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S, Sr - черные, Sl - красный</a:t>
            </a:r>
            <a:endParaRPr/>
          </a:p>
        </p:txBody>
      </p:sp>
      <p:pic>
        <p:nvPicPr>
          <p:cNvPr id="2038" name="Google Shape;2038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50" y="1930657"/>
            <a:ext cx="8347700" cy="44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108"/>
          <p:cNvSpPr txBox="1"/>
          <p:nvPr>
            <p:ph type="title"/>
          </p:nvPr>
        </p:nvSpPr>
        <p:spPr>
          <a:xfrm>
            <a:off x="6159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СбалансироватьПослеУдаления</a:t>
            </a:r>
            <a:endParaRPr/>
          </a:p>
        </p:txBody>
      </p:sp>
      <p:sp>
        <p:nvSpPr>
          <p:cNvPr id="2044" name="Google Shape;2044;p108"/>
          <p:cNvSpPr txBox="1"/>
          <p:nvPr>
            <p:ph idx="1" type="body"/>
          </p:nvPr>
        </p:nvSpPr>
        <p:spPr>
          <a:xfrm>
            <a:off x="539750" y="2669700"/>
            <a:ext cx="8507100" cy="3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...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если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брат.цвет == черный 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то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    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 если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брат.правый.цвет == черный 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и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     		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брат.левый.цвет == красный 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и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     		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текущий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 == родитель.левый 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то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	брат.цвет = красный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	брат.левый.цвет = черный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	брат.ВращатьВправо()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  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иначе</a:t>
            </a:r>
            <a:b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	// то же самое зеркально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...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45" name="Google Shape;2045;p108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●"/>
            </a:pPr>
            <a:r>
              <a:rPr lang="ru-RU" sz="3000"/>
              <a:t>S, Sr - черные, Sl - красный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10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СбалансироватьПослеУдаления</a:t>
            </a:r>
            <a:endParaRPr/>
          </a:p>
        </p:txBody>
      </p:sp>
      <p:sp>
        <p:nvSpPr>
          <p:cNvPr id="2051" name="Google Shape;2051;p109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S</a:t>
            </a:r>
            <a:r>
              <a:rPr lang="ru-RU" sz="3000"/>
              <a:t> - черный,</a:t>
            </a:r>
            <a:r>
              <a:rPr lang="ru-RU" sz="3000"/>
              <a:t> Sr - красный</a:t>
            </a:r>
            <a:endParaRPr/>
          </a:p>
        </p:txBody>
      </p:sp>
      <p:pic>
        <p:nvPicPr>
          <p:cNvPr id="2052" name="Google Shape;2052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2315526"/>
            <a:ext cx="8800853" cy="42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110"/>
          <p:cNvSpPr txBox="1"/>
          <p:nvPr>
            <p:ph idx="1" type="body"/>
          </p:nvPr>
        </p:nvSpPr>
        <p:spPr>
          <a:xfrm>
            <a:off x="539750" y="2669700"/>
            <a:ext cx="8507100" cy="3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...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брат.цвет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= родитель.цвет;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родитель.цвет = черный;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если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текущий == родитель.левый 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то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       брат.правый.цвет = черный;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	родитель.ВращатьВлево();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	иначе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	брат.левый.цвет = черный;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		родитель.ВращатьВправо()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58" name="Google Shape;2058;p110"/>
          <p:cNvSpPr txBox="1"/>
          <p:nvPr>
            <p:ph type="title"/>
          </p:nvPr>
        </p:nvSpPr>
        <p:spPr>
          <a:xfrm>
            <a:off x="6159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СбалансироватьПослеУдаления</a:t>
            </a:r>
            <a:endParaRPr/>
          </a:p>
        </p:txBody>
      </p:sp>
      <p:sp>
        <p:nvSpPr>
          <p:cNvPr id="2059" name="Google Shape;2059;p110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●"/>
            </a:pPr>
            <a:r>
              <a:rPr lang="ru-RU" sz="3000"/>
              <a:t>S - черный, Sr - красный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11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Вопросы?</a:t>
            </a:r>
            <a:endParaRPr/>
          </a:p>
        </p:txBody>
      </p:sp>
      <p:sp>
        <p:nvSpPr>
          <p:cNvPr id="2065" name="Google Shape;2065;p111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Вопросы по красно-черным деревьям?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grpSp>
        <p:nvGrpSpPr>
          <p:cNvPr id="2066" name="Google Shape;2066;p111"/>
          <p:cNvGrpSpPr/>
          <p:nvPr/>
        </p:nvGrpSpPr>
        <p:grpSpPr>
          <a:xfrm>
            <a:off x="3092866" y="3165287"/>
            <a:ext cx="3053992" cy="3132386"/>
            <a:chOff x="3651215" y="2976980"/>
            <a:chExt cx="2177379" cy="2031247"/>
          </a:xfrm>
        </p:grpSpPr>
        <p:sp>
          <p:nvSpPr>
            <p:cNvPr id="2067" name="Google Shape;2067;p111"/>
            <p:cNvSpPr/>
            <p:nvPr/>
          </p:nvSpPr>
          <p:spPr>
            <a:xfrm>
              <a:off x="5269636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21335" y="527686"/>
                  </a:moveTo>
                  <a:cubicBezTo>
                    <a:pt x="22943" y="492906"/>
                    <a:pt x="24258" y="457980"/>
                    <a:pt x="26012" y="423201"/>
                  </a:cubicBezTo>
                  <a:cubicBezTo>
                    <a:pt x="69851" y="418525"/>
                    <a:pt x="112668" y="407126"/>
                    <a:pt x="153147" y="389590"/>
                  </a:cubicBezTo>
                  <a:cubicBezTo>
                    <a:pt x="304936" y="324422"/>
                    <a:pt x="404233" y="176125"/>
                    <a:pt x="406688" y="10960"/>
                  </a:cubicBezTo>
                  <a:cubicBezTo>
                    <a:pt x="425744" y="43216"/>
                    <a:pt x="440298" y="77928"/>
                    <a:pt x="449943" y="114130"/>
                  </a:cubicBezTo>
                  <a:cubicBezTo>
                    <a:pt x="509858" y="337859"/>
                    <a:pt x="373223" y="566996"/>
                    <a:pt x="144818" y="625595"/>
                  </a:cubicBezTo>
                  <a:cubicBezTo>
                    <a:pt x="101153" y="636891"/>
                    <a:pt x="55998" y="641333"/>
                    <a:pt x="10960" y="638747"/>
                  </a:cubicBezTo>
                  <a:cubicBezTo>
                    <a:pt x="18559" y="603090"/>
                    <a:pt x="19728" y="565826"/>
                    <a:pt x="21335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68" name="Google Shape;2068;p111"/>
            <p:cNvSpPr/>
            <p:nvPr/>
          </p:nvSpPr>
          <p:spPr>
            <a:xfrm>
              <a:off x="5258677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32295" y="538646"/>
                  </a:moveTo>
                  <a:cubicBezTo>
                    <a:pt x="33903" y="503866"/>
                    <a:pt x="35218" y="468940"/>
                    <a:pt x="36972" y="434161"/>
                  </a:cubicBezTo>
                  <a:cubicBezTo>
                    <a:pt x="80811" y="429484"/>
                    <a:pt x="123628" y="418086"/>
                    <a:pt x="164107" y="400550"/>
                  </a:cubicBezTo>
                  <a:cubicBezTo>
                    <a:pt x="315895" y="335382"/>
                    <a:pt x="415193" y="187085"/>
                    <a:pt x="417648" y="21920"/>
                  </a:cubicBezTo>
                  <a:cubicBezTo>
                    <a:pt x="436703" y="54176"/>
                    <a:pt x="451258" y="88888"/>
                    <a:pt x="460903" y="125090"/>
                  </a:cubicBezTo>
                  <a:cubicBezTo>
                    <a:pt x="520818" y="348819"/>
                    <a:pt x="384183" y="577956"/>
                    <a:pt x="155778" y="636555"/>
                  </a:cubicBezTo>
                  <a:cubicBezTo>
                    <a:pt x="112113" y="647851"/>
                    <a:pt x="66958" y="652293"/>
                    <a:pt x="21920" y="649707"/>
                  </a:cubicBezTo>
                  <a:cubicBezTo>
                    <a:pt x="29519" y="614050"/>
                    <a:pt x="30688" y="576786"/>
                    <a:pt x="32295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69" name="Google Shape;2069;p111"/>
            <p:cNvSpPr/>
            <p:nvPr/>
          </p:nvSpPr>
          <p:spPr>
            <a:xfrm>
              <a:off x="5269636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11398" y="525348"/>
                  </a:moveTo>
                  <a:cubicBezTo>
                    <a:pt x="14467" y="455642"/>
                    <a:pt x="16805" y="385937"/>
                    <a:pt x="21482" y="316378"/>
                  </a:cubicBezTo>
                  <a:cubicBezTo>
                    <a:pt x="30834" y="315355"/>
                    <a:pt x="40333" y="314332"/>
                    <a:pt x="49831" y="312724"/>
                  </a:cubicBezTo>
                  <a:cubicBezTo>
                    <a:pt x="212039" y="285397"/>
                    <a:pt x="335813" y="163523"/>
                    <a:pt x="376584" y="10960"/>
                  </a:cubicBezTo>
                  <a:cubicBezTo>
                    <a:pt x="385791" y="46032"/>
                    <a:pt x="390905" y="82857"/>
                    <a:pt x="390905" y="120998"/>
                  </a:cubicBezTo>
                  <a:cubicBezTo>
                    <a:pt x="390905" y="342097"/>
                    <a:pt x="223145" y="522863"/>
                    <a:pt x="10960" y="537038"/>
                  </a:cubicBezTo>
                  <a:lnTo>
                    <a:pt x="11398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0" name="Google Shape;2070;p111"/>
            <p:cNvSpPr/>
            <p:nvPr/>
          </p:nvSpPr>
          <p:spPr>
            <a:xfrm>
              <a:off x="5258677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22358" y="536308"/>
                  </a:moveTo>
                  <a:cubicBezTo>
                    <a:pt x="25427" y="466602"/>
                    <a:pt x="27765" y="396897"/>
                    <a:pt x="32442" y="327338"/>
                  </a:cubicBezTo>
                  <a:cubicBezTo>
                    <a:pt x="41794" y="326315"/>
                    <a:pt x="51293" y="325292"/>
                    <a:pt x="60791" y="323684"/>
                  </a:cubicBezTo>
                  <a:cubicBezTo>
                    <a:pt x="222999" y="296357"/>
                    <a:pt x="346773" y="174483"/>
                    <a:pt x="387544" y="21920"/>
                  </a:cubicBezTo>
                  <a:cubicBezTo>
                    <a:pt x="396751" y="56992"/>
                    <a:pt x="401865" y="93817"/>
                    <a:pt x="401865" y="131958"/>
                  </a:cubicBezTo>
                  <a:cubicBezTo>
                    <a:pt x="401865" y="353057"/>
                    <a:pt x="234105" y="533823"/>
                    <a:pt x="21920" y="547998"/>
                  </a:cubicBezTo>
                  <a:lnTo>
                    <a:pt x="22358" y="536308"/>
                  </a:lnTo>
                  <a:close/>
                  <a:moveTo>
                    <a:pt x="26742" y="432261"/>
                  </a:moveTo>
                  <a:cubicBezTo>
                    <a:pt x="68682" y="427585"/>
                    <a:pt x="109600" y="416186"/>
                    <a:pt x="147886" y="398650"/>
                  </a:cubicBezTo>
                  <a:cubicBezTo>
                    <a:pt x="297965" y="330260"/>
                    <a:pt x="387544" y="180036"/>
                    <a:pt x="389298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1" name="Google Shape;2071;p111"/>
            <p:cNvSpPr/>
            <p:nvPr/>
          </p:nvSpPr>
          <p:spPr>
            <a:xfrm>
              <a:off x="3764403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453661" y="527686"/>
                  </a:moveTo>
                  <a:cubicBezTo>
                    <a:pt x="452054" y="492906"/>
                    <a:pt x="450739" y="457980"/>
                    <a:pt x="448985" y="423201"/>
                  </a:cubicBezTo>
                  <a:cubicBezTo>
                    <a:pt x="405145" y="418525"/>
                    <a:pt x="362328" y="407126"/>
                    <a:pt x="321849" y="389590"/>
                  </a:cubicBezTo>
                  <a:cubicBezTo>
                    <a:pt x="170064" y="324422"/>
                    <a:pt x="70761" y="176125"/>
                    <a:pt x="68309" y="10960"/>
                  </a:cubicBezTo>
                  <a:cubicBezTo>
                    <a:pt x="49252" y="43216"/>
                    <a:pt x="34698" y="77928"/>
                    <a:pt x="25054" y="114130"/>
                  </a:cubicBezTo>
                  <a:cubicBezTo>
                    <a:pt x="-34861" y="337859"/>
                    <a:pt x="101773" y="566996"/>
                    <a:pt x="330179" y="625595"/>
                  </a:cubicBezTo>
                  <a:cubicBezTo>
                    <a:pt x="373839" y="636935"/>
                    <a:pt x="419004" y="641363"/>
                    <a:pt x="464037" y="638747"/>
                  </a:cubicBezTo>
                  <a:cubicBezTo>
                    <a:pt x="456438" y="603090"/>
                    <a:pt x="455269" y="565826"/>
                    <a:pt x="453661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2" name="Google Shape;2072;p111"/>
            <p:cNvSpPr/>
            <p:nvPr/>
          </p:nvSpPr>
          <p:spPr>
            <a:xfrm>
              <a:off x="3753443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464621" y="538646"/>
                  </a:moveTo>
                  <a:cubicBezTo>
                    <a:pt x="463014" y="503866"/>
                    <a:pt x="461699" y="468940"/>
                    <a:pt x="459945" y="434161"/>
                  </a:cubicBezTo>
                  <a:cubicBezTo>
                    <a:pt x="416105" y="429484"/>
                    <a:pt x="373288" y="418086"/>
                    <a:pt x="332809" y="400550"/>
                  </a:cubicBezTo>
                  <a:cubicBezTo>
                    <a:pt x="181024" y="335382"/>
                    <a:pt x="81721" y="187085"/>
                    <a:pt x="79269" y="21920"/>
                  </a:cubicBezTo>
                  <a:cubicBezTo>
                    <a:pt x="60211" y="54176"/>
                    <a:pt x="45658" y="88888"/>
                    <a:pt x="36013" y="125090"/>
                  </a:cubicBezTo>
                  <a:cubicBezTo>
                    <a:pt x="-23901" y="348819"/>
                    <a:pt x="112733" y="577956"/>
                    <a:pt x="341139" y="636555"/>
                  </a:cubicBezTo>
                  <a:cubicBezTo>
                    <a:pt x="384799" y="647895"/>
                    <a:pt x="429964" y="652322"/>
                    <a:pt x="474997" y="649707"/>
                  </a:cubicBezTo>
                  <a:cubicBezTo>
                    <a:pt x="467398" y="614050"/>
                    <a:pt x="466229" y="576786"/>
                    <a:pt x="464621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3" name="Google Shape;2073;p111"/>
            <p:cNvSpPr/>
            <p:nvPr/>
          </p:nvSpPr>
          <p:spPr>
            <a:xfrm>
              <a:off x="3808308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390467" y="525348"/>
                  </a:moveTo>
                  <a:cubicBezTo>
                    <a:pt x="387252" y="455642"/>
                    <a:pt x="385060" y="385937"/>
                    <a:pt x="380384" y="316378"/>
                  </a:cubicBezTo>
                  <a:cubicBezTo>
                    <a:pt x="371031" y="315355"/>
                    <a:pt x="361533" y="314332"/>
                    <a:pt x="352034" y="312724"/>
                  </a:cubicBezTo>
                  <a:cubicBezTo>
                    <a:pt x="189827" y="285397"/>
                    <a:pt x="66052" y="163523"/>
                    <a:pt x="25281" y="10960"/>
                  </a:cubicBezTo>
                  <a:cubicBezTo>
                    <a:pt x="15803" y="46872"/>
                    <a:pt x="10989" y="83855"/>
                    <a:pt x="10960" y="120998"/>
                  </a:cubicBezTo>
                  <a:cubicBezTo>
                    <a:pt x="10960" y="342097"/>
                    <a:pt x="178720" y="522863"/>
                    <a:pt x="390905" y="537038"/>
                  </a:cubicBezTo>
                  <a:lnTo>
                    <a:pt x="390467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4" name="Google Shape;2074;p111"/>
            <p:cNvSpPr/>
            <p:nvPr/>
          </p:nvSpPr>
          <p:spPr>
            <a:xfrm>
              <a:off x="3797348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401427" y="536308"/>
                  </a:moveTo>
                  <a:cubicBezTo>
                    <a:pt x="398212" y="466602"/>
                    <a:pt x="396020" y="396897"/>
                    <a:pt x="391344" y="327338"/>
                  </a:cubicBezTo>
                  <a:cubicBezTo>
                    <a:pt x="381991" y="326315"/>
                    <a:pt x="372493" y="325292"/>
                    <a:pt x="362994" y="323684"/>
                  </a:cubicBezTo>
                  <a:cubicBezTo>
                    <a:pt x="200787" y="296357"/>
                    <a:pt x="77012" y="174483"/>
                    <a:pt x="36241" y="21920"/>
                  </a:cubicBezTo>
                  <a:cubicBezTo>
                    <a:pt x="26763" y="57832"/>
                    <a:pt x="21949" y="94815"/>
                    <a:pt x="21920" y="131958"/>
                  </a:cubicBezTo>
                  <a:cubicBezTo>
                    <a:pt x="21920" y="353057"/>
                    <a:pt x="189680" y="533823"/>
                    <a:pt x="401865" y="547998"/>
                  </a:cubicBezTo>
                  <a:lnTo>
                    <a:pt x="401427" y="536308"/>
                  </a:lnTo>
                  <a:close/>
                  <a:moveTo>
                    <a:pt x="397043" y="432261"/>
                  </a:moveTo>
                  <a:cubicBezTo>
                    <a:pt x="355136" y="427542"/>
                    <a:pt x="314246" y="416198"/>
                    <a:pt x="275899" y="398650"/>
                  </a:cubicBezTo>
                  <a:cubicBezTo>
                    <a:pt x="125820" y="330260"/>
                    <a:pt x="36241" y="180036"/>
                    <a:pt x="34487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5" name="Google Shape;2075;p111"/>
            <p:cNvSpPr/>
            <p:nvPr/>
          </p:nvSpPr>
          <p:spPr>
            <a:xfrm>
              <a:off x="4509746" y="3163300"/>
              <a:ext cx="453011" cy="321492"/>
            </a:xfrm>
            <a:custGeom>
              <a:rect b="b" l="l" r="r" t="t"/>
              <a:pathLst>
                <a:path extrusionOk="0" h="321492" w="453011">
                  <a:moveTo>
                    <a:pt x="10960" y="317839"/>
                  </a:moveTo>
                  <a:lnTo>
                    <a:pt x="449359" y="317839"/>
                  </a:lnTo>
                  <a:lnTo>
                    <a:pt x="449359" y="10960"/>
                  </a:lnTo>
                  <a:lnTo>
                    <a:pt x="10960" y="10960"/>
                  </a:lnTo>
                  <a:lnTo>
                    <a:pt x="10960" y="317839"/>
                  </a:lnTo>
                  <a:close/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6" name="Google Shape;2076;p111"/>
            <p:cNvSpPr/>
            <p:nvPr/>
          </p:nvSpPr>
          <p:spPr>
            <a:xfrm>
              <a:off x="4498786" y="3152340"/>
              <a:ext cx="482238" cy="350718"/>
            </a:xfrm>
            <a:custGeom>
              <a:rect b="b" l="l" r="r" t="t"/>
              <a:pathLst>
                <a:path extrusionOk="0" h="350718" w="482238">
                  <a:moveTo>
                    <a:pt x="21920" y="328799"/>
                  </a:moveTo>
                  <a:lnTo>
                    <a:pt x="460319" y="328799"/>
                  </a:lnTo>
                  <a:lnTo>
                    <a:pt x="460319" y="21920"/>
                  </a:lnTo>
                  <a:lnTo>
                    <a:pt x="21920" y="21920"/>
                  </a:lnTo>
                  <a:lnTo>
                    <a:pt x="21920" y="328799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7" name="Google Shape;2077;p111"/>
            <p:cNvSpPr/>
            <p:nvPr/>
          </p:nvSpPr>
          <p:spPr>
            <a:xfrm>
              <a:off x="4100574" y="3382499"/>
              <a:ext cx="1183676" cy="1081383"/>
            </a:xfrm>
            <a:custGeom>
              <a:rect b="b" l="l" r="r" t="t"/>
              <a:pathLst>
                <a:path extrusionOk="0" h="1081383" w="1183676">
                  <a:moveTo>
                    <a:pt x="98640" y="1077730"/>
                  </a:moveTo>
                  <a:lnTo>
                    <a:pt x="1180023" y="1077730"/>
                  </a:lnTo>
                  <a:lnTo>
                    <a:pt x="1180023" y="390905"/>
                  </a:lnTo>
                  <a:lnTo>
                    <a:pt x="98640" y="390905"/>
                  </a:lnTo>
                  <a:lnTo>
                    <a:pt x="98640" y="1077730"/>
                  </a:lnTo>
                  <a:close/>
                  <a:moveTo>
                    <a:pt x="270346" y="270346"/>
                  </a:moveTo>
                  <a:lnTo>
                    <a:pt x="164399" y="376292"/>
                  </a:lnTo>
                  <a:lnTo>
                    <a:pt x="10960" y="10960"/>
                  </a:lnTo>
                  <a:lnTo>
                    <a:pt x="376292" y="164399"/>
                  </a:lnTo>
                  <a:lnTo>
                    <a:pt x="27034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8" name="Google Shape;2078;p111"/>
            <p:cNvSpPr/>
            <p:nvPr/>
          </p:nvSpPr>
          <p:spPr>
            <a:xfrm>
              <a:off x="408961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281306" y="281306"/>
                  </a:moveTo>
                  <a:lnTo>
                    <a:pt x="175359" y="387252"/>
                  </a:lnTo>
                  <a:lnTo>
                    <a:pt x="21920" y="21920"/>
                  </a:lnTo>
                  <a:lnTo>
                    <a:pt x="387252" y="175359"/>
                  </a:lnTo>
                  <a:lnTo>
                    <a:pt x="28130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9" name="Google Shape;2079;p111"/>
            <p:cNvSpPr/>
            <p:nvPr/>
          </p:nvSpPr>
          <p:spPr>
            <a:xfrm>
              <a:off x="4991984" y="3382499"/>
              <a:ext cx="379945" cy="379945"/>
            </a:xfrm>
            <a:custGeom>
              <a:rect b="b" l="l" r="r" t="t"/>
              <a:pathLst>
                <a:path extrusionOk="0" h="379945" w="379945">
                  <a:moveTo>
                    <a:pt x="116906" y="270346"/>
                  </a:moveTo>
                  <a:lnTo>
                    <a:pt x="222853" y="376292"/>
                  </a:lnTo>
                  <a:lnTo>
                    <a:pt x="376292" y="10960"/>
                  </a:lnTo>
                  <a:lnTo>
                    <a:pt x="10960" y="164399"/>
                  </a:lnTo>
                  <a:lnTo>
                    <a:pt x="11690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0" name="Google Shape;2080;p111"/>
            <p:cNvSpPr/>
            <p:nvPr/>
          </p:nvSpPr>
          <p:spPr>
            <a:xfrm>
              <a:off x="498102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127866" y="281306"/>
                  </a:moveTo>
                  <a:lnTo>
                    <a:pt x="233813" y="387252"/>
                  </a:lnTo>
                  <a:lnTo>
                    <a:pt x="387252" y="21920"/>
                  </a:lnTo>
                  <a:lnTo>
                    <a:pt x="21920" y="175359"/>
                  </a:lnTo>
                  <a:lnTo>
                    <a:pt x="12786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1" name="Google Shape;2081;p111"/>
            <p:cNvSpPr/>
            <p:nvPr/>
          </p:nvSpPr>
          <p:spPr>
            <a:xfrm>
              <a:off x="4217480" y="3353272"/>
              <a:ext cx="1022930" cy="555304"/>
            </a:xfrm>
            <a:custGeom>
              <a:rect b="b" l="l" r="r" t="t"/>
              <a:pathLst>
                <a:path extrusionOk="0" h="555304" w="1022930">
                  <a:moveTo>
                    <a:pt x="1019277" y="509858"/>
                  </a:moveTo>
                  <a:cubicBezTo>
                    <a:pt x="1019277" y="647661"/>
                    <a:pt x="515118" y="400550"/>
                    <a:pt x="515118" y="400550"/>
                  </a:cubicBezTo>
                  <a:cubicBezTo>
                    <a:pt x="515118" y="400550"/>
                    <a:pt x="10960" y="647515"/>
                    <a:pt x="10960" y="509858"/>
                  </a:cubicBezTo>
                  <a:cubicBezTo>
                    <a:pt x="10960" y="234543"/>
                    <a:pt x="236735" y="10960"/>
                    <a:pt x="515118" y="10960"/>
                  </a:cubicBezTo>
                  <a:cubicBezTo>
                    <a:pt x="793501" y="10960"/>
                    <a:pt x="1019277" y="234397"/>
                    <a:pt x="1019277" y="509858"/>
                  </a:cubicBez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2" name="Google Shape;2082;p111"/>
            <p:cNvSpPr/>
            <p:nvPr/>
          </p:nvSpPr>
          <p:spPr>
            <a:xfrm>
              <a:off x="4206520" y="3342313"/>
              <a:ext cx="1052156" cy="569918"/>
            </a:xfrm>
            <a:custGeom>
              <a:rect b="b" l="l" r="r" t="t"/>
              <a:pathLst>
                <a:path extrusionOk="0" h="569918" w="1052156">
                  <a:moveTo>
                    <a:pt x="1030237" y="520818"/>
                  </a:moveTo>
                  <a:cubicBezTo>
                    <a:pt x="1030237" y="658621"/>
                    <a:pt x="526078" y="411510"/>
                    <a:pt x="526078" y="411510"/>
                  </a:cubicBezTo>
                  <a:cubicBezTo>
                    <a:pt x="526078" y="411510"/>
                    <a:pt x="21920" y="658475"/>
                    <a:pt x="21920" y="520818"/>
                  </a:cubicBezTo>
                  <a:cubicBezTo>
                    <a:pt x="21920" y="245503"/>
                    <a:pt x="247695" y="21920"/>
                    <a:pt x="526078" y="21920"/>
                  </a:cubicBezTo>
                  <a:cubicBezTo>
                    <a:pt x="804461" y="21920"/>
                    <a:pt x="1030237" y="245357"/>
                    <a:pt x="1030237" y="520818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3" name="Google Shape;2083;p111"/>
            <p:cNvSpPr/>
            <p:nvPr/>
          </p:nvSpPr>
          <p:spPr>
            <a:xfrm>
              <a:off x="4641265" y="3864737"/>
              <a:ext cx="204586" cy="204586"/>
            </a:xfrm>
            <a:custGeom>
              <a:rect b="b" l="l" r="r" t="t"/>
              <a:pathLst>
                <a:path extrusionOk="0" h="204586" w="204586">
                  <a:moveTo>
                    <a:pt x="200933" y="108577"/>
                  </a:moveTo>
                  <a:lnTo>
                    <a:pt x="105946" y="200933"/>
                  </a:lnTo>
                  <a:lnTo>
                    <a:pt x="10960" y="108577"/>
                  </a:lnTo>
                  <a:lnTo>
                    <a:pt x="105946" y="10960"/>
                  </a:lnTo>
                  <a:lnTo>
                    <a:pt x="200933" y="108577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4" name="Google Shape;2084;p111"/>
            <p:cNvSpPr/>
            <p:nvPr/>
          </p:nvSpPr>
          <p:spPr>
            <a:xfrm>
              <a:off x="4630305" y="3853778"/>
              <a:ext cx="233812" cy="233812"/>
            </a:xfrm>
            <a:custGeom>
              <a:rect b="b" l="l" r="r" t="t"/>
              <a:pathLst>
                <a:path extrusionOk="0" h="233812" w="233812">
                  <a:moveTo>
                    <a:pt x="211893" y="119537"/>
                  </a:moveTo>
                  <a:lnTo>
                    <a:pt x="116906" y="211893"/>
                  </a:lnTo>
                  <a:lnTo>
                    <a:pt x="21920" y="119537"/>
                  </a:lnTo>
                  <a:lnTo>
                    <a:pt x="116906" y="21920"/>
                  </a:lnTo>
                  <a:lnTo>
                    <a:pt x="211893" y="119537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5" name="Google Shape;2085;p111"/>
            <p:cNvSpPr/>
            <p:nvPr/>
          </p:nvSpPr>
          <p:spPr>
            <a:xfrm>
              <a:off x="4188253" y="3440948"/>
              <a:ext cx="1110609" cy="584531"/>
            </a:xfrm>
            <a:custGeom>
              <a:rect b="b" l="l" r="r" t="t"/>
              <a:pathLst>
                <a:path extrusionOk="0" h="584531" w="1110609">
                  <a:moveTo>
                    <a:pt x="813668" y="10964"/>
                  </a:moveTo>
                  <a:cubicBezTo>
                    <a:pt x="709285" y="10387"/>
                    <a:pt x="612392" y="65088"/>
                    <a:pt x="558958" y="154759"/>
                  </a:cubicBezTo>
                  <a:cubicBezTo>
                    <a:pt x="505525" y="65088"/>
                    <a:pt x="408631" y="10387"/>
                    <a:pt x="304249" y="10964"/>
                  </a:cubicBezTo>
                  <a:cubicBezTo>
                    <a:pt x="142333" y="10964"/>
                    <a:pt x="10960" y="138538"/>
                    <a:pt x="10960" y="295924"/>
                  </a:cubicBezTo>
                  <a:cubicBezTo>
                    <a:pt x="10960" y="453309"/>
                    <a:pt x="142333" y="580883"/>
                    <a:pt x="304249" y="580883"/>
                  </a:cubicBezTo>
                  <a:cubicBezTo>
                    <a:pt x="413264" y="580883"/>
                    <a:pt x="508396" y="523014"/>
                    <a:pt x="558958" y="437088"/>
                  </a:cubicBezTo>
                  <a:cubicBezTo>
                    <a:pt x="612392" y="526759"/>
                    <a:pt x="709285" y="581460"/>
                    <a:pt x="813668" y="580883"/>
                  </a:cubicBezTo>
                  <a:cubicBezTo>
                    <a:pt x="975583" y="580883"/>
                    <a:pt x="1106956" y="453309"/>
                    <a:pt x="1106956" y="295924"/>
                  </a:cubicBezTo>
                  <a:cubicBezTo>
                    <a:pt x="1106956" y="138538"/>
                    <a:pt x="975583" y="10964"/>
                    <a:pt x="813668" y="10964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6" name="Google Shape;2086;p111"/>
            <p:cNvSpPr/>
            <p:nvPr/>
          </p:nvSpPr>
          <p:spPr>
            <a:xfrm>
              <a:off x="4177293" y="3429988"/>
              <a:ext cx="1139836" cy="613758"/>
            </a:xfrm>
            <a:custGeom>
              <a:rect b="b" l="l" r="r" t="t"/>
              <a:pathLst>
                <a:path extrusionOk="0" h="613758" w="1139836">
                  <a:moveTo>
                    <a:pt x="824628" y="21924"/>
                  </a:moveTo>
                  <a:cubicBezTo>
                    <a:pt x="720245" y="21347"/>
                    <a:pt x="623352" y="76048"/>
                    <a:pt x="569918" y="165719"/>
                  </a:cubicBezTo>
                  <a:cubicBezTo>
                    <a:pt x="516485" y="76048"/>
                    <a:pt x="419591" y="21347"/>
                    <a:pt x="315209" y="21924"/>
                  </a:cubicBezTo>
                  <a:cubicBezTo>
                    <a:pt x="153293" y="21924"/>
                    <a:pt x="21920" y="149498"/>
                    <a:pt x="21920" y="306884"/>
                  </a:cubicBezTo>
                  <a:cubicBezTo>
                    <a:pt x="21920" y="464269"/>
                    <a:pt x="153293" y="591843"/>
                    <a:pt x="315209" y="591843"/>
                  </a:cubicBezTo>
                  <a:cubicBezTo>
                    <a:pt x="424224" y="591843"/>
                    <a:pt x="519356" y="533974"/>
                    <a:pt x="569918" y="448048"/>
                  </a:cubicBezTo>
                  <a:cubicBezTo>
                    <a:pt x="623352" y="537719"/>
                    <a:pt x="720245" y="592420"/>
                    <a:pt x="824628" y="591843"/>
                  </a:cubicBezTo>
                  <a:cubicBezTo>
                    <a:pt x="986543" y="591843"/>
                    <a:pt x="1117916" y="464269"/>
                    <a:pt x="1117916" y="306884"/>
                  </a:cubicBezTo>
                  <a:cubicBezTo>
                    <a:pt x="1117916" y="149498"/>
                    <a:pt x="986543" y="21924"/>
                    <a:pt x="824628" y="2192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7" name="Google Shape;2087;p111"/>
            <p:cNvSpPr/>
            <p:nvPr/>
          </p:nvSpPr>
          <p:spPr>
            <a:xfrm>
              <a:off x="4422066" y="3674765"/>
              <a:ext cx="613758" cy="87679"/>
            </a:xfrm>
            <a:custGeom>
              <a:rect b="b" l="l" r="r" t="t"/>
              <a:pathLst>
                <a:path extrusionOk="0" h="87679" w="613758">
                  <a:moveTo>
                    <a:pt x="84026" y="47493"/>
                  </a:moveTo>
                  <a:cubicBezTo>
                    <a:pt x="84026" y="67670"/>
                    <a:pt x="67670" y="84026"/>
                    <a:pt x="47493" y="84026"/>
                  </a:cubicBezTo>
                  <a:cubicBezTo>
                    <a:pt x="27317" y="84026"/>
                    <a:pt x="10960" y="67670"/>
                    <a:pt x="10960" y="47493"/>
                  </a:cubicBezTo>
                  <a:cubicBezTo>
                    <a:pt x="10960" y="27317"/>
                    <a:pt x="27317" y="10960"/>
                    <a:pt x="47493" y="10960"/>
                  </a:cubicBezTo>
                  <a:cubicBezTo>
                    <a:pt x="67670" y="10960"/>
                    <a:pt x="84026" y="27317"/>
                    <a:pt x="84026" y="47493"/>
                  </a:cubicBezTo>
                  <a:moveTo>
                    <a:pt x="610105" y="47493"/>
                  </a:moveTo>
                  <a:cubicBezTo>
                    <a:pt x="610105" y="67670"/>
                    <a:pt x="593748" y="84026"/>
                    <a:pt x="573571" y="84026"/>
                  </a:cubicBezTo>
                  <a:cubicBezTo>
                    <a:pt x="553395" y="84026"/>
                    <a:pt x="537038" y="67670"/>
                    <a:pt x="537038" y="47493"/>
                  </a:cubicBezTo>
                  <a:cubicBezTo>
                    <a:pt x="537038" y="27317"/>
                    <a:pt x="553395" y="10960"/>
                    <a:pt x="573571" y="10960"/>
                  </a:cubicBezTo>
                  <a:cubicBezTo>
                    <a:pt x="593748" y="10960"/>
                    <a:pt x="610105" y="27317"/>
                    <a:pt x="610105" y="47493"/>
                  </a:cubicBezTo>
                </a:path>
              </a:pathLst>
            </a:custGeom>
            <a:solidFill>
              <a:srgbClr val="4F3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8" name="Google Shape;2088;p111"/>
            <p:cNvSpPr/>
            <p:nvPr/>
          </p:nvSpPr>
          <p:spPr>
            <a:xfrm>
              <a:off x="4177293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9" name="Google Shape;2089;p111"/>
            <p:cNvSpPr/>
            <p:nvPr/>
          </p:nvSpPr>
          <p:spPr>
            <a:xfrm>
              <a:off x="5273290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0" name="Google Shape;2090;p111"/>
            <p:cNvSpPr/>
            <p:nvPr/>
          </p:nvSpPr>
          <p:spPr>
            <a:xfrm>
              <a:off x="3651215" y="4613668"/>
              <a:ext cx="2177379" cy="379945"/>
            </a:xfrm>
            <a:custGeom>
              <a:rect b="b" l="l" r="r" t="t"/>
              <a:pathLst>
                <a:path extrusionOk="0" h="379945" w="2177379">
                  <a:moveTo>
                    <a:pt x="21920" y="21920"/>
                  </a:moveTo>
                  <a:cubicBezTo>
                    <a:pt x="155485" y="21920"/>
                    <a:pt x="263770" y="126843"/>
                    <a:pt x="263770" y="256463"/>
                  </a:cubicBezTo>
                  <a:lnTo>
                    <a:pt x="263770" y="372346"/>
                  </a:lnTo>
                  <a:moveTo>
                    <a:pt x="102731" y="137803"/>
                  </a:moveTo>
                  <a:cubicBezTo>
                    <a:pt x="192165" y="137803"/>
                    <a:pt x="264500" y="207947"/>
                    <a:pt x="264500" y="294604"/>
                  </a:cubicBezTo>
                  <a:lnTo>
                    <a:pt x="264500" y="372054"/>
                  </a:lnTo>
                  <a:moveTo>
                    <a:pt x="2060766" y="372346"/>
                  </a:moveTo>
                  <a:lnTo>
                    <a:pt x="108869" y="372346"/>
                  </a:lnTo>
                  <a:moveTo>
                    <a:pt x="279114" y="290512"/>
                  </a:moveTo>
                  <a:lnTo>
                    <a:pt x="448043" y="230598"/>
                  </a:lnTo>
                  <a:moveTo>
                    <a:pt x="2155460" y="21920"/>
                  </a:moveTo>
                  <a:cubicBezTo>
                    <a:pt x="2021894" y="21920"/>
                    <a:pt x="1913610" y="126843"/>
                    <a:pt x="1913610" y="256463"/>
                  </a:cubicBezTo>
                  <a:lnTo>
                    <a:pt x="1913610" y="372346"/>
                  </a:lnTo>
                  <a:moveTo>
                    <a:pt x="2074648" y="137803"/>
                  </a:moveTo>
                  <a:cubicBezTo>
                    <a:pt x="1985215" y="137803"/>
                    <a:pt x="1912733" y="207947"/>
                    <a:pt x="1912733" y="294604"/>
                  </a:cubicBezTo>
                  <a:lnTo>
                    <a:pt x="1912733" y="372054"/>
                  </a:lnTo>
                  <a:moveTo>
                    <a:pt x="1898266" y="290366"/>
                  </a:moveTo>
                  <a:lnTo>
                    <a:pt x="1729336" y="230744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1" name="Google Shape;2091;p111"/>
            <p:cNvSpPr/>
            <p:nvPr/>
          </p:nvSpPr>
          <p:spPr>
            <a:xfrm>
              <a:off x="4991984" y="3250979"/>
              <a:ext cx="131519" cy="146132"/>
            </a:xfrm>
            <a:custGeom>
              <a:rect b="b" l="l" r="r" t="t"/>
              <a:pathLst>
                <a:path extrusionOk="0" h="146132" w="131519">
                  <a:moveTo>
                    <a:pt x="127866" y="142480"/>
                  </a:moveTo>
                  <a:lnTo>
                    <a:pt x="10960" y="142480"/>
                  </a:lnTo>
                  <a:lnTo>
                    <a:pt x="69413" y="10960"/>
                  </a:lnTo>
                  <a:lnTo>
                    <a:pt x="127866" y="142480"/>
                  </a:lnTo>
                </a:path>
              </a:pathLst>
            </a:custGeom>
            <a:solidFill>
              <a:srgbClr val="FCD6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2" name="Google Shape;2092;p111"/>
            <p:cNvSpPr/>
            <p:nvPr/>
          </p:nvSpPr>
          <p:spPr>
            <a:xfrm>
              <a:off x="4981024" y="3240020"/>
              <a:ext cx="160746" cy="175359"/>
            </a:xfrm>
            <a:custGeom>
              <a:rect b="b" l="l" r="r" t="t"/>
              <a:pathLst>
                <a:path extrusionOk="0" h="175359" w="160746">
                  <a:moveTo>
                    <a:pt x="138826" y="153440"/>
                  </a:moveTo>
                  <a:lnTo>
                    <a:pt x="21920" y="153440"/>
                  </a:lnTo>
                  <a:lnTo>
                    <a:pt x="80373" y="21920"/>
                  </a:lnTo>
                  <a:lnTo>
                    <a:pt x="138826" y="153440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3" name="Google Shape;2093;p111"/>
            <p:cNvSpPr/>
            <p:nvPr/>
          </p:nvSpPr>
          <p:spPr>
            <a:xfrm>
              <a:off x="4100720" y="4142390"/>
              <a:ext cx="1285969" cy="847570"/>
            </a:xfrm>
            <a:custGeom>
              <a:rect b="b" l="l" r="r" t="t"/>
              <a:pathLst>
                <a:path extrusionOk="0" h="847570" w="1285969">
                  <a:moveTo>
                    <a:pt x="1228247" y="843917"/>
                  </a:moveTo>
                  <a:lnTo>
                    <a:pt x="64883" y="843917"/>
                  </a:lnTo>
                  <a:cubicBezTo>
                    <a:pt x="35263" y="844078"/>
                    <a:pt x="11122" y="820200"/>
                    <a:pt x="10960" y="790579"/>
                  </a:cubicBezTo>
                  <a:cubicBezTo>
                    <a:pt x="10960" y="790579"/>
                    <a:pt x="10960" y="790579"/>
                    <a:pt x="10960" y="790579"/>
                  </a:cubicBezTo>
                  <a:lnTo>
                    <a:pt x="10960" y="64445"/>
                  </a:lnTo>
                  <a:cubicBezTo>
                    <a:pt x="11121" y="34859"/>
                    <a:pt x="35151" y="10960"/>
                    <a:pt x="64737" y="10960"/>
                  </a:cubicBezTo>
                  <a:lnTo>
                    <a:pt x="1228247" y="10960"/>
                  </a:lnTo>
                  <a:cubicBezTo>
                    <a:pt x="1257897" y="10880"/>
                    <a:pt x="1282009" y="34802"/>
                    <a:pt x="1282170" y="64445"/>
                  </a:cubicBezTo>
                  <a:lnTo>
                    <a:pt x="1282170" y="790433"/>
                  </a:lnTo>
                  <a:cubicBezTo>
                    <a:pt x="1282082" y="820054"/>
                    <a:pt x="1258014" y="844005"/>
                    <a:pt x="1228393" y="843917"/>
                  </a:cubicBezTo>
                </a:path>
              </a:pathLst>
            </a:custGeom>
            <a:solidFill>
              <a:srgbClr val="A3D4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4" name="Google Shape;2094;p111"/>
            <p:cNvSpPr/>
            <p:nvPr/>
          </p:nvSpPr>
          <p:spPr>
            <a:xfrm>
              <a:off x="4089760" y="4131430"/>
              <a:ext cx="1300582" cy="876797"/>
            </a:xfrm>
            <a:custGeom>
              <a:rect b="b" l="l" r="r" t="t"/>
              <a:pathLst>
                <a:path extrusionOk="0" h="876797" w="1300582">
                  <a:moveTo>
                    <a:pt x="1239207" y="854877"/>
                  </a:moveTo>
                  <a:lnTo>
                    <a:pt x="75843" y="854877"/>
                  </a:lnTo>
                  <a:cubicBezTo>
                    <a:pt x="46223" y="855038"/>
                    <a:pt x="22082" y="831160"/>
                    <a:pt x="21920" y="801539"/>
                  </a:cubicBezTo>
                  <a:cubicBezTo>
                    <a:pt x="21920" y="801539"/>
                    <a:pt x="21920" y="801539"/>
                    <a:pt x="21920" y="801539"/>
                  </a:cubicBezTo>
                  <a:lnTo>
                    <a:pt x="21920" y="75405"/>
                  </a:lnTo>
                  <a:cubicBezTo>
                    <a:pt x="22081" y="45819"/>
                    <a:pt x="46111" y="21920"/>
                    <a:pt x="75697" y="21920"/>
                  </a:cubicBezTo>
                  <a:lnTo>
                    <a:pt x="1239207" y="21920"/>
                  </a:lnTo>
                  <a:cubicBezTo>
                    <a:pt x="1268857" y="21840"/>
                    <a:pt x="1292969" y="45762"/>
                    <a:pt x="1293130" y="75405"/>
                  </a:cubicBezTo>
                  <a:lnTo>
                    <a:pt x="1293130" y="801393"/>
                  </a:lnTo>
                  <a:cubicBezTo>
                    <a:pt x="1293042" y="831014"/>
                    <a:pt x="1268974" y="854965"/>
                    <a:pt x="1239353" y="85487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F39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5" name="Google Shape;2095;p111"/>
            <p:cNvSpPr/>
            <p:nvPr/>
          </p:nvSpPr>
          <p:spPr>
            <a:xfrm>
              <a:off x="4392839" y="2987940"/>
              <a:ext cx="672211" cy="292265"/>
            </a:xfrm>
            <a:custGeom>
              <a:rect b="b" l="l" r="r" t="t"/>
              <a:pathLst>
                <a:path extrusionOk="0" h="292265" w="672211">
                  <a:moveTo>
                    <a:pt x="668558" y="149786"/>
                  </a:moveTo>
                  <a:lnTo>
                    <a:pt x="339759" y="288612"/>
                  </a:lnTo>
                  <a:lnTo>
                    <a:pt x="10960" y="149786"/>
                  </a:lnTo>
                  <a:lnTo>
                    <a:pt x="339759" y="10960"/>
                  </a:lnTo>
                  <a:lnTo>
                    <a:pt x="668558" y="149786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6" name="Google Shape;2096;p111"/>
            <p:cNvSpPr/>
            <p:nvPr/>
          </p:nvSpPr>
          <p:spPr>
            <a:xfrm>
              <a:off x="4381879" y="2976980"/>
              <a:ext cx="701437" cy="321492"/>
            </a:xfrm>
            <a:custGeom>
              <a:rect b="b" l="l" r="r" t="t"/>
              <a:pathLst>
                <a:path extrusionOk="0" h="321492" w="701437">
                  <a:moveTo>
                    <a:pt x="679518" y="160746"/>
                  </a:moveTo>
                  <a:lnTo>
                    <a:pt x="350719" y="299572"/>
                  </a:lnTo>
                  <a:lnTo>
                    <a:pt x="21920" y="160746"/>
                  </a:lnTo>
                  <a:lnTo>
                    <a:pt x="350719" y="21920"/>
                  </a:lnTo>
                  <a:lnTo>
                    <a:pt x="679518" y="160746"/>
                  </a:lnTo>
                  <a:close/>
                  <a:moveTo>
                    <a:pt x="679518" y="160746"/>
                  </a:moveTo>
                  <a:lnTo>
                    <a:pt x="679518" y="294312"/>
                  </a:lnTo>
                  <a:lnTo>
                    <a:pt x="679518" y="16074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7" name="Google Shape;2097;p111"/>
            <p:cNvSpPr/>
            <p:nvPr/>
          </p:nvSpPr>
          <p:spPr>
            <a:xfrm>
              <a:off x="4612039" y="4463882"/>
              <a:ext cx="219199" cy="219199"/>
            </a:xfrm>
            <a:custGeom>
              <a:rect b="b" l="l" r="r" t="t"/>
              <a:pathLst>
                <a:path extrusionOk="0" h="219199" w="219199">
                  <a:moveTo>
                    <a:pt x="215546" y="113253"/>
                  </a:moveTo>
                  <a:cubicBezTo>
                    <a:pt x="215546" y="169748"/>
                    <a:pt x="169748" y="215546"/>
                    <a:pt x="113253" y="215546"/>
                  </a:cubicBezTo>
                  <a:cubicBezTo>
                    <a:pt x="56758" y="215546"/>
                    <a:pt x="10960" y="169748"/>
                    <a:pt x="10960" y="113253"/>
                  </a:cubicBezTo>
                  <a:cubicBezTo>
                    <a:pt x="10960" y="56758"/>
                    <a:pt x="56758" y="10960"/>
                    <a:pt x="113253" y="10960"/>
                  </a:cubicBezTo>
                  <a:cubicBezTo>
                    <a:pt x="169748" y="10960"/>
                    <a:pt x="215546" y="56758"/>
                    <a:pt x="215546" y="113253"/>
                  </a:cubicBezTo>
                  <a:close/>
                </a:path>
              </a:pathLst>
            </a:custGeom>
            <a:solidFill>
              <a:srgbClr val="7EB2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BB6D4"/>
        </a:solidFill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76"/>
          <p:cNvSpPr txBox="1"/>
          <p:nvPr>
            <p:ph type="title"/>
          </p:nvPr>
        </p:nvSpPr>
        <p:spPr>
          <a:xfrm>
            <a:off x="539750" y="3346655"/>
            <a:ext cx="6569261" cy="2009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Поехали!</a:t>
            </a:r>
            <a:endParaRPr/>
          </a:p>
        </p:txBody>
      </p:sp>
      <p:sp>
        <p:nvSpPr>
          <p:cNvPr id="1829" name="Google Shape;1829;p76"/>
          <p:cNvSpPr txBox="1"/>
          <p:nvPr>
            <p:ph idx="1" type="body"/>
          </p:nvPr>
        </p:nvSpPr>
        <p:spPr>
          <a:xfrm>
            <a:off x="539750" y="1602117"/>
            <a:ext cx="1809003" cy="1513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</a:pPr>
            <a:r>
              <a:rPr lang="ru-RU"/>
              <a:t> 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11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Сравнение АВЛ и красно-черных деревьев</a:t>
            </a:r>
            <a:endParaRPr/>
          </a:p>
        </p:txBody>
      </p:sp>
      <p:sp>
        <p:nvSpPr>
          <p:cNvPr id="2103" name="Google Shape;2103;p112"/>
          <p:cNvSpPr txBox="1"/>
          <p:nvPr>
            <p:ph idx="1" type="body"/>
          </p:nvPr>
        </p:nvSpPr>
        <p:spPr>
          <a:xfrm>
            <a:off x="539750" y="765175"/>
            <a:ext cx="8064600" cy="57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222222"/>
                </a:solidFill>
              </a:rPr>
              <a:t>N - количество вершин, </a:t>
            </a:r>
            <a:endParaRPr sz="30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</a:rPr>
              <a:t>h - высота дерева</a:t>
            </a:r>
            <a:endParaRPr sz="30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</a:rPr>
              <a:t>Для АВЛ дерева</a:t>
            </a:r>
            <a:endParaRPr sz="30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</a:rPr>
              <a:t>Для красно-черного</a:t>
            </a:r>
            <a:endParaRPr sz="30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</a:rPr>
              <a:t>	</a:t>
            </a:r>
            <a:endParaRPr baseline="30000" sz="30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aseline="30000" lang="ru-RU" sz="4800">
                <a:solidFill>
                  <a:srgbClr val="222222"/>
                </a:solidFill>
              </a:rPr>
              <a:t>Итого</a:t>
            </a:r>
            <a:endParaRPr baseline="30000" sz="4800">
              <a:solidFill>
                <a:srgbClr val="222222"/>
              </a:solidFill>
            </a:endParaRPr>
          </a:p>
        </p:txBody>
      </p:sp>
      <p:pic>
        <p:nvPicPr>
          <p:cNvPr id="2104" name="Google Shape;2104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3129922"/>
            <a:ext cx="7592200" cy="5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5" name="Google Shape;2105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75" y="4423200"/>
            <a:ext cx="4733300" cy="7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6" name="Google Shape;2106;p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675" y="5904575"/>
            <a:ext cx="3932995" cy="5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11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Тест производительности</a:t>
            </a:r>
            <a:endParaRPr/>
          </a:p>
        </p:txBody>
      </p:sp>
      <p:pic>
        <p:nvPicPr>
          <p:cNvPr id="2112" name="Google Shape;2112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7300" y="612225"/>
            <a:ext cx="9995276" cy="52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14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Домашнее</a:t>
            </a:r>
            <a:r>
              <a:rPr lang="ru-RU"/>
              <a:t> задание</a:t>
            </a:r>
            <a:endParaRPr/>
          </a:p>
        </p:txBody>
      </p:sp>
      <p:sp>
        <p:nvSpPr>
          <p:cNvPr id="2118" name="Google Shape;2118;p114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Реализовать красно-чёрное дерево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Сравнить производительность</a:t>
            </a:r>
            <a:br>
              <a:rPr lang="ru-RU" sz="3000"/>
            </a:b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9" name="Google Shape;2119;p114"/>
          <p:cNvSpPr/>
          <p:nvPr/>
        </p:nvSpPr>
        <p:spPr>
          <a:xfrm>
            <a:off x="4718103" y="2085735"/>
            <a:ext cx="3866100" cy="39747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20" name="Google Shape;2120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6700" y="2581388"/>
            <a:ext cx="2509051" cy="29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11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Расширяющиеся деревья</a:t>
            </a:r>
            <a:endParaRPr/>
          </a:p>
        </p:txBody>
      </p:sp>
      <p:sp>
        <p:nvSpPr>
          <p:cNvPr id="2126" name="Google Shape;2126;p115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Это вид двоичного дерева поиска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Splay - скошенный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Не хранит дополнительной информации для поддержания структуры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Роберт Тарьян и Даниель Слейтор </a:t>
            </a:r>
            <a:br>
              <a:rPr lang="ru-RU" sz="3000"/>
            </a:br>
            <a:r>
              <a:rPr lang="ru-RU" sz="3000"/>
              <a:t>в 1983 году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11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Расширяющиеся деревья</a:t>
            </a:r>
            <a:endParaRPr/>
          </a:p>
        </p:txBody>
      </p:sp>
      <p:sp>
        <p:nvSpPr>
          <p:cNvPr id="2132" name="Google Shape;2132;p116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Подъем текущей вершины в корень при любой операции с деревом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Вставка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Удаление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Поиск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11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Вопрос</a:t>
            </a:r>
            <a:endParaRPr/>
          </a:p>
        </p:txBody>
      </p:sp>
      <p:sp>
        <p:nvSpPr>
          <p:cNvPr id="2138" name="Google Shape;2138;p117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</a:rPr>
              <a:t>Зачем</a:t>
            </a:r>
            <a:r>
              <a:rPr b="1" lang="ru-RU" sz="3000">
                <a:solidFill>
                  <a:schemeClr val="dk1"/>
                </a:solidFill>
              </a:rPr>
              <a:t>?</a:t>
            </a:r>
            <a:endParaRPr b="1"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139" name="Google Shape;2139;p117"/>
          <p:cNvSpPr/>
          <p:nvPr/>
        </p:nvSpPr>
        <p:spPr>
          <a:xfrm>
            <a:off x="4357850" y="2163100"/>
            <a:ext cx="4124400" cy="40605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40" name="Google Shape;2140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8924" y="2755425"/>
            <a:ext cx="2478650" cy="287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11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П</a:t>
            </a:r>
            <a:r>
              <a:rPr lang="ru-RU"/>
              <a:t>овороты налево и направо</a:t>
            </a:r>
            <a:endParaRPr/>
          </a:p>
        </p:txBody>
      </p:sp>
      <p:sp>
        <p:nvSpPr>
          <p:cNvPr id="2146" name="Google Shape;2146;p118"/>
          <p:cNvSpPr txBox="1"/>
          <p:nvPr>
            <p:ph idx="1" type="body"/>
          </p:nvPr>
        </p:nvSpPr>
        <p:spPr>
          <a:xfrm>
            <a:off x="539700" y="1166254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47" name="Google Shape;2147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42244"/>
            <a:ext cx="9144000" cy="217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119"/>
          <p:cNvSpPr txBox="1"/>
          <p:nvPr>
            <p:ph idx="1" type="body"/>
          </p:nvPr>
        </p:nvSpPr>
        <p:spPr>
          <a:xfrm>
            <a:off x="334200" y="1212875"/>
            <a:ext cx="9029100" cy="52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-RU" sz="1800">
                <a:solidFill>
                  <a:srgbClr val="A626A4"/>
                </a:solidFill>
              </a:rPr>
              <a:t>Перекосить</a:t>
            </a:r>
            <a:r>
              <a:rPr lang="ru-RU" sz="1800">
                <a:solidFill>
                  <a:srgbClr val="383A42"/>
                </a:solidFill>
              </a:rPr>
              <a:t>():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</a:t>
            </a:r>
            <a:r>
              <a:rPr b="1" lang="ru-RU" sz="1800">
                <a:solidFill>
                  <a:srgbClr val="A626A4"/>
                </a:solidFill>
              </a:rPr>
              <a:t>пока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родитель не </a:t>
            </a:r>
            <a:r>
              <a:rPr lang="ru-RU" sz="1800">
                <a:solidFill>
                  <a:srgbClr val="A626A4"/>
                </a:solidFill>
              </a:rPr>
              <a:t>пусто </a:t>
            </a:r>
            <a:r>
              <a:rPr b="1" lang="ru-RU" sz="1800">
                <a:solidFill>
                  <a:srgbClr val="A626A4"/>
                </a:solidFill>
              </a:rPr>
              <a:t>то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	</a:t>
            </a:r>
            <a:r>
              <a:rPr b="1" lang="ru-RU" sz="1800">
                <a:solidFill>
                  <a:srgbClr val="A626A4"/>
                </a:solidFill>
              </a:rPr>
              <a:t>если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родитель.левый == текущий </a:t>
            </a:r>
            <a:r>
              <a:rPr b="1" lang="ru-RU" sz="1800">
                <a:solidFill>
                  <a:srgbClr val="A626A4"/>
                </a:solidFill>
              </a:rPr>
              <a:t>то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		ВращатьНаправо() 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	</a:t>
            </a:r>
            <a:r>
              <a:rPr b="1" lang="ru-RU" sz="1800">
                <a:solidFill>
                  <a:srgbClr val="A626A4"/>
                </a:solidFill>
              </a:rPr>
              <a:t>иначе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		ВращатьНалево() 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endParaRPr b="1" sz="1800">
              <a:solidFill>
                <a:srgbClr val="3F3F3F"/>
              </a:solidFill>
            </a:endParaRPr>
          </a:p>
        </p:txBody>
      </p:sp>
      <p:sp>
        <p:nvSpPr>
          <p:cNvPr id="2153" name="Google Shape;2153;p11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Splay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12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Splay - деревья</a:t>
            </a:r>
            <a:endParaRPr/>
          </a:p>
        </p:txBody>
      </p:sp>
      <p:sp>
        <p:nvSpPr>
          <p:cNvPr id="2159" name="Google Shape;2159;p120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Zig поворот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Zig-Zig поворот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Zig-Zag поворот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12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Zig-поворот</a:t>
            </a:r>
            <a:endParaRPr/>
          </a:p>
        </p:txBody>
      </p:sp>
      <p:sp>
        <p:nvSpPr>
          <p:cNvPr id="2165" name="Google Shape;2165;p121"/>
          <p:cNvSpPr txBox="1"/>
          <p:nvPr>
            <p:ph idx="1" type="body"/>
          </p:nvPr>
        </p:nvSpPr>
        <p:spPr>
          <a:xfrm>
            <a:off x="539700" y="1166254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/>
              <a:t>Выполняется только один раз, если высота дерева нечетная</a:t>
            </a:r>
            <a:endParaRPr sz="1800"/>
          </a:p>
        </p:txBody>
      </p:sp>
      <p:pic>
        <p:nvPicPr>
          <p:cNvPr id="2166" name="Google Shape;2166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85244"/>
            <a:ext cx="9144000" cy="217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77"/>
          <p:cNvSpPr txBox="1"/>
          <p:nvPr>
            <p:ph type="title"/>
          </p:nvPr>
        </p:nvSpPr>
        <p:spPr>
          <a:xfrm>
            <a:off x="539750" y="1409700"/>
            <a:ext cx="5526600" cy="25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Красно-черные и расширяющиеся деревья</a:t>
            </a:r>
            <a:endParaRPr/>
          </a:p>
        </p:txBody>
      </p:sp>
      <p:sp>
        <p:nvSpPr>
          <p:cNvPr id="1835" name="Google Shape;1835;p77"/>
          <p:cNvSpPr txBox="1"/>
          <p:nvPr>
            <p:ph idx="1" type="body"/>
          </p:nvPr>
        </p:nvSpPr>
        <p:spPr>
          <a:xfrm>
            <a:off x="539749" y="39373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1836" name="Google Shape;1836;p77"/>
          <p:cNvSpPr txBox="1"/>
          <p:nvPr>
            <p:ph idx="2" type="body"/>
          </p:nvPr>
        </p:nvSpPr>
        <p:spPr>
          <a:xfrm>
            <a:off x="775492" y="6421880"/>
            <a:ext cx="5472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</a:pPr>
            <a:r>
              <a:rPr lang="ru-RU"/>
              <a:t>Мазнев Валерий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12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Zig-Zig поворот</a:t>
            </a:r>
            <a:endParaRPr/>
          </a:p>
        </p:txBody>
      </p:sp>
      <p:sp>
        <p:nvSpPr>
          <p:cNvPr id="2172" name="Google Shape;2172;p122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2173" name="Google Shape;2173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6750"/>
            <a:ext cx="9144000" cy="55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12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Zig-Zag поворот</a:t>
            </a:r>
            <a:endParaRPr/>
          </a:p>
        </p:txBody>
      </p:sp>
      <p:sp>
        <p:nvSpPr>
          <p:cNvPr id="2179" name="Google Shape;2179;p123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2180" name="Google Shape;2180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7213"/>
            <a:ext cx="9143999" cy="4883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24"/>
          <p:cNvSpPr txBox="1"/>
          <p:nvPr>
            <p:ph idx="1" type="body"/>
          </p:nvPr>
        </p:nvSpPr>
        <p:spPr>
          <a:xfrm>
            <a:off x="0" y="1212875"/>
            <a:ext cx="9363300" cy="52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-RU" sz="1800">
                <a:solidFill>
                  <a:srgbClr val="A626A4"/>
                </a:solidFill>
              </a:rPr>
              <a:t>Перекосить</a:t>
            </a:r>
            <a:r>
              <a:rPr lang="ru-RU" sz="1800">
                <a:solidFill>
                  <a:srgbClr val="383A42"/>
                </a:solidFill>
              </a:rPr>
              <a:t>():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</a:t>
            </a:r>
            <a:r>
              <a:rPr b="1" lang="ru-RU" sz="1800">
                <a:solidFill>
                  <a:srgbClr val="A626A4"/>
                </a:solidFill>
              </a:rPr>
              <a:t>если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родитель </a:t>
            </a:r>
            <a:r>
              <a:rPr lang="ru-RU" sz="1800">
                <a:solidFill>
                  <a:srgbClr val="A626A4"/>
                </a:solidFill>
              </a:rPr>
              <a:t>пусто </a:t>
            </a:r>
            <a:r>
              <a:rPr b="1" lang="ru-RU" sz="1800">
                <a:solidFill>
                  <a:srgbClr val="A626A4"/>
                </a:solidFill>
              </a:rPr>
              <a:t>то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</a:t>
            </a:r>
            <a:r>
              <a:rPr b="1" lang="ru-RU" sz="1800">
                <a:solidFill>
                  <a:srgbClr val="A626A4"/>
                </a:solidFill>
              </a:rPr>
              <a:t>выход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дед = родитель.родитель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</a:t>
            </a:r>
            <a:r>
              <a:rPr b="1" lang="ru-RU" sz="1800">
                <a:solidFill>
                  <a:srgbClr val="A626A4"/>
                </a:solidFill>
              </a:rPr>
              <a:t>если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дед </a:t>
            </a:r>
            <a:r>
              <a:rPr lang="ru-RU" sz="1800">
                <a:solidFill>
                  <a:srgbClr val="A626A4"/>
                </a:solidFill>
              </a:rPr>
              <a:t>пусто </a:t>
            </a:r>
            <a:r>
              <a:rPr b="1" lang="ru-RU" sz="1800">
                <a:solidFill>
                  <a:srgbClr val="A626A4"/>
                </a:solidFill>
              </a:rPr>
              <a:t>то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Zig() 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</a:t>
            </a:r>
            <a:r>
              <a:rPr b="1" lang="ru-RU" sz="1800">
                <a:solidFill>
                  <a:srgbClr val="A626A4"/>
                </a:solidFill>
              </a:rPr>
              <a:t>выход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</a:t>
            </a:r>
            <a:r>
              <a:rPr b="1" lang="ru-RU" sz="1800">
                <a:solidFill>
                  <a:srgbClr val="A626A4"/>
                </a:solidFill>
              </a:rPr>
              <a:t>иначе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</a:t>
            </a:r>
            <a:r>
              <a:rPr b="1" lang="ru-RU" sz="1800">
                <a:solidFill>
                  <a:srgbClr val="A626A4"/>
                </a:solidFill>
              </a:rPr>
              <a:t>если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(дед.левый==родитель) == (родитель.левый==узел) </a:t>
            </a:r>
            <a:r>
              <a:rPr b="1" lang="ru-RU" sz="1800">
                <a:solidFill>
                  <a:srgbClr val="A626A4"/>
                </a:solidFill>
              </a:rPr>
              <a:t>и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</a:t>
            </a:r>
            <a:r>
              <a:rPr b="1" lang="ru-RU" sz="1800">
                <a:solidFill>
                  <a:srgbClr val="A626A4"/>
                </a:solidFill>
              </a:rPr>
              <a:t>     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(дед.правый==родитель) == (родитель.правый==узел) </a:t>
            </a:r>
            <a:r>
              <a:rPr b="1" lang="ru-RU" sz="1800">
                <a:solidFill>
                  <a:srgbClr val="A626A4"/>
                </a:solidFill>
              </a:rPr>
              <a:t>то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  ZigZig()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</a:t>
            </a:r>
            <a:r>
              <a:rPr b="1" lang="ru-RU" sz="1800">
                <a:solidFill>
                  <a:srgbClr val="A626A4"/>
                </a:solidFill>
              </a:rPr>
              <a:t>иначе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  ZigZag()</a:t>
            </a:r>
            <a:endParaRPr sz="1800">
              <a:solidFill>
                <a:srgbClr val="383A42"/>
              </a:solidFill>
              <a:highlight>
                <a:srgbClr val="FBFDFF"/>
              </a:highlight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Перекосить()</a:t>
            </a:r>
            <a:endParaRPr b="1" sz="1800">
              <a:solidFill>
                <a:srgbClr val="3F3F3F"/>
              </a:solidFill>
            </a:endParaRPr>
          </a:p>
        </p:txBody>
      </p:sp>
      <p:sp>
        <p:nvSpPr>
          <p:cNvPr id="2186" name="Google Shape;2186;p124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Splay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12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Поиск</a:t>
            </a:r>
            <a:endParaRPr/>
          </a:p>
        </p:txBody>
      </p:sp>
      <p:sp>
        <p:nvSpPr>
          <p:cNvPr id="2192" name="Google Shape;2192;p125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Как обычном дереве поиска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 конце вызывается функция Splay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2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Удаление</a:t>
            </a:r>
            <a:endParaRPr/>
          </a:p>
        </p:txBody>
      </p:sp>
      <p:sp>
        <p:nvSpPr>
          <p:cNvPr id="2198" name="Google Shape;2198;p126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Сначала</a:t>
            </a:r>
            <a:r>
              <a:rPr lang="ru-RU" sz="3000"/>
              <a:t> вызывается функция Splay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Удаляем корень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Слияние поддеревьев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12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Теорема о текущем множестве</a:t>
            </a:r>
            <a:endParaRPr/>
          </a:p>
        </p:txBody>
      </p:sp>
      <p:sp>
        <p:nvSpPr>
          <p:cNvPr id="2204" name="Google Shape;2204;p127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/>
              <a:t>Пусть q</a:t>
            </a:r>
            <a:r>
              <a:rPr lang="ru-RU" sz="2400"/>
              <a:t>i</a:t>
            </a:r>
            <a:r>
              <a:rPr lang="ru-RU" sz="3000"/>
              <a:t> - число раз, которое запрошен элемент i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/>
              <a:t>Тогда m запросов поиска выполняется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/>
              <a:t>Splay-дерево будет амортизационно работать не хуже, чем самое оптимальное фиксированное дерево</a:t>
            </a:r>
            <a:endParaRPr sz="3000"/>
          </a:p>
        </p:txBody>
      </p:sp>
      <p:pic>
        <p:nvPicPr>
          <p:cNvPr id="2205" name="Google Shape;2205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803" y="2930725"/>
            <a:ext cx="4555200" cy="14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12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Теорема о статической оптимальности</a:t>
            </a:r>
            <a:endParaRPr/>
          </a:p>
        </p:txBody>
      </p:sp>
      <p:pic>
        <p:nvPicPr>
          <p:cNvPr id="2211" name="Google Shape;2211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100" y="2883406"/>
            <a:ext cx="7553525" cy="1602234"/>
          </a:xfrm>
          <a:prstGeom prst="rect">
            <a:avLst/>
          </a:prstGeom>
          <a:noFill/>
          <a:ln>
            <a:noFill/>
          </a:ln>
        </p:spPr>
      </p:pic>
      <p:sp>
        <p:nvSpPr>
          <p:cNvPr id="2212" name="Google Shape;2212;p128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/>
              <a:t>Пусть t</a:t>
            </a:r>
            <a:r>
              <a:rPr lang="ru-RU" sz="2400"/>
              <a:t>j</a:t>
            </a:r>
            <a:r>
              <a:rPr lang="ru-RU" sz="3000"/>
              <a:t> - число запросов, которое совершили к элементу j с момента x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/>
              <a:t>Тогда m запросов поиска выполняется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/>
              <a:t>В среднем недавно запрошенный элемент не уплывает далеко от корня</a:t>
            </a:r>
            <a:endParaRPr sz="3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12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Тест производительности</a:t>
            </a:r>
            <a:endParaRPr/>
          </a:p>
        </p:txBody>
      </p:sp>
      <p:pic>
        <p:nvPicPr>
          <p:cNvPr id="2218" name="Google Shape;2218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1900" y="653900"/>
            <a:ext cx="9938523" cy="52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13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Вопросы?</a:t>
            </a:r>
            <a:endParaRPr/>
          </a:p>
        </p:txBody>
      </p:sp>
      <p:sp>
        <p:nvSpPr>
          <p:cNvPr id="2224" name="Google Shape;2224;p130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Вопросы по splay деревьям?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grpSp>
        <p:nvGrpSpPr>
          <p:cNvPr id="2225" name="Google Shape;2225;p130"/>
          <p:cNvGrpSpPr/>
          <p:nvPr/>
        </p:nvGrpSpPr>
        <p:grpSpPr>
          <a:xfrm>
            <a:off x="3092866" y="3165287"/>
            <a:ext cx="3053992" cy="3132386"/>
            <a:chOff x="3651215" y="2976980"/>
            <a:chExt cx="2177379" cy="2031247"/>
          </a:xfrm>
        </p:grpSpPr>
        <p:sp>
          <p:nvSpPr>
            <p:cNvPr id="2226" name="Google Shape;2226;p130"/>
            <p:cNvSpPr/>
            <p:nvPr/>
          </p:nvSpPr>
          <p:spPr>
            <a:xfrm>
              <a:off x="5269636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21335" y="527686"/>
                  </a:moveTo>
                  <a:cubicBezTo>
                    <a:pt x="22943" y="492906"/>
                    <a:pt x="24258" y="457980"/>
                    <a:pt x="26012" y="423201"/>
                  </a:cubicBezTo>
                  <a:cubicBezTo>
                    <a:pt x="69851" y="418525"/>
                    <a:pt x="112668" y="407126"/>
                    <a:pt x="153147" y="389590"/>
                  </a:cubicBezTo>
                  <a:cubicBezTo>
                    <a:pt x="304936" y="324422"/>
                    <a:pt x="404233" y="176125"/>
                    <a:pt x="406688" y="10960"/>
                  </a:cubicBezTo>
                  <a:cubicBezTo>
                    <a:pt x="425744" y="43216"/>
                    <a:pt x="440298" y="77928"/>
                    <a:pt x="449943" y="114130"/>
                  </a:cubicBezTo>
                  <a:cubicBezTo>
                    <a:pt x="509858" y="337859"/>
                    <a:pt x="373223" y="566996"/>
                    <a:pt x="144818" y="625595"/>
                  </a:cubicBezTo>
                  <a:cubicBezTo>
                    <a:pt x="101153" y="636891"/>
                    <a:pt x="55998" y="641333"/>
                    <a:pt x="10960" y="638747"/>
                  </a:cubicBezTo>
                  <a:cubicBezTo>
                    <a:pt x="18559" y="603090"/>
                    <a:pt x="19728" y="565826"/>
                    <a:pt x="21335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27" name="Google Shape;2227;p130"/>
            <p:cNvSpPr/>
            <p:nvPr/>
          </p:nvSpPr>
          <p:spPr>
            <a:xfrm>
              <a:off x="5258677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32295" y="538646"/>
                  </a:moveTo>
                  <a:cubicBezTo>
                    <a:pt x="33903" y="503866"/>
                    <a:pt x="35218" y="468940"/>
                    <a:pt x="36972" y="434161"/>
                  </a:cubicBezTo>
                  <a:cubicBezTo>
                    <a:pt x="80811" y="429484"/>
                    <a:pt x="123628" y="418086"/>
                    <a:pt x="164107" y="400550"/>
                  </a:cubicBezTo>
                  <a:cubicBezTo>
                    <a:pt x="315895" y="335382"/>
                    <a:pt x="415193" y="187085"/>
                    <a:pt x="417648" y="21920"/>
                  </a:cubicBezTo>
                  <a:cubicBezTo>
                    <a:pt x="436703" y="54176"/>
                    <a:pt x="451258" y="88888"/>
                    <a:pt x="460903" y="125090"/>
                  </a:cubicBezTo>
                  <a:cubicBezTo>
                    <a:pt x="520818" y="348819"/>
                    <a:pt x="384183" y="577956"/>
                    <a:pt x="155778" y="636555"/>
                  </a:cubicBezTo>
                  <a:cubicBezTo>
                    <a:pt x="112113" y="647851"/>
                    <a:pt x="66958" y="652293"/>
                    <a:pt x="21920" y="649707"/>
                  </a:cubicBezTo>
                  <a:cubicBezTo>
                    <a:pt x="29519" y="614050"/>
                    <a:pt x="30688" y="576786"/>
                    <a:pt x="32295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28" name="Google Shape;2228;p130"/>
            <p:cNvSpPr/>
            <p:nvPr/>
          </p:nvSpPr>
          <p:spPr>
            <a:xfrm>
              <a:off x="5269636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11398" y="525348"/>
                  </a:moveTo>
                  <a:cubicBezTo>
                    <a:pt x="14467" y="455642"/>
                    <a:pt x="16805" y="385937"/>
                    <a:pt x="21482" y="316378"/>
                  </a:cubicBezTo>
                  <a:cubicBezTo>
                    <a:pt x="30834" y="315355"/>
                    <a:pt x="40333" y="314332"/>
                    <a:pt x="49831" y="312724"/>
                  </a:cubicBezTo>
                  <a:cubicBezTo>
                    <a:pt x="212039" y="285397"/>
                    <a:pt x="335813" y="163523"/>
                    <a:pt x="376584" y="10960"/>
                  </a:cubicBezTo>
                  <a:cubicBezTo>
                    <a:pt x="385791" y="46032"/>
                    <a:pt x="390905" y="82857"/>
                    <a:pt x="390905" y="120998"/>
                  </a:cubicBezTo>
                  <a:cubicBezTo>
                    <a:pt x="390905" y="342097"/>
                    <a:pt x="223145" y="522863"/>
                    <a:pt x="10960" y="537038"/>
                  </a:cubicBezTo>
                  <a:lnTo>
                    <a:pt x="11398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29" name="Google Shape;2229;p130"/>
            <p:cNvSpPr/>
            <p:nvPr/>
          </p:nvSpPr>
          <p:spPr>
            <a:xfrm>
              <a:off x="5258677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22358" y="536308"/>
                  </a:moveTo>
                  <a:cubicBezTo>
                    <a:pt x="25427" y="466602"/>
                    <a:pt x="27765" y="396897"/>
                    <a:pt x="32442" y="327338"/>
                  </a:cubicBezTo>
                  <a:cubicBezTo>
                    <a:pt x="41794" y="326315"/>
                    <a:pt x="51293" y="325292"/>
                    <a:pt x="60791" y="323684"/>
                  </a:cubicBezTo>
                  <a:cubicBezTo>
                    <a:pt x="222999" y="296357"/>
                    <a:pt x="346773" y="174483"/>
                    <a:pt x="387544" y="21920"/>
                  </a:cubicBezTo>
                  <a:cubicBezTo>
                    <a:pt x="396751" y="56992"/>
                    <a:pt x="401865" y="93817"/>
                    <a:pt x="401865" y="131958"/>
                  </a:cubicBezTo>
                  <a:cubicBezTo>
                    <a:pt x="401865" y="353057"/>
                    <a:pt x="234105" y="533823"/>
                    <a:pt x="21920" y="547998"/>
                  </a:cubicBezTo>
                  <a:lnTo>
                    <a:pt x="22358" y="536308"/>
                  </a:lnTo>
                  <a:close/>
                  <a:moveTo>
                    <a:pt x="26742" y="432261"/>
                  </a:moveTo>
                  <a:cubicBezTo>
                    <a:pt x="68682" y="427585"/>
                    <a:pt x="109600" y="416186"/>
                    <a:pt x="147886" y="398650"/>
                  </a:cubicBezTo>
                  <a:cubicBezTo>
                    <a:pt x="297965" y="330260"/>
                    <a:pt x="387544" y="180036"/>
                    <a:pt x="389298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0" name="Google Shape;2230;p130"/>
            <p:cNvSpPr/>
            <p:nvPr/>
          </p:nvSpPr>
          <p:spPr>
            <a:xfrm>
              <a:off x="3764403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453661" y="527686"/>
                  </a:moveTo>
                  <a:cubicBezTo>
                    <a:pt x="452054" y="492906"/>
                    <a:pt x="450739" y="457980"/>
                    <a:pt x="448985" y="423201"/>
                  </a:cubicBezTo>
                  <a:cubicBezTo>
                    <a:pt x="405145" y="418525"/>
                    <a:pt x="362328" y="407126"/>
                    <a:pt x="321849" y="389590"/>
                  </a:cubicBezTo>
                  <a:cubicBezTo>
                    <a:pt x="170064" y="324422"/>
                    <a:pt x="70761" y="176125"/>
                    <a:pt x="68309" y="10960"/>
                  </a:cubicBezTo>
                  <a:cubicBezTo>
                    <a:pt x="49252" y="43216"/>
                    <a:pt x="34698" y="77928"/>
                    <a:pt x="25054" y="114130"/>
                  </a:cubicBezTo>
                  <a:cubicBezTo>
                    <a:pt x="-34861" y="337859"/>
                    <a:pt x="101773" y="566996"/>
                    <a:pt x="330179" y="625595"/>
                  </a:cubicBezTo>
                  <a:cubicBezTo>
                    <a:pt x="373839" y="636935"/>
                    <a:pt x="419004" y="641363"/>
                    <a:pt x="464037" y="638747"/>
                  </a:cubicBezTo>
                  <a:cubicBezTo>
                    <a:pt x="456438" y="603090"/>
                    <a:pt x="455269" y="565826"/>
                    <a:pt x="453661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1" name="Google Shape;2231;p130"/>
            <p:cNvSpPr/>
            <p:nvPr/>
          </p:nvSpPr>
          <p:spPr>
            <a:xfrm>
              <a:off x="3753443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464621" y="538646"/>
                  </a:moveTo>
                  <a:cubicBezTo>
                    <a:pt x="463014" y="503866"/>
                    <a:pt x="461699" y="468940"/>
                    <a:pt x="459945" y="434161"/>
                  </a:cubicBezTo>
                  <a:cubicBezTo>
                    <a:pt x="416105" y="429484"/>
                    <a:pt x="373288" y="418086"/>
                    <a:pt x="332809" y="400550"/>
                  </a:cubicBezTo>
                  <a:cubicBezTo>
                    <a:pt x="181024" y="335382"/>
                    <a:pt x="81721" y="187085"/>
                    <a:pt x="79269" y="21920"/>
                  </a:cubicBezTo>
                  <a:cubicBezTo>
                    <a:pt x="60211" y="54176"/>
                    <a:pt x="45658" y="88888"/>
                    <a:pt x="36013" y="125090"/>
                  </a:cubicBezTo>
                  <a:cubicBezTo>
                    <a:pt x="-23901" y="348819"/>
                    <a:pt x="112733" y="577956"/>
                    <a:pt x="341139" y="636555"/>
                  </a:cubicBezTo>
                  <a:cubicBezTo>
                    <a:pt x="384799" y="647895"/>
                    <a:pt x="429964" y="652322"/>
                    <a:pt x="474997" y="649707"/>
                  </a:cubicBezTo>
                  <a:cubicBezTo>
                    <a:pt x="467398" y="614050"/>
                    <a:pt x="466229" y="576786"/>
                    <a:pt x="464621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2" name="Google Shape;2232;p130"/>
            <p:cNvSpPr/>
            <p:nvPr/>
          </p:nvSpPr>
          <p:spPr>
            <a:xfrm>
              <a:off x="3808308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390467" y="525348"/>
                  </a:moveTo>
                  <a:cubicBezTo>
                    <a:pt x="387252" y="455642"/>
                    <a:pt x="385060" y="385937"/>
                    <a:pt x="380384" y="316378"/>
                  </a:cubicBezTo>
                  <a:cubicBezTo>
                    <a:pt x="371031" y="315355"/>
                    <a:pt x="361533" y="314332"/>
                    <a:pt x="352034" y="312724"/>
                  </a:cubicBezTo>
                  <a:cubicBezTo>
                    <a:pt x="189827" y="285397"/>
                    <a:pt x="66052" y="163523"/>
                    <a:pt x="25281" y="10960"/>
                  </a:cubicBezTo>
                  <a:cubicBezTo>
                    <a:pt x="15803" y="46872"/>
                    <a:pt x="10989" y="83855"/>
                    <a:pt x="10960" y="120998"/>
                  </a:cubicBezTo>
                  <a:cubicBezTo>
                    <a:pt x="10960" y="342097"/>
                    <a:pt x="178720" y="522863"/>
                    <a:pt x="390905" y="537038"/>
                  </a:cubicBezTo>
                  <a:lnTo>
                    <a:pt x="390467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3" name="Google Shape;2233;p130"/>
            <p:cNvSpPr/>
            <p:nvPr/>
          </p:nvSpPr>
          <p:spPr>
            <a:xfrm>
              <a:off x="3797348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401427" y="536308"/>
                  </a:moveTo>
                  <a:cubicBezTo>
                    <a:pt x="398212" y="466602"/>
                    <a:pt x="396020" y="396897"/>
                    <a:pt x="391344" y="327338"/>
                  </a:cubicBezTo>
                  <a:cubicBezTo>
                    <a:pt x="381991" y="326315"/>
                    <a:pt x="372493" y="325292"/>
                    <a:pt x="362994" y="323684"/>
                  </a:cubicBezTo>
                  <a:cubicBezTo>
                    <a:pt x="200787" y="296357"/>
                    <a:pt x="77012" y="174483"/>
                    <a:pt x="36241" y="21920"/>
                  </a:cubicBezTo>
                  <a:cubicBezTo>
                    <a:pt x="26763" y="57832"/>
                    <a:pt x="21949" y="94815"/>
                    <a:pt x="21920" y="131958"/>
                  </a:cubicBezTo>
                  <a:cubicBezTo>
                    <a:pt x="21920" y="353057"/>
                    <a:pt x="189680" y="533823"/>
                    <a:pt x="401865" y="547998"/>
                  </a:cubicBezTo>
                  <a:lnTo>
                    <a:pt x="401427" y="536308"/>
                  </a:lnTo>
                  <a:close/>
                  <a:moveTo>
                    <a:pt x="397043" y="432261"/>
                  </a:moveTo>
                  <a:cubicBezTo>
                    <a:pt x="355136" y="427542"/>
                    <a:pt x="314246" y="416198"/>
                    <a:pt x="275899" y="398650"/>
                  </a:cubicBezTo>
                  <a:cubicBezTo>
                    <a:pt x="125820" y="330260"/>
                    <a:pt x="36241" y="180036"/>
                    <a:pt x="34487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4" name="Google Shape;2234;p130"/>
            <p:cNvSpPr/>
            <p:nvPr/>
          </p:nvSpPr>
          <p:spPr>
            <a:xfrm>
              <a:off x="4509746" y="3163300"/>
              <a:ext cx="453011" cy="321492"/>
            </a:xfrm>
            <a:custGeom>
              <a:rect b="b" l="l" r="r" t="t"/>
              <a:pathLst>
                <a:path extrusionOk="0" h="321492" w="453011">
                  <a:moveTo>
                    <a:pt x="10960" y="317839"/>
                  </a:moveTo>
                  <a:lnTo>
                    <a:pt x="449359" y="317839"/>
                  </a:lnTo>
                  <a:lnTo>
                    <a:pt x="449359" y="10960"/>
                  </a:lnTo>
                  <a:lnTo>
                    <a:pt x="10960" y="10960"/>
                  </a:lnTo>
                  <a:lnTo>
                    <a:pt x="10960" y="317839"/>
                  </a:lnTo>
                  <a:close/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5" name="Google Shape;2235;p130"/>
            <p:cNvSpPr/>
            <p:nvPr/>
          </p:nvSpPr>
          <p:spPr>
            <a:xfrm>
              <a:off x="4498786" y="3152340"/>
              <a:ext cx="482238" cy="350718"/>
            </a:xfrm>
            <a:custGeom>
              <a:rect b="b" l="l" r="r" t="t"/>
              <a:pathLst>
                <a:path extrusionOk="0" h="350718" w="482238">
                  <a:moveTo>
                    <a:pt x="21920" y="328799"/>
                  </a:moveTo>
                  <a:lnTo>
                    <a:pt x="460319" y="328799"/>
                  </a:lnTo>
                  <a:lnTo>
                    <a:pt x="460319" y="21920"/>
                  </a:lnTo>
                  <a:lnTo>
                    <a:pt x="21920" y="21920"/>
                  </a:lnTo>
                  <a:lnTo>
                    <a:pt x="21920" y="328799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6" name="Google Shape;2236;p130"/>
            <p:cNvSpPr/>
            <p:nvPr/>
          </p:nvSpPr>
          <p:spPr>
            <a:xfrm>
              <a:off x="4100574" y="3382499"/>
              <a:ext cx="1183676" cy="1081383"/>
            </a:xfrm>
            <a:custGeom>
              <a:rect b="b" l="l" r="r" t="t"/>
              <a:pathLst>
                <a:path extrusionOk="0" h="1081383" w="1183676">
                  <a:moveTo>
                    <a:pt x="98640" y="1077730"/>
                  </a:moveTo>
                  <a:lnTo>
                    <a:pt x="1180023" y="1077730"/>
                  </a:lnTo>
                  <a:lnTo>
                    <a:pt x="1180023" y="390905"/>
                  </a:lnTo>
                  <a:lnTo>
                    <a:pt x="98640" y="390905"/>
                  </a:lnTo>
                  <a:lnTo>
                    <a:pt x="98640" y="1077730"/>
                  </a:lnTo>
                  <a:close/>
                  <a:moveTo>
                    <a:pt x="270346" y="270346"/>
                  </a:moveTo>
                  <a:lnTo>
                    <a:pt x="164399" y="376292"/>
                  </a:lnTo>
                  <a:lnTo>
                    <a:pt x="10960" y="10960"/>
                  </a:lnTo>
                  <a:lnTo>
                    <a:pt x="376292" y="164399"/>
                  </a:lnTo>
                  <a:lnTo>
                    <a:pt x="27034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7" name="Google Shape;2237;p130"/>
            <p:cNvSpPr/>
            <p:nvPr/>
          </p:nvSpPr>
          <p:spPr>
            <a:xfrm>
              <a:off x="408961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281306" y="281306"/>
                  </a:moveTo>
                  <a:lnTo>
                    <a:pt x="175359" y="387252"/>
                  </a:lnTo>
                  <a:lnTo>
                    <a:pt x="21920" y="21920"/>
                  </a:lnTo>
                  <a:lnTo>
                    <a:pt x="387252" y="175359"/>
                  </a:lnTo>
                  <a:lnTo>
                    <a:pt x="28130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8" name="Google Shape;2238;p130"/>
            <p:cNvSpPr/>
            <p:nvPr/>
          </p:nvSpPr>
          <p:spPr>
            <a:xfrm>
              <a:off x="4991984" y="3382499"/>
              <a:ext cx="379945" cy="379945"/>
            </a:xfrm>
            <a:custGeom>
              <a:rect b="b" l="l" r="r" t="t"/>
              <a:pathLst>
                <a:path extrusionOk="0" h="379945" w="379945">
                  <a:moveTo>
                    <a:pt x="116906" y="270346"/>
                  </a:moveTo>
                  <a:lnTo>
                    <a:pt x="222853" y="376292"/>
                  </a:lnTo>
                  <a:lnTo>
                    <a:pt x="376292" y="10960"/>
                  </a:lnTo>
                  <a:lnTo>
                    <a:pt x="10960" y="164399"/>
                  </a:lnTo>
                  <a:lnTo>
                    <a:pt x="11690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9" name="Google Shape;2239;p130"/>
            <p:cNvSpPr/>
            <p:nvPr/>
          </p:nvSpPr>
          <p:spPr>
            <a:xfrm>
              <a:off x="498102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127866" y="281306"/>
                  </a:moveTo>
                  <a:lnTo>
                    <a:pt x="233813" y="387252"/>
                  </a:lnTo>
                  <a:lnTo>
                    <a:pt x="387252" y="21920"/>
                  </a:lnTo>
                  <a:lnTo>
                    <a:pt x="21920" y="175359"/>
                  </a:lnTo>
                  <a:lnTo>
                    <a:pt x="12786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0" name="Google Shape;2240;p130"/>
            <p:cNvSpPr/>
            <p:nvPr/>
          </p:nvSpPr>
          <p:spPr>
            <a:xfrm>
              <a:off x="4217480" y="3353272"/>
              <a:ext cx="1022930" cy="555304"/>
            </a:xfrm>
            <a:custGeom>
              <a:rect b="b" l="l" r="r" t="t"/>
              <a:pathLst>
                <a:path extrusionOk="0" h="555304" w="1022930">
                  <a:moveTo>
                    <a:pt x="1019277" y="509858"/>
                  </a:moveTo>
                  <a:cubicBezTo>
                    <a:pt x="1019277" y="647661"/>
                    <a:pt x="515118" y="400550"/>
                    <a:pt x="515118" y="400550"/>
                  </a:cubicBezTo>
                  <a:cubicBezTo>
                    <a:pt x="515118" y="400550"/>
                    <a:pt x="10960" y="647515"/>
                    <a:pt x="10960" y="509858"/>
                  </a:cubicBezTo>
                  <a:cubicBezTo>
                    <a:pt x="10960" y="234543"/>
                    <a:pt x="236735" y="10960"/>
                    <a:pt x="515118" y="10960"/>
                  </a:cubicBezTo>
                  <a:cubicBezTo>
                    <a:pt x="793501" y="10960"/>
                    <a:pt x="1019277" y="234397"/>
                    <a:pt x="1019277" y="509858"/>
                  </a:cubicBez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1" name="Google Shape;2241;p130"/>
            <p:cNvSpPr/>
            <p:nvPr/>
          </p:nvSpPr>
          <p:spPr>
            <a:xfrm>
              <a:off x="4206520" y="3342313"/>
              <a:ext cx="1052156" cy="569918"/>
            </a:xfrm>
            <a:custGeom>
              <a:rect b="b" l="l" r="r" t="t"/>
              <a:pathLst>
                <a:path extrusionOk="0" h="569918" w="1052156">
                  <a:moveTo>
                    <a:pt x="1030237" y="520818"/>
                  </a:moveTo>
                  <a:cubicBezTo>
                    <a:pt x="1030237" y="658621"/>
                    <a:pt x="526078" y="411510"/>
                    <a:pt x="526078" y="411510"/>
                  </a:cubicBezTo>
                  <a:cubicBezTo>
                    <a:pt x="526078" y="411510"/>
                    <a:pt x="21920" y="658475"/>
                    <a:pt x="21920" y="520818"/>
                  </a:cubicBezTo>
                  <a:cubicBezTo>
                    <a:pt x="21920" y="245503"/>
                    <a:pt x="247695" y="21920"/>
                    <a:pt x="526078" y="21920"/>
                  </a:cubicBezTo>
                  <a:cubicBezTo>
                    <a:pt x="804461" y="21920"/>
                    <a:pt x="1030237" y="245357"/>
                    <a:pt x="1030237" y="520818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2" name="Google Shape;2242;p130"/>
            <p:cNvSpPr/>
            <p:nvPr/>
          </p:nvSpPr>
          <p:spPr>
            <a:xfrm>
              <a:off x="4641265" y="3864737"/>
              <a:ext cx="204586" cy="204586"/>
            </a:xfrm>
            <a:custGeom>
              <a:rect b="b" l="l" r="r" t="t"/>
              <a:pathLst>
                <a:path extrusionOk="0" h="204586" w="204586">
                  <a:moveTo>
                    <a:pt x="200933" y="108577"/>
                  </a:moveTo>
                  <a:lnTo>
                    <a:pt x="105946" y="200933"/>
                  </a:lnTo>
                  <a:lnTo>
                    <a:pt x="10960" y="108577"/>
                  </a:lnTo>
                  <a:lnTo>
                    <a:pt x="105946" y="10960"/>
                  </a:lnTo>
                  <a:lnTo>
                    <a:pt x="200933" y="108577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3" name="Google Shape;2243;p130"/>
            <p:cNvSpPr/>
            <p:nvPr/>
          </p:nvSpPr>
          <p:spPr>
            <a:xfrm>
              <a:off x="4630305" y="3853778"/>
              <a:ext cx="233812" cy="233812"/>
            </a:xfrm>
            <a:custGeom>
              <a:rect b="b" l="l" r="r" t="t"/>
              <a:pathLst>
                <a:path extrusionOk="0" h="233812" w="233812">
                  <a:moveTo>
                    <a:pt x="211893" y="119537"/>
                  </a:moveTo>
                  <a:lnTo>
                    <a:pt x="116906" y="211893"/>
                  </a:lnTo>
                  <a:lnTo>
                    <a:pt x="21920" y="119537"/>
                  </a:lnTo>
                  <a:lnTo>
                    <a:pt x="116906" y="21920"/>
                  </a:lnTo>
                  <a:lnTo>
                    <a:pt x="211893" y="119537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4" name="Google Shape;2244;p130"/>
            <p:cNvSpPr/>
            <p:nvPr/>
          </p:nvSpPr>
          <p:spPr>
            <a:xfrm>
              <a:off x="4188253" y="3440948"/>
              <a:ext cx="1110609" cy="584531"/>
            </a:xfrm>
            <a:custGeom>
              <a:rect b="b" l="l" r="r" t="t"/>
              <a:pathLst>
                <a:path extrusionOk="0" h="584531" w="1110609">
                  <a:moveTo>
                    <a:pt x="813668" y="10964"/>
                  </a:moveTo>
                  <a:cubicBezTo>
                    <a:pt x="709285" y="10387"/>
                    <a:pt x="612392" y="65088"/>
                    <a:pt x="558958" y="154759"/>
                  </a:cubicBezTo>
                  <a:cubicBezTo>
                    <a:pt x="505525" y="65088"/>
                    <a:pt x="408631" y="10387"/>
                    <a:pt x="304249" y="10964"/>
                  </a:cubicBezTo>
                  <a:cubicBezTo>
                    <a:pt x="142333" y="10964"/>
                    <a:pt x="10960" y="138538"/>
                    <a:pt x="10960" y="295924"/>
                  </a:cubicBezTo>
                  <a:cubicBezTo>
                    <a:pt x="10960" y="453309"/>
                    <a:pt x="142333" y="580883"/>
                    <a:pt x="304249" y="580883"/>
                  </a:cubicBezTo>
                  <a:cubicBezTo>
                    <a:pt x="413264" y="580883"/>
                    <a:pt x="508396" y="523014"/>
                    <a:pt x="558958" y="437088"/>
                  </a:cubicBezTo>
                  <a:cubicBezTo>
                    <a:pt x="612392" y="526759"/>
                    <a:pt x="709285" y="581460"/>
                    <a:pt x="813668" y="580883"/>
                  </a:cubicBezTo>
                  <a:cubicBezTo>
                    <a:pt x="975583" y="580883"/>
                    <a:pt x="1106956" y="453309"/>
                    <a:pt x="1106956" y="295924"/>
                  </a:cubicBezTo>
                  <a:cubicBezTo>
                    <a:pt x="1106956" y="138538"/>
                    <a:pt x="975583" y="10964"/>
                    <a:pt x="813668" y="10964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5" name="Google Shape;2245;p130"/>
            <p:cNvSpPr/>
            <p:nvPr/>
          </p:nvSpPr>
          <p:spPr>
            <a:xfrm>
              <a:off x="4177293" y="3429988"/>
              <a:ext cx="1139836" cy="613758"/>
            </a:xfrm>
            <a:custGeom>
              <a:rect b="b" l="l" r="r" t="t"/>
              <a:pathLst>
                <a:path extrusionOk="0" h="613758" w="1139836">
                  <a:moveTo>
                    <a:pt x="824628" y="21924"/>
                  </a:moveTo>
                  <a:cubicBezTo>
                    <a:pt x="720245" y="21347"/>
                    <a:pt x="623352" y="76048"/>
                    <a:pt x="569918" y="165719"/>
                  </a:cubicBezTo>
                  <a:cubicBezTo>
                    <a:pt x="516485" y="76048"/>
                    <a:pt x="419591" y="21347"/>
                    <a:pt x="315209" y="21924"/>
                  </a:cubicBezTo>
                  <a:cubicBezTo>
                    <a:pt x="153293" y="21924"/>
                    <a:pt x="21920" y="149498"/>
                    <a:pt x="21920" y="306884"/>
                  </a:cubicBezTo>
                  <a:cubicBezTo>
                    <a:pt x="21920" y="464269"/>
                    <a:pt x="153293" y="591843"/>
                    <a:pt x="315209" y="591843"/>
                  </a:cubicBezTo>
                  <a:cubicBezTo>
                    <a:pt x="424224" y="591843"/>
                    <a:pt x="519356" y="533974"/>
                    <a:pt x="569918" y="448048"/>
                  </a:cubicBezTo>
                  <a:cubicBezTo>
                    <a:pt x="623352" y="537719"/>
                    <a:pt x="720245" y="592420"/>
                    <a:pt x="824628" y="591843"/>
                  </a:cubicBezTo>
                  <a:cubicBezTo>
                    <a:pt x="986543" y="591843"/>
                    <a:pt x="1117916" y="464269"/>
                    <a:pt x="1117916" y="306884"/>
                  </a:cubicBezTo>
                  <a:cubicBezTo>
                    <a:pt x="1117916" y="149498"/>
                    <a:pt x="986543" y="21924"/>
                    <a:pt x="824628" y="2192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6" name="Google Shape;2246;p130"/>
            <p:cNvSpPr/>
            <p:nvPr/>
          </p:nvSpPr>
          <p:spPr>
            <a:xfrm>
              <a:off x="4422066" y="3674765"/>
              <a:ext cx="613758" cy="87679"/>
            </a:xfrm>
            <a:custGeom>
              <a:rect b="b" l="l" r="r" t="t"/>
              <a:pathLst>
                <a:path extrusionOk="0" h="87679" w="613758">
                  <a:moveTo>
                    <a:pt x="84026" y="47493"/>
                  </a:moveTo>
                  <a:cubicBezTo>
                    <a:pt x="84026" y="67670"/>
                    <a:pt x="67670" y="84026"/>
                    <a:pt x="47493" y="84026"/>
                  </a:cubicBezTo>
                  <a:cubicBezTo>
                    <a:pt x="27317" y="84026"/>
                    <a:pt x="10960" y="67670"/>
                    <a:pt x="10960" y="47493"/>
                  </a:cubicBezTo>
                  <a:cubicBezTo>
                    <a:pt x="10960" y="27317"/>
                    <a:pt x="27317" y="10960"/>
                    <a:pt x="47493" y="10960"/>
                  </a:cubicBezTo>
                  <a:cubicBezTo>
                    <a:pt x="67670" y="10960"/>
                    <a:pt x="84026" y="27317"/>
                    <a:pt x="84026" y="47493"/>
                  </a:cubicBezTo>
                  <a:moveTo>
                    <a:pt x="610105" y="47493"/>
                  </a:moveTo>
                  <a:cubicBezTo>
                    <a:pt x="610105" y="67670"/>
                    <a:pt x="593748" y="84026"/>
                    <a:pt x="573571" y="84026"/>
                  </a:cubicBezTo>
                  <a:cubicBezTo>
                    <a:pt x="553395" y="84026"/>
                    <a:pt x="537038" y="67670"/>
                    <a:pt x="537038" y="47493"/>
                  </a:cubicBezTo>
                  <a:cubicBezTo>
                    <a:pt x="537038" y="27317"/>
                    <a:pt x="553395" y="10960"/>
                    <a:pt x="573571" y="10960"/>
                  </a:cubicBezTo>
                  <a:cubicBezTo>
                    <a:pt x="593748" y="10960"/>
                    <a:pt x="610105" y="27317"/>
                    <a:pt x="610105" y="47493"/>
                  </a:cubicBezTo>
                </a:path>
              </a:pathLst>
            </a:custGeom>
            <a:solidFill>
              <a:srgbClr val="4F3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7" name="Google Shape;2247;p130"/>
            <p:cNvSpPr/>
            <p:nvPr/>
          </p:nvSpPr>
          <p:spPr>
            <a:xfrm>
              <a:off x="4177293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8" name="Google Shape;2248;p130"/>
            <p:cNvSpPr/>
            <p:nvPr/>
          </p:nvSpPr>
          <p:spPr>
            <a:xfrm>
              <a:off x="5273290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9" name="Google Shape;2249;p130"/>
            <p:cNvSpPr/>
            <p:nvPr/>
          </p:nvSpPr>
          <p:spPr>
            <a:xfrm>
              <a:off x="3651215" y="4613668"/>
              <a:ext cx="2177379" cy="379945"/>
            </a:xfrm>
            <a:custGeom>
              <a:rect b="b" l="l" r="r" t="t"/>
              <a:pathLst>
                <a:path extrusionOk="0" h="379945" w="2177379">
                  <a:moveTo>
                    <a:pt x="21920" y="21920"/>
                  </a:moveTo>
                  <a:cubicBezTo>
                    <a:pt x="155485" y="21920"/>
                    <a:pt x="263770" y="126843"/>
                    <a:pt x="263770" y="256463"/>
                  </a:cubicBezTo>
                  <a:lnTo>
                    <a:pt x="263770" y="372346"/>
                  </a:lnTo>
                  <a:moveTo>
                    <a:pt x="102731" y="137803"/>
                  </a:moveTo>
                  <a:cubicBezTo>
                    <a:pt x="192165" y="137803"/>
                    <a:pt x="264500" y="207947"/>
                    <a:pt x="264500" y="294604"/>
                  </a:cubicBezTo>
                  <a:lnTo>
                    <a:pt x="264500" y="372054"/>
                  </a:lnTo>
                  <a:moveTo>
                    <a:pt x="2060766" y="372346"/>
                  </a:moveTo>
                  <a:lnTo>
                    <a:pt x="108869" y="372346"/>
                  </a:lnTo>
                  <a:moveTo>
                    <a:pt x="279114" y="290512"/>
                  </a:moveTo>
                  <a:lnTo>
                    <a:pt x="448043" y="230598"/>
                  </a:lnTo>
                  <a:moveTo>
                    <a:pt x="2155460" y="21920"/>
                  </a:moveTo>
                  <a:cubicBezTo>
                    <a:pt x="2021894" y="21920"/>
                    <a:pt x="1913610" y="126843"/>
                    <a:pt x="1913610" y="256463"/>
                  </a:cubicBezTo>
                  <a:lnTo>
                    <a:pt x="1913610" y="372346"/>
                  </a:lnTo>
                  <a:moveTo>
                    <a:pt x="2074648" y="137803"/>
                  </a:moveTo>
                  <a:cubicBezTo>
                    <a:pt x="1985215" y="137803"/>
                    <a:pt x="1912733" y="207947"/>
                    <a:pt x="1912733" y="294604"/>
                  </a:cubicBezTo>
                  <a:lnTo>
                    <a:pt x="1912733" y="372054"/>
                  </a:lnTo>
                  <a:moveTo>
                    <a:pt x="1898266" y="290366"/>
                  </a:moveTo>
                  <a:lnTo>
                    <a:pt x="1729336" y="230744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0" name="Google Shape;2250;p130"/>
            <p:cNvSpPr/>
            <p:nvPr/>
          </p:nvSpPr>
          <p:spPr>
            <a:xfrm>
              <a:off x="4991984" y="3250979"/>
              <a:ext cx="131519" cy="146132"/>
            </a:xfrm>
            <a:custGeom>
              <a:rect b="b" l="l" r="r" t="t"/>
              <a:pathLst>
                <a:path extrusionOk="0" h="146132" w="131519">
                  <a:moveTo>
                    <a:pt x="127866" y="142480"/>
                  </a:moveTo>
                  <a:lnTo>
                    <a:pt x="10960" y="142480"/>
                  </a:lnTo>
                  <a:lnTo>
                    <a:pt x="69413" y="10960"/>
                  </a:lnTo>
                  <a:lnTo>
                    <a:pt x="127866" y="142480"/>
                  </a:lnTo>
                </a:path>
              </a:pathLst>
            </a:custGeom>
            <a:solidFill>
              <a:srgbClr val="FCD6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1" name="Google Shape;2251;p130"/>
            <p:cNvSpPr/>
            <p:nvPr/>
          </p:nvSpPr>
          <p:spPr>
            <a:xfrm>
              <a:off x="4981024" y="3240020"/>
              <a:ext cx="160746" cy="175359"/>
            </a:xfrm>
            <a:custGeom>
              <a:rect b="b" l="l" r="r" t="t"/>
              <a:pathLst>
                <a:path extrusionOk="0" h="175359" w="160746">
                  <a:moveTo>
                    <a:pt x="138826" y="153440"/>
                  </a:moveTo>
                  <a:lnTo>
                    <a:pt x="21920" y="153440"/>
                  </a:lnTo>
                  <a:lnTo>
                    <a:pt x="80373" y="21920"/>
                  </a:lnTo>
                  <a:lnTo>
                    <a:pt x="138826" y="153440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2" name="Google Shape;2252;p130"/>
            <p:cNvSpPr/>
            <p:nvPr/>
          </p:nvSpPr>
          <p:spPr>
            <a:xfrm>
              <a:off x="4100720" y="4142390"/>
              <a:ext cx="1285969" cy="847570"/>
            </a:xfrm>
            <a:custGeom>
              <a:rect b="b" l="l" r="r" t="t"/>
              <a:pathLst>
                <a:path extrusionOk="0" h="847570" w="1285969">
                  <a:moveTo>
                    <a:pt x="1228247" y="843917"/>
                  </a:moveTo>
                  <a:lnTo>
                    <a:pt x="64883" y="843917"/>
                  </a:lnTo>
                  <a:cubicBezTo>
                    <a:pt x="35263" y="844078"/>
                    <a:pt x="11122" y="820200"/>
                    <a:pt x="10960" y="790579"/>
                  </a:cubicBezTo>
                  <a:cubicBezTo>
                    <a:pt x="10960" y="790579"/>
                    <a:pt x="10960" y="790579"/>
                    <a:pt x="10960" y="790579"/>
                  </a:cubicBezTo>
                  <a:lnTo>
                    <a:pt x="10960" y="64445"/>
                  </a:lnTo>
                  <a:cubicBezTo>
                    <a:pt x="11121" y="34859"/>
                    <a:pt x="35151" y="10960"/>
                    <a:pt x="64737" y="10960"/>
                  </a:cubicBezTo>
                  <a:lnTo>
                    <a:pt x="1228247" y="10960"/>
                  </a:lnTo>
                  <a:cubicBezTo>
                    <a:pt x="1257897" y="10880"/>
                    <a:pt x="1282009" y="34802"/>
                    <a:pt x="1282170" y="64445"/>
                  </a:cubicBezTo>
                  <a:lnTo>
                    <a:pt x="1282170" y="790433"/>
                  </a:lnTo>
                  <a:cubicBezTo>
                    <a:pt x="1282082" y="820054"/>
                    <a:pt x="1258014" y="844005"/>
                    <a:pt x="1228393" y="843917"/>
                  </a:cubicBezTo>
                </a:path>
              </a:pathLst>
            </a:custGeom>
            <a:solidFill>
              <a:srgbClr val="A3D4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3" name="Google Shape;2253;p130"/>
            <p:cNvSpPr/>
            <p:nvPr/>
          </p:nvSpPr>
          <p:spPr>
            <a:xfrm>
              <a:off x="4089760" y="4131430"/>
              <a:ext cx="1300582" cy="876797"/>
            </a:xfrm>
            <a:custGeom>
              <a:rect b="b" l="l" r="r" t="t"/>
              <a:pathLst>
                <a:path extrusionOk="0" h="876797" w="1300582">
                  <a:moveTo>
                    <a:pt x="1239207" y="854877"/>
                  </a:moveTo>
                  <a:lnTo>
                    <a:pt x="75843" y="854877"/>
                  </a:lnTo>
                  <a:cubicBezTo>
                    <a:pt x="46223" y="855038"/>
                    <a:pt x="22082" y="831160"/>
                    <a:pt x="21920" y="801539"/>
                  </a:cubicBezTo>
                  <a:cubicBezTo>
                    <a:pt x="21920" y="801539"/>
                    <a:pt x="21920" y="801539"/>
                    <a:pt x="21920" y="801539"/>
                  </a:cubicBezTo>
                  <a:lnTo>
                    <a:pt x="21920" y="75405"/>
                  </a:lnTo>
                  <a:cubicBezTo>
                    <a:pt x="22081" y="45819"/>
                    <a:pt x="46111" y="21920"/>
                    <a:pt x="75697" y="21920"/>
                  </a:cubicBezTo>
                  <a:lnTo>
                    <a:pt x="1239207" y="21920"/>
                  </a:lnTo>
                  <a:cubicBezTo>
                    <a:pt x="1268857" y="21840"/>
                    <a:pt x="1292969" y="45762"/>
                    <a:pt x="1293130" y="75405"/>
                  </a:cubicBezTo>
                  <a:lnTo>
                    <a:pt x="1293130" y="801393"/>
                  </a:lnTo>
                  <a:cubicBezTo>
                    <a:pt x="1293042" y="831014"/>
                    <a:pt x="1268974" y="854965"/>
                    <a:pt x="1239353" y="85487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F39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4" name="Google Shape;2254;p130"/>
            <p:cNvSpPr/>
            <p:nvPr/>
          </p:nvSpPr>
          <p:spPr>
            <a:xfrm>
              <a:off x="4392839" y="2987940"/>
              <a:ext cx="672211" cy="292265"/>
            </a:xfrm>
            <a:custGeom>
              <a:rect b="b" l="l" r="r" t="t"/>
              <a:pathLst>
                <a:path extrusionOk="0" h="292265" w="672211">
                  <a:moveTo>
                    <a:pt x="668558" y="149786"/>
                  </a:moveTo>
                  <a:lnTo>
                    <a:pt x="339759" y="288612"/>
                  </a:lnTo>
                  <a:lnTo>
                    <a:pt x="10960" y="149786"/>
                  </a:lnTo>
                  <a:lnTo>
                    <a:pt x="339759" y="10960"/>
                  </a:lnTo>
                  <a:lnTo>
                    <a:pt x="668558" y="149786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5" name="Google Shape;2255;p130"/>
            <p:cNvSpPr/>
            <p:nvPr/>
          </p:nvSpPr>
          <p:spPr>
            <a:xfrm>
              <a:off x="4381879" y="2976980"/>
              <a:ext cx="701437" cy="321492"/>
            </a:xfrm>
            <a:custGeom>
              <a:rect b="b" l="l" r="r" t="t"/>
              <a:pathLst>
                <a:path extrusionOk="0" h="321492" w="701437">
                  <a:moveTo>
                    <a:pt x="679518" y="160746"/>
                  </a:moveTo>
                  <a:lnTo>
                    <a:pt x="350719" y="299572"/>
                  </a:lnTo>
                  <a:lnTo>
                    <a:pt x="21920" y="160746"/>
                  </a:lnTo>
                  <a:lnTo>
                    <a:pt x="350719" y="21920"/>
                  </a:lnTo>
                  <a:lnTo>
                    <a:pt x="679518" y="160746"/>
                  </a:lnTo>
                  <a:close/>
                  <a:moveTo>
                    <a:pt x="679518" y="160746"/>
                  </a:moveTo>
                  <a:lnTo>
                    <a:pt x="679518" y="294312"/>
                  </a:lnTo>
                  <a:lnTo>
                    <a:pt x="679518" y="16074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6" name="Google Shape;2256;p130"/>
            <p:cNvSpPr/>
            <p:nvPr/>
          </p:nvSpPr>
          <p:spPr>
            <a:xfrm>
              <a:off x="4612039" y="4463882"/>
              <a:ext cx="219199" cy="219199"/>
            </a:xfrm>
            <a:custGeom>
              <a:rect b="b" l="l" r="r" t="t"/>
              <a:pathLst>
                <a:path extrusionOk="0" h="219199" w="219199">
                  <a:moveTo>
                    <a:pt x="215546" y="113253"/>
                  </a:moveTo>
                  <a:cubicBezTo>
                    <a:pt x="215546" y="169748"/>
                    <a:pt x="169748" y="215546"/>
                    <a:pt x="113253" y="215546"/>
                  </a:cubicBezTo>
                  <a:cubicBezTo>
                    <a:pt x="56758" y="215546"/>
                    <a:pt x="10960" y="169748"/>
                    <a:pt x="10960" y="113253"/>
                  </a:cubicBezTo>
                  <a:cubicBezTo>
                    <a:pt x="10960" y="56758"/>
                    <a:pt x="56758" y="10960"/>
                    <a:pt x="113253" y="10960"/>
                  </a:cubicBezTo>
                  <a:cubicBezTo>
                    <a:pt x="169748" y="10960"/>
                    <a:pt x="215546" y="56758"/>
                    <a:pt x="215546" y="113253"/>
                  </a:cubicBezTo>
                  <a:close/>
                </a:path>
              </a:pathLst>
            </a:custGeom>
            <a:solidFill>
              <a:srgbClr val="7EB2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13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Рандомизированные деревья</a:t>
            </a:r>
            <a:endParaRPr/>
          </a:p>
        </p:txBody>
      </p:sp>
      <p:sp>
        <p:nvSpPr>
          <p:cNvPr id="2262" name="Google Shape;2262;p131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Это вид двоичного дерева поиска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Хранит уровень, как АВЛ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7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Содержание</a:t>
            </a:r>
            <a:endParaRPr/>
          </a:p>
        </p:txBody>
      </p:sp>
      <p:sp>
        <p:nvSpPr>
          <p:cNvPr id="1842" name="Google Shape;1842;p78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Красно-черные деревья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Расширяющиеся деревья 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Рандомизированные деревья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843" name="Google Shape;184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3407" y="3188371"/>
            <a:ext cx="3046324" cy="30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132"/>
          <p:cNvSpPr txBox="1"/>
          <p:nvPr>
            <p:ph idx="1" type="body"/>
          </p:nvPr>
        </p:nvSpPr>
        <p:spPr>
          <a:xfrm>
            <a:off x="219150" y="1212875"/>
            <a:ext cx="9144000" cy="5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Вставить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(ключ)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</a:t>
            </a:r>
            <a:r>
              <a:rPr b="1" lang="ru-RU" sz="1800">
                <a:solidFill>
                  <a:srgbClr val="A626A4"/>
                </a:solidFill>
              </a:rPr>
              <a:t>если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random() % (узел.высота+</a:t>
            </a:r>
            <a:r>
              <a:rPr lang="ru-RU" sz="1800">
                <a:solidFill>
                  <a:srgbClr val="986801"/>
                </a:solidFill>
              </a:rPr>
              <a:t>1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) == </a:t>
            </a:r>
            <a:r>
              <a:rPr lang="ru-RU" sz="1800">
                <a:solidFill>
                  <a:srgbClr val="986801"/>
                </a:solidFill>
              </a:rPr>
              <a:t>0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</a:t>
            </a:r>
            <a:r>
              <a:rPr b="1" lang="ru-RU" sz="1800">
                <a:solidFill>
                  <a:srgbClr val="A626A4"/>
                </a:solidFill>
              </a:rPr>
              <a:t>то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	ВставитьВКорень(узел); 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</a:t>
            </a:r>
            <a:r>
              <a:rPr b="1" lang="ru-RU" sz="1800">
                <a:solidFill>
                  <a:srgbClr val="A626A4"/>
                </a:solidFill>
              </a:rPr>
              <a:t>если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текущий.ключ &gt; ключ </a:t>
            </a:r>
            <a:r>
              <a:rPr b="1" lang="ru-RU" sz="1800">
                <a:solidFill>
                  <a:srgbClr val="A626A4"/>
                </a:solidFill>
              </a:rPr>
              <a:t>то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	</a:t>
            </a:r>
            <a:r>
              <a:rPr b="1" lang="ru-RU" sz="1800">
                <a:solidFill>
                  <a:srgbClr val="A626A4"/>
                </a:solidFill>
              </a:rPr>
              <a:t>если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левый пусто </a:t>
            </a:r>
            <a:r>
              <a:rPr b="1" lang="ru-RU" sz="1800">
                <a:solidFill>
                  <a:srgbClr val="A626A4"/>
                </a:solidFill>
              </a:rPr>
              <a:t>то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		текущий.левый = </a:t>
            </a:r>
            <a:r>
              <a:rPr b="1" lang="ru-RU" sz="1800">
                <a:solidFill>
                  <a:srgbClr val="A626A4"/>
                </a:solidFill>
              </a:rPr>
              <a:t>новый 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Лист(ключ); 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	</a:t>
            </a:r>
            <a:r>
              <a:rPr b="1" lang="ru-RU" sz="1800">
                <a:solidFill>
                  <a:srgbClr val="A626A4"/>
                </a:solidFill>
              </a:rPr>
              <a:t>иначе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		текущий.левый = левый.Вставка(ключ); 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</a:t>
            </a:r>
            <a:r>
              <a:rPr b="1" lang="ru-RU" sz="1800">
                <a:solidFill>
                  <a:srgbClr val="A626A4"/>
                </a:solidFill>
              </a:rPr>
              <a:t>иначе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	</a:t>
            </a:r>
            <a:r>
              <a:rPr b="1" lang="ru-RU" sz="1800">
                <a:solidFill>
                  <a:srgbClr val="A626A4"/>
                </a:solidFill>
              </a:rPr>
              <a:t>если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правый пусто </a:t>
            </a:r>
            <a:r>
              <a:rPr b="1" lang="ru-RU" sz="1800">
                <a:solidFill>
                  <a:srgbClr val="A626A4"/>
                </a:solidFill>
              </a:rPr>
              <a:t>то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		текущий.правый = </a:t>
            </a:r>
            <a:r>
              <a:rPr b="1" lang="ru-RU" sz="1800">
                <a:solidFill>
                  <a:srgbClr val="A626A4"/>
                </a:solidFill>
              </a:rPr>
              <a:t>новый 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Лист(ключ); 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	</a:t>
            </a:r>
            <a:r>
              <a:rPr b="1" lang="ru-RU" sz="1800">
                <a:solidFill>
                  <a:srgbClr val="A626A4"/>
                </a:solidFill>
              </a:rPr>
              <a:t>иначе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		текущий.правый = правый.Вставка(ключ); 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ПересчитатьВысоту(); 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endParaRPr b="1" sz="1800">
              <a:solidFill>
                <a:srgbClr val="3F3F3F"/>
              </a:solidFill>
            </a:endParaRPr>
          </a:p>
        </p:txBody>
      </p:sp>
      <p:sp>
        <p:nvSpPr>
          <p:cNvPr id="2268" name="Google Shape;2268;p13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Insert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133"/>
          <p:cNvSpPr txBox="1"/>
          <p:nvPr>
            <p:ph idx="1" type="body"/>
          </p:nvPr>
        </p:nvSpPr>
        <p:spPr>
          <a:xfrm>
            <a:off x="334200" y="1212875"/>
            <a:ext cx="9029100" cy="52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-RU" sz="1800">
                <a:solidFill>
                  <a:srgbClr val="A626A4"/>
                </a:solidFill>
              </a:rPr>
              <a:t>ВставитьВКорень</a:t>
            </a:r>
            <a:r>
              <a:rPr lang="ru-RU" sz="1800">
                <a:solidFill>
                  <a:srgbClr val="383A42"/>
                </a:solidFill>
              </a:rPr>
              <a:t>(ключ):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</a:t>
            </a:r>
            <a:r>
              <a:rPr b="1" lang="ru-RU" sz="1800">
                <a:solidFill>
                  <a:srgbClr val="A626A4"/>
                </a:solidFill>
              </a:rPr>
              <a:t>если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текущий.ключ == ключ </a:t>
            </a:r>
            <a:r>
              <a:rPr b="1" lang="ru-RU" sz="1800">
                <a:solidFill>
                  <a:srgbClr val="A626A4"/>
                </a:solidFill>
              </a:rPr>
              <a:t>то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	</a:t>
            </a:r>
            <a:r>
              <a:rPr b="1" lang="ru-RU" sz="1800">
                <a:solidFill>
                  <a:srgbClr val="A626A4"/>
                </a:solidFill>
              </a:rPr>
              <a:t>выход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// </a:t>
            </a:r>
            <a:r>
              <a:rPr lang="ru-RU" sz="1800">
                <a:solidFill>
                  <a:srgbClr val="6AA84F"/>
                </a:solidFill>
                <a:highlight>
                  <a:srgbClr val="FBFDFF"/>
                </a:highlight>
              </a:rPr>
              <a:t>либо заменить либо сохранить в список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</a:t>
            </a:r>
            <a:r>
              <a:rPr b="1" lang="ru-RU" sz="1800">
                <a:solidFill>
                  <a:srgbClr val="A626A4"/>
                </a:solidFill>
              </a:rPr>
              <a:t>если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текущий.ключ &gt; ключ </a:t>
            </a:r>
            <a:r>
              <a:rPr b="1" lang="ru-RU" sz="1800">
                <a:solidFill>
                  <a:srgbClr val="A626A4"/>
                </a:solidFill>
              </a:rPr>
              <a:t>то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	</a:t>
            </a:r>
            <a:r>
              <a:rPr b="1" lang="ru-RU" sz="1800">
                <a:solidFill>
                  <a:srgbClr val="A626A4"/>
                </a:solidFill>
              </a:rPr>
              <a:t>если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левый пусто </a:t>
            </a:r>
            <a:r>
              <a:rPr b="1" lang="ru-RU" sz="1800">
                <a:solidFill>
                  <a:srgbClr val="A626A4"/>
                </a:solidFill>
              </a:rPr>
              <a:t>то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		текущий.левый = </a:t>
            </a:r>
            <a:r>
              <a:rPr b="1" lang="ru-RU" sz="1800">
                <a:solidFill>
                  <a:srgbClr val="A626A4"/>
                </a:solidFill>
              </a:rPr>
              <a:t>новый 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Лист(ключ)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	</a:t>
            </a:r>
            <a:r>
              <a:rPr b="1" lang="ru-RU" sz="1800">
                <a:solidFill>
                  <a:srgbClr val="A626A4"/>
                </a:solidFill>
              </a:rPr>
              <a:t>иначе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		текущий.левый = левый.ВставитьВКорень(ключ)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 ВращатьНаправо()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</a:t>
            </a:r>
            <a:r>
              <a:rPr b="1" lang="ru-RU" sz="1800">
                <a:solidFill>
                  <a:srgbClr val="A626A4"/>
                </a:solidFill>
              </a:rPr>
              <a:t>иначе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	</a:t>
            </a:r>
            <a:r>
              <a:rPr b="1" lang="ru-RU" sz="1800">
                <a:solidFill>
                  <a:srgbClr val="A626A4"/>
                </a:solidFill>
              </a:rPr>
              <a:t>если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правый пусто </a:t>
            </a:r>
            <a:r>
              <a:rPr b="1" lang="ru-RU" sz="1800">
                <a:solidFill>
                  <a:srgbClr val="A626A4"/>
                </a:solidFill>
              </a:rPr>
              <a:t>то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		текущий.правый = </a:t>
            </a:r>
            <a:r>
              <a:rPr b="1" lang="ru-RU" sz="1800">
                <a:solidFill>
                  <a:srgbClr val="A626A4"/>
                </a:solidFill>
              </a:rPr>
              <a:t>новый 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Лист(ключ)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	</a:t>
            </a:r>
            <a:r>
              <a:rPr b="1" lang="ru-RU" sz="1800">
                <a:solidFill>
                  <a:srgbClr val="A626A4"/>
                </a:solidFill>
              </a:rPr>
              <a:t>иначе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		текущий.правый = правый.ВставитьВКорень(ключ)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 ВращатьНалево()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endParaRPr b="1" sz="1800">
              <a:solidFill>
                <a:srgbClr val="3F3F3F"/>
              </a:solidFill>
            </a:endParaRPr>
          </a:p>
        </p:txBody>
      </p:sp>
      <p:sp>
        <p:nvSpPr>
          <p:cNvPr id="2274" name="Google Shape;2274;p13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Вставить в корень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34"/>
          <p:cNvSpPr txBox="1"/>
          <p:nvPr>
            <p:ph idx="1" type="body"/>
          </p:nvPr>
        </p:nvSpPr>
        <p:spPr>
          <a:xfrm>
            <a:off x="334200" y="1212875"/>
            <a:ext cx="9029100" cy="52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-RU" sz="1800">
                <a:solidFill>
                  <a:srgbClr val="A626A4"/>
                </a:solidFill>
              </a:rPr>
              <a:t>ВставитьВКорень</a:t>
            </a:r>
            <a:r>
              <a:rPr lang="ru-RU" sz="1800">
                <a:solidFill>
                  <a:srgbClr val="383A42"/>
                </a:solidFill>
              </a:rPr>
              <a:t>(ключ):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</a:rPr>
              <a:t>  узел = обычнаяВставка(ключ)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</a:rPr>
              <a:t>	 нашРодитель = родитель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</a:t>
            </a:r>
            <a:r>
              <a:rPr b="1" lang="ru-RU" sz="1800">
                <a:solidFill>
                  <a:srgbClr val="A626A4"/>
                </a:solidFill>
              </a:rPr>
              <a:t>пока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узел.родитель != нашРодитель</a:t>
            </a:r>
            <a:r>
              <a:rPr lang="ru-RU" sz="1800">
                <a:solidFill>
                  <a:srgbClr val="A626A4"/>
                </a:solidFill>
              </a:rPr>
              <a:t> </a:t>
            </a:r>
            <a:r>
              <a:rPr b="1" lang="ru-RU" sz="1800">
                <a:solidFill>
                  <a:srgbClr val="A626A4"/>
                </a:solidFill>
              </a:rPr>
              <a:t>то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	</a:t>
            </a:r>
            <a:r>
              <a:rPr b="1" lang="ru-RU" sz="1800">
                <a:solidFill>
                  <a:srgbClr val="A626A4"/>
                </a:solidFill>
              </a:rPr>
              <a:t>если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узел.родитель.левый == узел </a:t>
            </a:r>
            <a:r>
              <a:rPr b="1" lang="ru-RU" sz="1800">
                <a:solidFill>
                  <a:srgbClr val="A626A4"/>
                </a:solidFill>
              </a:rPr>
              <a:t>то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		ВращатьНаправо() 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	</a:t>
            </a:r>
            <a:r>
              <a:rPr b="1" lang="ru-RU" sz="1800">
                <a:solidFill>
                  <a:srgbClr val="A626A4"/>
                </a:solidFill>
              </a:rPr>
              <a:t>иначе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		ВращатьНалево() 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endParaRPr b="1" sz="1800">
              <a:solidFill>
                <a:srgbClr val="3F3F3F"/>
              </a:solidFill>
            </a:endParaRPr>
          </a:p>
        </p:txBody>
      </p:sp>
      <p:sp>
        <p:nvSpPr>
          <p:cNvPr id="2280" name="Google Shape;2280;p134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Вставить в корень - а-ля</a:t>
            </a:r>
            <a:r>
              <a:rPr lang="ru-RU"/>
              <a:t> splay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3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Вопросы?</a:t>
            </a:r>
            <a:endParaRPr/>
          </a:p>
        </p:txBody>
      </p:sp>
      <p:sp>
        <p:nvSpPr>
          <p:cNvPr id="2286" name="Google Shape;2286;p135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Вопросы по рандомизированным деревьям?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grpSp>
        <p:nvGrpSpPr>
          <p:cNvPr id="2287" name="Google Shape;2287;p135"/>
          <p:cNvGrpSpPr/>
          <p:nvPr/>
        </p:nvGrpSpPr>
        <p:grpSpPr>
          <a:xfrm>
            <a:off x="3092866" y="3165287"/>
            <a:ext cx="3053992" cy="3132386"/>
            <a:chOff x="3651215" y="2976980"/>
            <a:chExt cx="2177379" cy="2031247"/>
          </a:xfrm>
        </p:grpSpPr>
        <p:sp>
          <p:nvSpPr>
            <p:cNvPr id="2288" name="Google Shape;2288;p135"/>
            <p:cNvSpPr/>
            <p:nvPr/>
          </p:nvSpPr>
          <p:spPr>
            <a:xfrm>
              <a:off x="5269636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21335" y="527686"/>
                  </a:moveTo>
                  <a:cubicBezTo>
                    <a:pt x="22943" y="492906"/>
                    <a:pt x="24258" y="457980"/>
                    <a:pt x="26012" y="423201"/>
                  </a:cubicBezTo>
                  <a:cubicBezTo>
                    <a:pt x="69851" y="418525"/>
                    <a:pt x="112668" y="407126"/>
                    <a:pt x="153147" y="389590"/>
                  </a:cubicBezTo>
                  <a:cubicBezTo>
                    <a:pt x="304936" y="324422"/>
                    <a:pt x="404233" y="176125"/>
                    <a:pt x="406688" y="10960"/>
                  </a:cubicBezTo>
                  <a:cubicBezTo>
                    <a:pt x="425744" y="43216"/>
                    <a:pt x="440298" y="77928"/>
                    <a:pt x="449943" y="114130"/>
                  </a:cubicBezTo>
                  <a:cubicBezTo>
                    <a:pt x="509858" y="337859"/>
                    <a:pt x="373223" y="566996"/>
                    <a:pt x="144818" y="625595"/>
                  </a:cubicBezTo>
                  <a:cubicBezTo>
                    <a:pt x="101153" y="636891"/>
                    <a:pt x="55998" y="641333"/>
                    <a:pt x="10960" y="638747"/>
                  </a:cubicBezTo>
                  <a:cubicBezTo>
                    <a:pt x="18559" y="603090"/>
                    <a:pt x="19728" y="565826"/>
                    <a:pt x="21335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89" name="Google Shape;2289;p135"/>
            <p:cNvSpPr/>
            <p:nvPr/>
          </p:nvSpPr>
          <p:spPr>
            <a:xfrm>
              <a:off x="5258677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32295" y="538646"/>
                  </a:moveTo>
                  <a:cubicBezTo>
                    <a:pt x="33903" y="503866"/>
                    <a:pt x="35218" y="468940"/>
                    <a:pt x="36972" y="434161"/>
                  </a:cubicBezTo>
                  <a:cubicBezTo>
                    <a:pt x="80811" y="429484"/>
                    <a:pt x="123628" y="418086"/>
                    <a:pt x="164107" y="400550"/>
                  </a:cubicBezTo>
                  <a:cubicBezTo>
                    <a:pt x="315895" y="335382"/>
                    <a:pt x="415193" y="187085"/>
                    <a:pt x="417648" y="21920"/>
                  </a:cubicBezTo>
                  <a:cubicBezTo>
                    <a:pt x="436703" y="54176"/>
                    <a:pt x="451258" y="88888"/>
                    <a:pt x="460903" y="125090"/>
                  </a:cubicBezTo>
                  <a:cubicBezTo>
                    <a:pt x="520818" y="348819"/>
                    <a:pt x="384183" y="577956"/>
                    <a:pt x="155778" y="636555"/>
                  </a:cubicBezTo>
                  <a:cubicBezTo>
                    <a:pt x="112113" y="647851"/>
                    <a:pt x="66958" y="652293"/>
                    <a:pt x="21920" y="649707"/>
                  </a:cubicBezTo>
                  <a:cubicBezTo>
                    <a:pt x="29519" y="614050"/>
                    <a:pt x="30688" y="576786"/>
                    <a:pt x="32295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0" name="Google Shape;2290;p135"/>
            <p:cNvSpPr/>
            <p:nvPr/>
          </p:nvSpPr>
          <p:spPr>
            <a:xfrm>
              <a:off x="5269636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11398" y="525348"/>
                  </a:moveTo>
                  <a:cubicBezTo>
                    <a:pt x="14467" y="455642"/>
                    <a:pt x="16805" y="385937"/>
                    <a:pt x="21482" y="316378"/>
                  </a:cubicBezTo>
                  <a:cubicBezTo>
                    <a:pt x="30834" y="315355"/>
                    <a:pt x="40333" y="314332"/>
                    <a:pt x="49831" y="312724"/>
                  </a:cubicBezTo>
                  <a:cubicBezTo>
                    <a:pt x="212039" y="285397"/>
                    <a:pt x="335813" y="163523"/>
                    <a:pt x="376584" y="10960"/>
                  </a:cubicBezTo>
                  <a:cubicBezTo>
                    <a:pt x="385791" y="46032"/>
                    <a:pt x="390905" y="82857"/>
                    <a:pt x="390905" y="120998"/>
                  </a:cubicBezTo>
                  <a:cubicBezTo>
                    <a:pt x="390905" y="342097"/>
                    <a:pt x="223145" y="522863"/>
                    <a:pt x="10960" y="537038"/>
                  </a:cubicBezTo>
                  <a:lnTo>
                    <a:pt x="11398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1" name="Google Shape;2291;p135"/>
            <p:cNvSpPr/>
            <p:nvPr/>
          </p:nvSpPr>
          <p:spPr>
            <a:xfrm>
              <a:off x="5258677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22358" y="536308"/>
                  </a:moveTo>
                  <a:cubicBezTo>
                    <a:pt x="25427" y="466602"/>
                    <a:pt x="27765" y="396897"/>
                    <a:pt x="32442" y="327338"/>
                  </a:cubicBezTo>
                  <a:cubicBezTo>
                    <a:pt x="41794" y="326315"/>
                    <a:pt x="51293" y="325292"/>
                    <a:pt x="60791" y="323684"/>
                  </a:cubicBezTo>
                  <a:cubicBezTo>
                    <a:pt x="222999" y="296357"/>
                    <a:pt x="346773" y="174483"/>
                    <a:pt x="387544" y="21920"/>
                  </a:cubicBezTo>
                  <a:cubicBezTo>
                    <a:pt x="396751" y="56992"/>
                    <a:pt x="401865" y="93817"/>
                    <a:pt x="401865" y="131958"/>
                  </a:cubicBezTo>
                  <a:cubicBezTo>
                    <a:pt x="401865" y="353057"/>
                    <a:pt x="234105" y="533823"/>
                    <a:pt x="21920" y="547998"/>
                  </a:cubicBezTo>
                  <a:lnTo>
                    <a:pt x="22358" y="536308"/>
                  </a:lnTo>
                  <a:close/>
                  <a:moveTo>
                    <a:pt x="26742" y="432261"/>
                  </a:moveTo>
                  <a:cubicBezTo>
                    <a:pt x="68682" y="427585"/>
                    <a:pt x="109600" y="416186"/>
                    <a:pt x="147886" y="398650"/>
                  </a:cubicBezTo>
                  <a:cubicBezTo>
                    <a:pt x="297965" y="330260"/>
                    <a:pt x="387544" y="180036"/>
                    <a:pt x="389298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2" name="Google Shape;2292;p135"/>
            <p:cNvSpPr/>
            <p:nvPr/>
          </p:nvSpPr>
          <p:spPr>
            <a:xfrm>
              <a:off x="3764403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453661" y="527686"/>
                  </a:moveTo>
                  <a:cubicBezTo>
                    <a:pt x="452054" y="492906"/>
                    <a:pt x="450739" y="457980"/>
                    <a:pt x="448985" y="423201"/>
                  </a:cubicBezTo>
                  <a:cubicBezTo>
                    <a:pt x="405145" y="418525"/>
                    <a:pt x="362328" y="407126"/>
                    <a:pt x="321849" y="389590"/>
                  </a:cubicBezTo>
                  <a:cubicBezTo>
                    <a:pt x="170064" y="324422"/>
                    <a:pt x="70761" y="176125"/>
                    <a:pt x="68309" y="10960"/>
                  </a:cubicBezTo>
                  <a:cubicBezTo>
                    <a:pt x="49252" y="43216"/>
                    <a:pt x="34698" y="77928"/>
                    <a:pt x="25054" y="114130"/>
                  </a:cubicBezTo>
                  <a:cubicBezTo>
                    <a:pt x="-34861" y="337859"/>
                    <a:pt x="101773" y="566996"/>
                    <a:pt x="330179" y="625595"/>
                  </a:cubicBezTo>
                  <a:cubicBezTo>
                    <a:pt x="373839" y="636935"/>
                    <a:pt x="419004" y="641363"/>
                    <a:pt x="464037" y="638747"/>
                  </a:cubicBezTo>
                  <a:cubicBezTo>
                    <a:pt x="456438" y="603090"/>
                    <a:pt x="455269" y="565826"/>
                    <a:pt x="453661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3" name="Google Shape;2293;p135"/>
            <p:cNvSpPr/>
            <p:nvPr/>
          </p:nvSpPr>
          <p:spPr>
            <a:xfrm>
              <a:off x="3753443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464621" y="538646"/>
                  </a:moveTo>
                  <a:cubicBezTo>
                    <a:pt x="463014" y="503866"/>
                    <a:pt x="461699" y="468940"/>
                    <a:pt x="459945" y="434161"/>
                  </a:cubicBezTo>
                  <a:cubicBezTo>
                    <a:pt x="416105" y="429484"/>
                    <a:pt x="373288" y="418086"/>
                    <a:pt x="332809" y="400550"/>
                  </a:cubicBezTo>
                  <a:cubicBezTo>
                    <a:pt x="181024" y="335382"/>
                    <a:pt x="81721" y="187085"/>
                    <a:pt x="79269" y="21920"/>
                  </a:cubicBezTo>
                  <a:cubicBezTo>
                    <a:pt x="60211" y="54176"/>
                    <a:pt x="45658" y="88888"/>
                    <a:pt x="36013" y="125090"/>
                  </a:cubicBezTo>
                  <a:cubicBezTo>
                    <a:pt x="-23901" y="348819"/>
                    <a:pt x="112733" y="577956"/>
                    <a:pt x="341139" y="636555"/>
                  </a:cubicBezTo>
                  <a:cubicBezTo>
                    <a:pt x="384799" y="647895"/>
                    <a:pt x="429964" y="652322"/>
                    <a:pt x="474997" y="649707"/>
                  </a:cubicBezTo>
                  <a:cubicBezTo>
                    <a:pt x="467398" y="614050"/>
                    <a:pt x="466229" y="576786"/>
                    <a:pt x="464621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4" name="Google Shape;2294;p135"/>
            <p:cNvSpPr/>
            <p:nvPr/>
          </p:nvSpPr>
          <p:spPr>
            <a:xfrm>
              <a:off x="3808308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390467" y="525348"/>
                  </a:moveTo>
                  <a:cubicBezTo>
                    <a:pt x="387252" y="455642"/>
                    <a:pt x="385060" y="385937"/>
                    <a:pt x="380384" y="316378"/>
                  </a:cubicBezTo>
                  <a:cubicBezTo>
                    <a:pt x="371031" y="315355"/>
                    <a:pt x="361533" y="314332"/>
                    <a:pt x="352034" y="312724"/>
                  </a:cubicBezTo>
                  <a:cubicBezTo>
                    <a:pt x="189827" y="285397"/>
                    <a:pt x="66052" y="163523"/>
                    <a:pt x="25281" y="10960"/>
                  </a:cubicBezTo>
                  <a:cubicBezTo>
                    <a:pt x="15803" y="46872"/>
                    <a:pt x="10989" y="83855"/>
                    <a:pt x="10960" y="120998"/>
                  </a:cubicBezTo>
                  <a:cubicBezTo>
                    <a:pt x="10960" y="342097"/>
                    <a:pt x="178720" y="522863"/>
                    <a:pt x="390905" y="537038"/>
                  </a:cubicBezTo>
                  <a:lnTo>
                    <a:pt x="390467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5" name="Google Shape;2295;p135"/>
            <p:cNvSpPr/>
            <p:nvPr/>
          </p:nvSpPr>
          <p:spPr>
            <a:xfrm>
              <a:off x="3797348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401427" y="536308"/>
                  </a:moveTo>
                  <a:cubicBezTo>
                    <a:pt x="398212" y="466602"/>
                    <a:pt x="396020" y="396897"/>
                    <a:pt x="391344" y="327338"/>
                  </a:cubicBezTo>
                  <a:cubicBezTo>
                    <a:pt x="381991" y="326315"/>
                    <a:pt x="372493" y="325292"/>
                    <a:pt x="362994" y="323684"/>
                  </a:cubicBezTo>
                  <a:cubicBezTo>
                    <a:pt x="200787" y="296357"/>
                    <a:pt x="77012" y="174483"/>
                    <a:pt x="36241" y="21920"/>
                  </a:cubicBezTo>
                  <a:cubicBezTo>
                    <a:pt x="26763" y="57832"/>
                    <a:pt x="21949" y="94815"/>
                    <a:pt x="21920" y="131958"/>
                  </a:cubicBezTo>
                  <a:cubicBezTo>
                    <a:pt x="21920" y="353057"/>
                    <a:pt x="189680" y="533823"/>
                    <a:pt x="401865" y="547998"/>
                  </a:cubicBezTo>
                  <a:lnTo>
                    <a:pt x="401427" y="536308"/>
                  </a:lnTo>
                  <a:close/>
                  <a:moveTo>
                    <a:pt x="397043" y="432261"/>
                  </a:moveTo>
                  <a:cubicBezTo>
                    <a:pt x="355136" y="427542"/>
                    <a:pt x="314246" y="416198"/>
                    <a:pt x="275899" y="398650"/>
                  </a:cubicBezTo>
                  <a:cubicBezTo>
                    <a:pt x="125820" y="330260"/>
                    <a:pt x="36241" y="180036"/>
                    <a:pt x="34487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6" name="Google Shape;2296;p135"/>
            <p:cNvSpPr/>
            <p:nvPr/>
          </p:nvSpPr>
          <p:spPr>
            <a:xfrm>
              <a:off x="4509746" y="3163300"/>
              <a:ext cx="453011" cy="321492"/>
            </a:xfrm>
            <a:custGeom>
              <a:rect b="b" l="l" r="r" t="t"/>
              <a:pathLst>
                <a:path extrusionOk="0" h="321492" w="453011">
                  <a:moveTo>
                    <a:pt x="10960" y="317839"/>
                  </a:moveTo>
                  <a:lnTo>
                    <a:pt x="449359" y="317839"/>
                  </a:lnTo>
                  <a:lnTo>
                    <a:pt x="449359" y="10960"/>
                  </a:lnTo>
                  <a:lnTo>
                    <a:pt x="10960" y="10960"/>
                  </a:lnTo>
                  <a:lnTo>
                    <a:pt x="10960" y="317839"/>
                  </a:lnTo>
                  <a:close/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7" name="Google Shape;2297;p135"/>
            <p:cNvSpPr/>
            <p:nvPr/>
          </p:nvSpPr>
          <p:spPr>
            <a:xfrm>
              <a:off x="4498786" y="3152340"/>
              <a:ext cx="482238" cy="350718"/>
            </a:xfrm>
            <a:custGeom>
              <a:rect b="b" l="l" r="r" t="t"/>
              <a:pathLst>
                <a:path extrusionOk="0" h="350718" w="482238">
                  <a:moveTo>
                    <a:pt x="21920" y="328799"/>
                  </a:moveTo>
                  <a:lnTo>
                    <a:pt x="460319" y="328799"/>
                  </a:lnTo>
                  <a:lnTo>
                    <a:pt x="460319" y="21920"/>
                  </a:lnTo>
                  <a:lnTo>
                    <a:pt x="21920" y="21920"/>
                  </a:lnTo>
                  <a:lnTo>
                    <a:pt x="21920" y="328799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8" name="Google Shape;2298;p135"/>
            <p:cNvSpPr/>
            <p:nvPr/>
          </p:nvSpPr>
          <p:spPr>
            <a:xfrm>
              <a:off x="4100574" y="3382499"/>
              <a:ext cx="1183676" cy="1081383"/>
            </a:xfrm>
            <a:custGeom>
              <a:rect b="b" l="l" r="r" t="t"/>
              <a:pathLst>
                <a:path extrusionOk="0" h="1081383" w="1183676">
                  <a:moveTo>
                    <a:pt x="98640" y="1077730"/>
                  </a:moveTo>
                  <a:lnTo>
                    <a:pt x="1180023" y="1077730"/>
                  </a:lnTo>
                  <a:lnTo>
                    <a:pt x="1180023" y="390905"/>
                  </a:lnTo>
                  <a:lnTo>
                    <a:pt x="98640" y="390905"/>
                  </a:lnTo>
                  <a:lnTo>
                    <a:pt x="98640" y="1077730"/>
                  </a:lnTo>
                  <a:close/>
                  <a:moveTo>
                    <a:pt x="270346" y="270346"/>
                  </a:moveTo>
                  <a:lnTo>
                    <a:pt x="164399" y="376292"/>
                  </a:lnTo>
                  <a:lnTo>
                    <a:pt x="10960" y="10960"/>
                  </a:lnTo>
                  <a:lnTo>
                    <a:pt x="376292" y="164399"/>
                  </a:lnTo>
                  <a:lnTo>
                    <a:pt x="27034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9" name="Google Shape;2299;p135"/>
            <p:cNvSpPr/>
            <p:nvPr/>
          </p:nvSpPr>
          <p:spPr>
            <a:xfrm>
              <a:off x="408961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281306" y="281306"/>
                  </a:moveTo>
                  <a:lnTo>
                    <a:pt x="175359" y="387252"/>
                  </a:lnTo>
                  <a:lnTo>
                    <a:pt x="21920" y="21920"/>
                  </a:lnTo>
                  <a:lnTo>
                    <a:pt x="387252" y="175359"/>
                  </a:lnTo>
                  <a:lnTo>
                    <a:pt x="28130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00" name="Google Shape;2300;p135"/>
            <p:cNvSpPr/>
            <p:nvPr/>
          </p:nvSpPr>
          <p:spPr>
            <a:xfrm>
              <a:off x="4991984" y="3382499"/>
              <a:ext cx="379945" cy="379945"/>
            </a:xfrm>
            <a:custGeom>
              <a:rect b="b" l="l" r="r" t="t"/>
              <a:pathLst>
                <a:path extrusionOk="0" h="379945" w="379945">
                  <a:moveTo>
                    <a:pt x="116906" y="270346"/>
                  </a:moveTo>
                  <a:lnTo>
                    <a:pt x="222853" y="376292"/>
                  </a:lnTo>
                  <a:lnTo>
                    <a:pt x="376292" y="10960"/>
                  </a:lnTo>
                  <a:lnTo>
                    <a:pt x="10960" y="164399"/>
                  </a:lnTo>
                  <a:lnTo>
                    <a:pt x="11690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01" name="Google Shape;2301;p135"/>
            <p:cNvSpPr/>
            <p:nvPr/>
          </p:nvSpPr>
          <p:spPr>
            <a:xfrm>
              <a:off x="498102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127866" y="281306"/>
                  </a:moveTo>
                  <a:lnTo>
                    <a:pt x="233813" y="387252"/>
                  </a:lnTo>
                  <a:lnTo>
                    <a:pt x="387252" y="21920"/>
                  </a:lnTo>
                  <a:lnTo>
                    <a:pt x="21920" y="175359"/>
                  </a:lnTo>
                  <a:lnTo>
                    <a:pt x="12786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02" name="Google Shape;2302;p135"/>
            <p:cNvSpPr/>
            <p:nvPr/>
          </p:nvSpPr>
          <p:spPr>
            <a:xfrm>
              <a:off x="4217480" y="3353272"/>
              <a:ext cx="1022930" cy="555304"/>
            </a:xfrm>
            <a:custGeom>
              <a:rect b="b" l="l" r="r" t="t"/>
              <a:pathLst>
                <a:path extrusionOk="0" h="555304" w="1022930">
                  <a:moveTo>
                    <a:pt x="1019277" y="509858"/>
                  </a:moveTo>
                  <a:cubicBezTo>
                    <a:pt x="1019277" y="647661"/>
                    <a:pt x="515118" y="400550"/>
                    <a:pt x="515118" y="400550"/>
                  </a:cubicBezTo>
                  <a:cubicBezTo>
                    <a:pt x="515118" y="400550"/>
                    <a:pt x="10960" y="647515"/>
                    <a:pt x="10960" y="509858"/>
                  </a:cubicBezTo>
                  <a:cubicBezTo>
                    <a:pt x="10960" y="234543"/>
                    <a:pt x="236735" y="10960"/>
                    <a:pt x="515118" y="10960"/>
                  </a:cubicBezTo>
                  <a:cubicBezTo>
                    <a:pt x="793501" y="10960"/>
                    <a:pt x="1019277" y="234397"/>
                    <a:pt x="1019277" y="509858"/>
                  </a:cubicBez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03" name="Google Shape;2303;p135"/>
            <p:cNvSpPr/>
            <p:nvPr/>
          </p:nvSpPr>
          <p:spPr>
            <a:xfrm>
              <a:off x="4206520" y="3342313"/>
              <a:ext cx="1052156" cy="569918"/>
            </a:xfrm>
            <a:custGeom>
              <a:rect b="b" l="l" r="r" t="t"/>
              <a:pathLst>
                <a:path extrusionOk="0" h="569918" w="1052156">
                  <a:moveTo>
                    <a:pt x="1030237" y="520818"/>
                  </a:moveTo>
                  <a:cubicBezTo>
                    <a:pt x="1030237" y="658621"/>
                    <a:pt x="526078" y="411510"/>
                    <a:pt x="526078" y="411510"/>
                  </a:cubicBezTo>
                  <a:cubicBezTo>
                    <a:pt x="526078" y="411510"/>
                    <a:pt x="21920" y="658475"/>
                    <a:pt x="21920" y="520818"/>
                  </a:cubicBezTo>
                  <a:cubicBezTo>
                    <a:pt x="21920" y="245503"/>
                    <a:pt x="247695" y="21920"/>
                    <a:pt x="526078" y="21920"/>
                  </a:cubicBezTo>
                  <a:cubicBezTo>
                    <a:pt x="804461" y="21920"/>
                    <a:pt x="1030237" y="245357"/>
                    <a:pt x="1030237" y="520818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04" name="Google Shape;2304;p135"/>
            <p:cNvSpPr/>
            <p:nvPr/>
          </p:nvSpPr>
          <p:spPr>
            <a:xfrm>
              <a:off x="4641265" y="3864737"/>
              <a:ext cx="204586" cy="204586"/>
            </a:xfrm>
            <a:custGeom>
              <a:rect b="b" l="l" r="r" t="t"/>
              <a:pathLst>
                <a:path extrusionOk="0" h="204586" w="204586">
                  <a:moveTo>
                    <a:pt x="200933" y="108577"/>
                  </a:moveTo>
                  <a:lnTo>
                    <a:pt x="105946" y="200933"/>
                  </a:lnTo>
                  <a:lnTo>
                    <a:pt x="10960" y="108577"/>
                  </a:lnTo>
                  <a:lnTo>
                    <a:pt x="105946" y="10960"/>
                  </a:lnTo>
                  <a:lnTo>
                    <a:pt x="200933" y="108577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05" name="Google Shape;2305;p135"/>
            <p:cNvSpPr/>
            <p:nvPr/>
          </p:nvSpPr>
          <p:spPr>
            <a:xfrm>
              <a:off x="4630305" y="3853778"/>
              <a:ext cx="233812" cy="233812"/>
            </a:xfrm>
            <a:custGeom>
              <a:rect b="b" l="l" r="r" t="t"/>
              <a:pathLst>
                <a:path extrusionOk="0" h="233812" w="233812">
                  <a:moveTo>
                    <a:pt x="211893" y="119537"/>
                  </a:moveTo>
                  <a:lnTo>
                    <a:pt x="116906" y="211893"/>
                  </a:lnTo>
                  <a:lnTo>
                    <a:pt x="21920" y="119537"/>
                  </a:lnTo>
                  <a:lnTo>
                    <a:pt x="116906" y="21920"/>
                  </a:lnTo>
                  <a:lnTo>
                    <a:pt x="211893" y="119537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06" name="Google Shape;2306;p135"/>
            <p:cNvSpPr/>
            <p:nvPr/>
          </p:nvSpPr>
          <p:spPr>
            <a:xfrm>
              <a:off x="4188253" y="3440948"/>
              <a:ext cx="1110609" cy="584531"/>
            </a:xfrm>
            <a:custGeom>
              <a:rect b="b" l="l" r="r" t="t"/>
              <a:pathLst>
                <a:path extrusionOk="0" h="584531" w="1110609">
                  <a:moveTo>
                    <a:pt x="813668" y="10964"/>
                  </a:moveTo>
                  <a:cubicBezTo>
                    <a:pt x="709285" y="10387"/>
                    <a:pt x="612392" y="65088"/>
                    <a:pt x="558958" y="154759"/>
                  </a:cubicBezTo>
                  <a:cubicBezTo>
                    <a:pt x="505525" y="65088"/>
                    <a:pt x="408631" y="10387"/>
                    <a:pt x="304249" y="10964"/>
                  </a:cubicBezTo>
                  <a:cubicBezTo>
                    <a:pt x="142333" y="10964"/>
                    <a:pt x="10960" y="138538"/>
                    <a:pt x="10960" y="295924"/>
                  </a:cubicBezTo>
                  <a:cubicBezTo>
                    <a:pt x="10960" y="453309"/>
                    <a:pt x="142333" y="580883"/>
                    <a:pt x="304249" y="580883"/>
                  </a:cubicBezTo>
                  <a:cubicBezTo>
                    <a:pt x="413264" y="580883"/>
                    <a:pt x="508396" y="523014"/>
                    <a:pt x="558958" y="437088"/>
                  </a:cubicBezTo>
                  <a:cubicBezTo>
                    <a:pt x="612392" y="526759"/>
                    <a:pt x="709285" y="581460"/>
                    <a:pt x="813668" y="580883"/>
                  </a:cubicBezTo>
                  <a:cubicBezTo>
                    <a:pt x="975583" y="580883"/>
                    <a:pt x="1106956" y="453309"/>
                    <a:pt x="1106956" y="295924"/>
                  </a:cubicBezTo>
                  <a:cubicBezTo>
                    <a:pt x="1106956" y="138538"/>
                    <a:pt x="975583" y="10964"/>
                    <a:pt x="813668" y="10964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07" name="Google Shape;2307;p135"/>
            <p:cNvSpPr/>
            <p:nvPr/>
          </p:nvSpPr>
          <p:spPr>
            <a:xfrm>
              <a:off x="4177293" y="3429988"/>
              <a:ext cx="1139836" cy="613758"/>
            </a:xfrm>
            <a:custGeom>
              <a:rect b="b" l="l" r="r" t="t"/>
              <a:pathLst>
                <a:path extrusionOk="0" h="613758" w="1139836">
                  <a:moveTo>
                    <a:pt x="824628" y="21924"/>
                  </a:moveTo>
                  <a:cubicBezTo>
                    <a:pt x="720245" y="21347"/>
                    <a:pt x="623352" y="76048"/>
                    <a:pt x="569918" y="165719"/>
                  </a:cubicBezTo>
                  <a:cubicBezTo>
                    <a:pt x="516485" y="76048"/>
                    <a:pt x="419591" y="21347"/>
                    <a:pt x="315209" y="21924"/>
                  </a:cubicBezTo>
                  <a:cubicBezTo>
                    <a:pt x="153293" y="21924"/>
                    <a:pt x="21920" y="149498"/>
                    <a:pt x="21920" y="306884"/>
                  </a:cubicBezTo>
                  <a:cubicBezTo>
                    <a:pt x="21920" y="464269"/>
                    <a:pt x="153293" y="591843"/>
                    <a:pt x="315209" y="591843"/>
                  </a:cubicBezTo>
                  <a:cubicBezTo>
                    <a:pt x="424224" y="591843"/>
                    <a:pt x="519356" y="533974"/>
                    <a:pt x="569918" y="448048"/>
                  </a:cubicBezTo>
                  <a:cubicBezTo>
                    <a:pt x="623352" y="537719"/>
                    <a:pt x="720245" y="592420"/>
                    <a:pt x="824628" y="591843"/>
                  </a:cubicBezTo>
                  <a:cubicBezTo>
                    <a:pt x="986543" y="591843"/>
                    <a:pt x="1117916" y="464269"/>
                    <a:pt x="1117916" y="306884"/>
                  </a:cubicBezTo>
                  <a:cubicBezTo>
                    <a:pt x="1117916" y="149498"/>
                    <a:pt x="986543" y="21924"/>
                    <a:pt x="824628" y="2192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08" name="Google Shape;2308;p135"/>
            <p:cNvSpPr/>
            <p:nvPr/>
          </p:nvSpPr>
          <p:spPr>
            <a:xfrm>
              <a:off x="4422066" y="3674765"/>
              <a:ext cx="613758" cy="87679"/>
            </a:xfrm>
            <a:custGeom>
              <a:rect b="b" l="l" r="r" t="t"/>
              <a:pathLst>
                <a:path extrusionOk="0" h="87679" w="613758">
                  <a:moveTo>
                    <a:pt x="84026" y="47493"/>
                  </a:moveTo>
                  <a:cubicBezTo>
                    <a:pt x="84026" y="67670"/>
                    <a:pt x="67670" y="84026"/>
                    <a:pt x="47493" y="84026"/>
                  </a:cubicBezTo>
                  <a:cubicBezTo>
                    <a:pt x="27317" y="84026"/>
                    <a:pt x="10960" y="67670"/>
                    <a:pt x="10960" y="47493"/>
                  </a:cubicBezTo>
                  <a:cubicBezTo>
                    <a:pt x="10960" y="27317"/>
                    <a:pt x="27317" y="10960"/>
                    <a:pt x="47493" y="10960"/>
                  </a:cubicBezTo>
                  <a:cubicBezTo>
                    <a:pt x="67670" y="10960"/>
                    <a:pt x="84026" y="27317"/>
                    <a:pt x="84026" y="47493"/>
                  </a:cubicBezTo>
                  <a:moveTo>
                    <a:pt x="610105" y="47493"/>
                  </a:moveTo>
                  <a:cubicBezTo>
                    <a:pt x="610105" y="67670"/>
                    <a:pt x="593748" y="84026"/>
                    <a:pt x="573571" y="84026"/>
                  </a:cubicBezTo>
                  <a:cubicBezTo>
                    <a:pt x="553395" y="84026"/>
                    <a:pt x="537038" y="67670"/>
                    <a:pt x="537038" y="47493"/>
                  </a:cubicBezTo>
                  <a:cubicBezTo>
                    <a:pt x="537038" y="27317"/>
                    <a:pt x="553395" y="10960"/>
                    <a:pt x="573571" y="10960"/>
                  </a:cubicBezTo>
                  <a:cubicBezTo>
                    <a:pt x="593748" y="10960"/>
                    <a:pt x="610105" y="27317"/>
                    <a:pt x="610105" y="47493"/>
                  </a:cubicBezTo>
                </a:path>
              </a:pathLst>
            </a:custGeom>
            <a:solidFill>
              <a:srgbClr val="4F3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09" name="Google Shape;2309;p135"/>
            <p:cNvSpPr/>
            <p:nvPr/>
          </p:nvSpPr>
          <p:spPr>
            <a:xfrm>
              <a:off x="4177293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10" name="Google Shape;2310;p135"/>
            <p:cNvSpPr/>
            <p:nvPr/>
          </p:nvSpPr>
          <p:spPr>
            <a:xfrm>
              <a:off x="5273290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11" name="Google Shape;2311;p135"/>
            <p:cNvSpPr/>
            <p:nvPr/>
          </p:nvSpPr>
          <p:spPr>
            <a:xfrm>
              <a:off x="3651215" y="4613668"/>
              <a:ext cx="2177379" cy="379945"/>
            </a:xfrm>
            <a:custGeom>
              <a:rect b="b" l="l" r="r" t="t"/>
              <a:pathLst>
                <a:path extrusionOk="0" h="379945" w="2177379">
                  <a:moveTo>
                    <a:pt x="21920" y="21920"/>
                  </a:moveTo>
                  <a:cubicBezTo>
                    <a:pt x="155485" y="21920"/>
                    <a:pt x="263770" y="126843"/>
                    <a:pt x="263770" y="256463"/>
                  </a:cubicBezTo>
                  <a:lnTo>
                    <a:pt x="263770" y="372346"/>
                  </a:lnTo>
                  <a:moveTo>
                    <a:pt x="102731" y="137803"/>
                  </a:moveTo>
                  <a:cubicBezTo>
                    <a:pt x="192165" y="137803"/>
                    <a:pt x="264500" y="207947"/>
                    <a:pt x="264500" y="294604"/>
                  </a:cubicBezTo>
                  <a:lnTo>
                    <a:pt x="264500" y="372054"/>
                  </a:lnTo>
                  <a:moveTo>
                    <a:pt x="2060766" y="372346"/>
                  </a:moveTo>
                  <a:lnTo>
                    <a:pt x="108869" y="372346"/>
                  </a:lnTo>
                  <a:moveTo>
                    <a:pt x="279114" y="290512"/>
                  </a:moveTo>
                  <a:lnTo>
                    <a:pt x="448043" y="230598"/>
                  </a:lnTo>
                  <a:moveTo>
                    <a:pt x="2155460" y="21920"/>
                  </a:moveTo>
                  <a:cubicBezTo>
                    <a:pt x="2021894" y="21920"/>
                    <a:pt x="1913610" y="126843"/>
                    <a:pt x="1913610" y="256463"/>
                  </a:cubicBezTo>
                  <a:lnTo>
                    <a:pt x="1913610" y="372346"/>
                  </a:lnTo>
                  <a:moveTo>
                    <a:pt x="2074648" y="137803"/>
                  </a:moveTo>
                  <a:cubicBezTo>
                    <a:pt x="1985215" y="137803"/>
                    <a:pt x="1912733" y="207947"/>
                    <a:pt x="1912733" y="294604"/>
                  </a:cubicBezTo>
                  <a:lnTo>
                    <a:pt x="1912733" y="372054"/>
                  </a:lnTo>
                  <a:moveTo>
                    <a:pt x="1898266" y="290366"/>
                  </a:moveTo>
                  <a:lnTo>
                    <a:pt x="1729336" y="230744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12" name="Google Shape;2312;p135"/>
            <p:cNvSpPr/>
            <p:nvPr/>
          </p:nvSpPr>
          <p:spPr>
            <a:xfrm>
              <a:off x="4991984" y="3250979"/>
              <a:ext cx="131519" cy="146132"/>
            </a:xfrm>
            <a:custGeom>
              <a:rect b="b" l="l" r="r" t="t"/>
              <a:pathLst>
                <a:path extrusionOk="0" h="146132" w="131519">
                  <a:moveTo>
                    <a:pt x="127866" y="142480"/>
                  </a:moveTo>
                  <a:lnTo>
                    <a:pt x="10960" y="142480"/>
                  </a:lnTo>
                  <a:lnTo>
                    <a:pt x="69413" y="10960"/>
                  </a:lnTo>
                  <a:lnTo>
                    <a:pt x="127866" y="142480"/>
                  </a:lnTo>
                </a:path>
              </a:pathLst>
            </a:custGeom>
            <a:solidFill>
              <a:srgbClr val="FCD6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13" name="Google Shape;2313;p135"/>
            <p:cNvSpPr/>
            <p:nvPr/>
          </p:nvSpPr>
          <p:spPr>
            <a:xfrm>
              <a:off x="4981024" y="3240020"/>
              <a:ext cx="160746" cy="175359"/>
            </a:xfrm>
            <a:custGeom>
              <a:rect b="b" l="l" r="r" t="t"/>
              <a:pathLst>
                <a:path extrusionOk="0" h="175359" w="160746">
                  <a:moveTo>
                    <a:pt x="138826" y="153440"/>
                  </a:moveTo>
                  <a:lnTo>
                    <a:pt x="21920" y="153440"/>
                  </a:lnTo>
                  <a:lnTo>
                    <a:pt x="80373" y="21920"/>
                  </a:lnTo>
                  <a:lnTo>
                    <a:pt x="138826" y="153440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14" name="Google Shape;2314;p135"/>
            <p:cNvSpPr/>
            <p:nvPr/>
          </p:nvSpPr>
          <p:spPr>
            <a:xfrm>
              <a:off x="4100720" y="4142390"/>
              <a:ext cx="1285969" cy="847570"/>
            </a:xfrm>
            <a:custGeom>
              <a:rect b="b" l="l" r="r" t="t"/>
              <a:pathLst>
                <a:path extrusionOk="0" h="847570" w="1285969">
                  <a:moveTo>
                    <a:pt x="1228247" y="843917"/>
                  </a:moveTo>
                  <a:lnTo>
                    <a:pt x="64883" y="843917"/>
                  </a:lnTo>
                  <a:cubicBezTo>
                    <a:pt x="35263" y="844078"/>
                    <a:pt x="11122" y="820200"/>
                    <a:pt x="10960" y="790579"/>
                  </a:cubicBezTo>
                  <a:cubicBezTo>
                    <a:pt x="10960" y="790579"/>
                    <a:pt x="10960" y="790579"/>
                    <a:pt x="10960" y="790579"/>
                  </a:cubicBezTo>
                  <a:lnTo>
                    <a:pt x="10960" y="64445"/>
                  </a:lnTo>
                  <a:cubicBezTo>
                    <a:pt x="11121" y="34859"/>
                    <a:pt x="35151" y="10960"/>
                    <a:pt x="64737" y="10960"/>
                  </a:cubicBezTo>
                  <a:lnTo>
                    <a:pt x="1228247" y="10960"/>
                  </a:lnTo>
                  <a:cubicBezTo>
                    <a:pt x="1257897" y="10880"/>
                    <a:pt x="1282009" y="34802"/>
                    <a:pt x="1282170" y="64445"/>
                  </a:cubicBezTo>
                  <a:lnTo>
                    <a:pt x="1282170" y="790433"/>
                  </a:lnTo>
                  <a:cubicBezTo>
                    <a:pt x="1282082" y="820054"/>
                    <a:pt x="1258014" y="844005"/>
                    <a:pt x="1228393" y="843917"/>
                  </a:cubicBezTo>
                </a:path>
              </a:pathLst>
            </a:custGeom>
            <a:solidFill>
              <a:srgbClr val="A3D4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15" name="Google Shape;2315;p135"/>
            <p:cNvSpPr/>
            <p:nvPr/>
          </p:nvSpPr>
          <p:spPr>
            <a:xfrm>
              <a:off x="4089760" y="4131430"/>
              <a:ext cx="1300582" cy="876797"/>
            </a:xfrm>
            <a:custGeom>
              <a:rect b="b" l="l" r="r" t="t"/>
              <a:pathLst>
                <a:path extrusionOk="0" h="876797" w="1300582">
                  <a:moveTo>
                    <a:pt x="1239207" y="854877"/>
                  </a:moveTo>
                  <a:lnTo>
                    <a:pt x="75843" y="854877"/>
                  </a:lnTo>
                  <a:cubicBezTo>
                    <a:pt x="46223" y="855038"/>
                    <a:pt x="22082" y="831160"/>
                    <a:pt x="21920" y="801539"/>
                  </a:cubicBezTo>
                  <a:cubicBezTo>
                    <a:pt x="21920" y="801539"/>
                    <a:pt x="21920" y="801539"/>
                    <a:pt x="21920" y="801539"/>
                  </a:cubicBezTo>
                  <a:lnTo>
                    <a:pt x="21920" y="75405"/>
                  </a:lnTo>
                  <a:cubicBezTo>
                    <a:pt x="22081" y="45819"/>
                    <a:pt x="46111" y="21920"/>
                    <a:pt x="75697" y="21920"/>
                  </a:cubicBezTo>
                  <a:lnTo>
                    <a:pt x="1239207" y="21920"/>
                  </a:lnTo>
                  <a:cubicBezTo>
                    <a:pt x="1268857" y="21840"/>
                    <a:pt x="1292969" y="45762"/>
                    <a:pt x="1293130" y="75405"/>
                  </a:cubicBezTo>
                  <a:lnTo>
                    <a:pt x="1293130" y="801393"/>
                  </a:lnTo>
                  <a:cubicBezTo>
                    <a:pt x="1293042" y="831014"/>
                    <a:pt x="1268974" y="854965"/>
                    <a:pt x="1239353" y="85487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F39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16" name="Google Shape;2316;p135"/>
            <p:cNvSpPr/>
            <p:nvPr/>
          </p:nvSpPr>
          <p:spPr>
            <a:xfrm>
              <a:off x="4392839" y="2987940"/>
              <a:ext cx="672211" cy="292265"/>
            </a:xfrm>
            <a:custGeom>
              <a:rect b="b" l="l" r="r" t="t"/>
              <a:pathLst>
                <a:path extrusionOk="0" h="292265" w="672211">
                  <a:moveTo>
                    <a:pt x="668558" y="149786"/>
                  </a:moveTo>
                  <a:lnTo>
                    <a:pt x="339759" y="288612"/>
                  </a:lnTo>
                  <a:lnTo>
                    <a:pt x="10960" y="149786"/>
                  </a:lnTo>
                  <a:lnTo>
                    <a:pt x="339759" y="10960"/>
                  </a:lnTo>
                  <a:lnTo>
                    <a:pt x="668558" y="149786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17" name="Google Shape;2317;p135"/>
            <p:cNvSpPr/>
            <p:nvPr/>
          </p:nvSpPr>
          <p:spPr>
            <a:xfrm>
              <a:off x="4381879" y="2976980"/>
              <a:ext cx="701437" cy="321492"/>
            </a:xfrm>
            <a:custGeom>
              <a:rect b="b" l="l" r="r" t="t"/>
              <a:pathLst>
                <a:path extrusionOk="0" h="321492" w="701437">
                  <a:moveTo>
                    <a:pt x="679518" y="160746"/>
                  </a:moveTo>
                  <a:lnTo>
                    <a:pt x="350719" y="299572"/>
                  </a:lnTo>
                  <a:lnTo>
                    <a:pt x="21920" y="160746"/>
                  </a:lnTo>
                  <a:lnTo>
                    <a:pt x="350719" y="21920"/>
                  </a:lnTo>
                  <a:lnTo>
                    <a:pt x="679518" y="160746"/>
                  </a:lnTo>
                  <a:close/>
                  <a:moveTo>
                    <a:pt x="679518" y="160746"/>
                  </a:moveTo>
                  <a:lnTo>
                    <a:pt x="679518" y="294312"/>
                  </a:lnTo>
                  <a:lnTo>
                    <a:pt x="679518" y="16074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18" name="Google Shape;2318;p135"/>
            <p:cNvSpPr/>
            <p:nvPr/>
          </p:nvSpPr>
          <p:spPr>
            <a:xfrm>
              <a:off x="4612039" y="4463882"/>
              <a:ext cx="219199" cy="219199"/>
            </a:xfrm>
            <a:custGeom>
              <a:rect b="b" l="l" r="r" t="t"/>
              <a:pathLst>
                <a:path extrusionOk="0" h="219199" w="219199">
                  <a:moveTo>
                    <a:pt x="215546" y="113253"/>
                  </a:moveTo>
                  <a:cubicBezTo>
                    <a:pt x="215546" y="169748"/>
                    <a:pt x="169748" y="215546"/>
                    <a:pt x="113253" y="215546"/>
                  </a:cubicBezTo>
                  <a:cubicBezTo>
                    <a:pt x="56758" y="215546"/>
                    <a:pt x="10960" y="169748"/>
                    <a:pt x="10960" y="113253"/>
                  </a:cubicBezTo>
                  <a:cubicBezTo>
                    <a:pt x="10960" y="56758"/>
                    <a:pt x="56758" y="10960"/>
                    <a:pt x="113253" y="10960"/>
                  </a:cubicBezTo>
                  <a:cubicBezTo>
                    <a:pt x="169748" y="10960"/>
                    <a:pt x="215546" y="56758"/>
                    <a:pt x="215546" y="113253"/>
                  </a:cubicBezTo>
                  <a:close/>
                </a:path>
              </a:pathLst>
            </a:custGeom>
            <a:solidFill>
              <a:srgbClr val="7EB2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13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Домашнее задание</a:t>
            </a:r>
            <a:endParaRPr/>
          </a:p>
        </p:txBody>
      </p:sp>
      <p:sp>
        <p:nvSpPr>
          <p:cNvPr id="2324" name="Google Shape;2324;p136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Реализовать красно-чёрное дерево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Сравнить производительность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5" name="Google Shape;2325;p136"/>
          <p:cNvSpPr/>
          <p:nvPr/>
        </p:nvSpPr>
        <p:spPr>
          <a:xfrm>
            <a:off x="4718103" y="2085735"/>
            <a:ext cx="3866100" cy="39747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26" name="Google Shape;2326;p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6700" y="2581388"/>
            <a:ext cx="2509051" cy="29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13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Тест на производтельность</a:t>
            </a:r>
            <a:endParaRPr/>
          </a:p>
        </p:txBody>
      </p:sp>
      <p:sp>
        <p:nvSpPr>
          <p:cNvPr id="2332" name="Google Shape;2332;p137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Время вставки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Время поиска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Время удаления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Максимальная </a:t>
            </a:r>
            <a:br>
              <a:rPr lang="ru-RU" sz="3000"/>
            </a:br>
            <a:r>
              <a:rPr lang="ru-RU" sz="3000"/>
              <a:t>высота дерева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3" name="Google Shape;2333;p137"/>
          <p:cNvSpPr/>
          <p:nvPr/>
        </p:nvSpPr>
        <p:spPr>
          <a:xfrm>
            <a:off x="4718103" y="2085735"/>
            <a:ext cx="3866100" cy="39747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34" name="Google Shape;2334;p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6700" y="2581388"/>
            <a:ext cx="2509051" cy="29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p13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Тест на вставку</a:t>
            </a:r>
            <a:endParaRPr/>
          </a:p>
        </p:txBody>
      </p:sp>
      <p:sp>
        <p:nvSpPr>
          <p:cNvPr id="2340" name="Google Shape;2340;p138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Вставка 5 млн случайных чисел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Вставка 5 млн упорядоченных чисел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Вставка данных из </a:t>
            </a:r>
            <a:br>
              <a:rPr lang="ru-RU" sz="3000"/>
            </a:br>
            <a:r>
              <a:rPr lang="ru-RU" sz="3000"/>
              <a:t>dataset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Замер высоты </a:t>
            </a:r>
            <a:br>
              <a:rPr lang="ru-RU" sz="3000"/>
            </a:br>
            <a:r>
              <a:rPr lang="ru-RU" sz="3000"/>
              <a:t>дерева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1" name="Google Shape;2341;p138"/>
          <p:cNvSpPr/>
          <p:nvPr/>
        </p:nvSpPr>
        <p:spPr>
          <a:xfrm>
            <a:off x="4718103" y="2085735"/>
            <a:ext cx="3866100" cy="39747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42" name="Google Shape;2342;p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6700" y="2581388"/>
            <a:ext cx="2509051" cy="29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13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Тест на поиск</a:t>
            </a:r>
            <a:endParaRPr/>
          </a:p>
        </p:txBody>
      </p:sp>
      <p:sp>
        <p:nvSpPr>
          <p:cNvPr id="2348" name="Google Shape;2348;p139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Поиск</a:t>
            </a:r>
            <a:r>
              <a:rPr lang="ru-RU" sz="3000"/>
              <a:t> 5 млн случайных чисел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Поиск 5 тыс случайных чисел в цикле</a:t>
            </a:r>
            <a:br>
              <a:rPr lang="ru-RU" sz="3000"/>
            </a:br>
            <a:r>
              <a:rPr lang="ru-RU" sz="3000"/>
              <a:t>1000 раз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Поиск 5 млн случайных </a:t>
            </a:r>
            <a:br>
              <a:rPr lang="ru-RU" sz="3000"/>
            </a:br>
            <a:r>
              <a:rPr lang="ru-RU" sz="3000"/>
              <a:t>данных из dataset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9" name="Google Shape;2349;p139"/>
          <p:cNvSpPr/>
          <p:nvPr/>
        </p:nvSpPr>
        <p:spPr>
          <a:xfrm>
            <a:off x="4718103" y="2085735"/>
            <a:ext cx="3866100" cy="39747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50" name="Google Shape;2350;p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6700" y="2581388"/>
            <a:ext cx="2509051" cy="29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14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Тест на удаление</a:t>
            </a:r>
            <a:endParaRPr/>
          </a:p>
        </p:txBody>
      </p:sp>
      <p:sp>
        <p:nvSpPr>
          <p:cNvPr id="2356" name="Google Shape;2356;p140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Удаление</a:t>
            </a:r>
            <a:r>
              <a:rPr lang="ru-RU" sz="3000"/>
              <a:t> 1 млн случайных чисел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Замер высоты дерева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7" name="Google Shape;2357;p140"/>
          <p:cNvSpPr/>
          <p:nvPr/>
        </p:nvSpPr>
        <p:spPr>
          <a:xfrm>
            <a:off x="4718103" y="2085735"/>
            <a:ext cx="3866100" cy="39747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58" name="Google Shape;2358;p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6700" y="2581388"/>
            <a:ext cx="2509051" cy="29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14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Что мы сравниваем</a:t>
            </a:r>
            <a:endParaRPr/>
          </a:p>
        </p:txBody>
      </p:sp>
      <p:sp>
        <p:nvSpPr>
          <p:cNvPr id="2364" name="Google Shape;2364;p141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i="1" lang="ru-RU" sz="3000"/>
              <a:t>Обязательная часть</a:t>
            </a:r>
            <a:br>
              <a:rPr lang="ru-RU" sz="3000"/>
            </a:br>
            <a:r>
              <a:rPr lang="ru-RU" sz="3000"/>
              <a:t>АВЛ и красно черное</a:t>
            </a:r>
            <a:br>
              <a:rPr lang="ru-RU" sz="3000"/>
            </a:b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Опциональная часть</a:t>
            </a:r>
            <a:br>
              <a:rPr lang="ru-RU" sz="3000"/>
            </a:br>
            <a:r>
              <a:rPr lang="ru-RU" sz="3000"/>
              <a:t>BST ||</a:t>
            </a:r>
            <a:br>
              <a:rPr lang="ru-RU" sz="3000"/>
            </a:br>
            <a:r>
              <a:rPr lang="ru-RU" sz="3000"/>
              <a:t>Splay ||</a:t>
            </a:r>
            <a:br>
              <a:rPr lang="ru-RU" sz="3000"/>
            </a:br>
            <a:r>
              <a:rPr lang="ru-RU" sz="3000"/>
              <a:t>Random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5" name="Google Shape;2365;p141"/>
          <p:cNvSpPr/>
          <p:nvPr/>
        </p:nvSpPr>
        <p:spPr>
          <a:xfrm>
            <a:off x="4718103" y="2085735"/>
            <a:ext cx="3866100" cy="39747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66" name="Google Shape;2366;p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6700" y="2581388"/>
            <a:ext cx="2509051" cy="29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7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Красно-черные деревья</a:t>
            </a:r>
            <a:endParaRPr/>
          </a:p>
        </p:txBody>
      </p:sp>
      <p:sp>
        <p:nvSpPr>
          <p:cNvPr id="1849" name="Google Shape;1849;p79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ru-RU" sz="3000"/>
              <a:t>Это вид двоичного дерева поиска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850" name="Google Shape;185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0" y="2048852"/>
            <a:ext cx="8990776" cy="497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14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Глобальный тест</a:t>
            </a:r>
            <a:endParaRPr/>
          </a:p>
        </p:txBody>
      </p:sp>
      <p:sp>
        <p:nvSpPr>
          <p:cNvPr id="2372" name="Google Shape;2372;p142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Выложить BST, Splay, Random в Slack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Для Java - произвольный выбор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Для Python и C++</a:t>
            </a:r>
            <a:br>
              <a:rPr lang="ru-RU" sz="3000"/>
            </a:br>
            <a:r>
              <a:rPr lang="ru-RU" sz="3000"/>
              <a:t>- договориться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3000"/>
            </a:b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3" name="Google Shape;2373;p142"/>
          <p:cNvSpPr/>
          <p:nvPr/>
        </p:nvSpPr>
        <p:spPr>
          <a:xfrm>
            <a:off x="4718103" y="2085735"/>
            <a:ext cx="3866100" cy="39747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74" name="Google Shape;2374;p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6700" y="2581388"/>
            <a:ext cx="2509051" cy="29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14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Глобальный тест</a:t>
            </a:r>
            <a:endParaRPr/>
          </a:p>
        </p:txBody>
      </p:sp>
      <p:sp>
        <p:nvSpPr>
          <p:cNvPr id="2380" name="Google Shape;2380;p143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Добавить Hash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Добавить стандартную реализацию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Дедлайн опциональной </a:t>
            </a:r>
            <a:br>
              <a:rPr lang="ru-RU" sz="3000"/>
            </a:br>
            <a:r>
              <a:rPr lang="ru-RU" sz="3000"/>
              <a:t>части - </a:t>
            </a:r>
            <a:br>
              <a:rPr lang="ru-RU" sz="3000"/>
            </a:br>
            <a:r>
              <a:rPr lang="ru-RU" sz="3000"/>
              <a:t>лекции по </a:t>
            </a:r>
            <a:br>
              <a:rPr lang="ru-RU" sz="3000"/>
            </a:br>
            <a:r>
              <a:rPr lang="ru-RU" sz="3000"/>
              <a:t>алгоритмам на</a:t>
            </a:r>
            <a:br>
              <a:rPr lang="ru-RU" sz="3000"/>
            </a:br>
            <a:r>
              <a:rPr lang="ru-RU" sz="3000"/>
              <a:t>графах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Задам попроще ДЗ</a:t>
            </a:r>
            <a:br>
              <a:rPr lang="ru-RU" sz="3000"/>
            </a:br>
            <a:r>
              <a:rPr lang="ru-RU" sz="3000"/>
              <a:t>на следующее </a:t>
            </a:r>
            <a:br>
              <a:rPr lang="ru-RU" sz="3000"/>
            </a:br>
            <a:r>
              <a:rPr lang="ru-RU" sz="3000"/>
              <a:t>занятие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3000"/>
            </a:b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1" name="Google Shape;2381;p143"/>
          <p:cNvSpPr/>
          <p:nvPr/>
        </p:nvSpPr>
        <p:spPr>
          <a:xfrm>
            <a:off x="4718103" y="2085735"/>
            <a:ext cx="3866100" cy="39747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82" name="Google Shape;2382;p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6700" y="2581388"/>
            <a:ext cx="2509051" cy="29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144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Вопрос</a:t>
            </a:r>
            <a:r>
              <a:rPr lang="ru-RU"/>
              <a:t>ы</a:t>
            </a:r>
            <a:endParaRPr/>
          </a:p>
        </p:txBody>
      </p:sp>
      <p:sp>
        <p:nvSpPr>
          <p:cNvPr id="2388" name="Google Shape;2388;p144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Вопросы по ДЗ?</a:t>
            </a:r>
            <a:endParaRPr sz="1800"/>
          </a:p>
        </p:txBody>
      </p:sp>
      <p:grpSp>
        <p:nvGrpSpPr>
          <p:cNvPr id="2389" name="Google Shape;2389;p144"/>
          <p:cNvGrpSpPr/>
          <p:nvPr/>
        </p:nvGrpSpPr>
        <p:grpSpPr>
          <a:xfrm>
            <a:off x="3092866" y="3165287"/>
            <a:ext cx="3053992" cy="3132386"/>
            <a:chOff x="3651215" y="2976980"/>
            <a:chExt cx="2177379" cy="2031247"/>
          </a:xfrm>
        </p:grpSpPr>
        <p:sp>
          <p:nvSpPr>
            <p:cNvPr id="2390" name="Google Shape;2390;p144"/>
            <p:cNvSpPr/>
            <p:nvPr/>
          </p:nvSpPr>
          <p:spPr>
            <a:xfrm>
              <a:off x="5269636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21335" y="527686"/>
                  </a:moveTo>
                  <a:cubicBezTo>
                    <a:pt x="22943" y="492906"/>
                    <a:pt x="24258" y="457980"/>
                    <a:pt x="26012" y="423201"/>
                  </a:cubicBezTo>
                  <a:cubicBezTo>
                    <a:pt x="69851" y="418525"/>
                    <a:pt x="112668" y="407126"/>
                    <a:pt x="153147" y="389590"/>
                  </a:cubicBezTo>
                  <a:cubicBezTo>
                    <a:pt x="304936" y="324422"/>
                    <a:pt x="404233" y="176125"/>
                    <a:pt x="406688" y="10960"/>
                  </a:cubicBezTo>
                  <a:cubicBezTo>
                    <a:pt x="425744" y="43216"/>
                    <a:pt x="440298" y="77928"/>
                    <a:pt x="449943" y="114130"/>
                  </a:cubicBezTo>
                  <a:cubicBezTo>
                    <a:pt x="509858" y="337859"/>
                    <a:pt x="373223" y="566996"/>
                    <a:pt x="144818" y="625595"/>
                  </a:cubicBezTo>
                  <a:cubicBezTo>
                    <a:pt x="101153" y="636891"/>
                    <a:pt x="55998" y="641333"/>
                    <a:pt x="10960" y="638747"/>
                  </a:cubicBezTo>
                  <a:cubicBezTo>
                    <a:pt x="18559" y="603090"/>
                    <a:pt x="19728" y="565826"/>
                    <a:pt x="21335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1" name="Google Shape;2391;p144"/>
            <p:cNvSpPr/>
            <p:nvPr/>
          </p:nvSpPr>
          <p:spPr>
            <a:xfrm>
              <a:off x="5258677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32295" y="538646"/>
                  </a:moveTo>
                  <a:cubicBezTo>
                    <a:pt x="33903" y="503866"/>
                    <a:pt x="35218" y="468940"/>
                    <a:pt x="36972" y="434161"/>
                  </a:cubicBezTo>
                  <a:cubicBezTo>
                    <a:pt x="80811" y="429484"/>
                    <a:pt x="123628" y="418086"/>
                    <a:pt x="164107" y="400550"/>
                  </a:cubicBezTo>
                  <a:cubicBezTo>
                    <a:pt x="315895" y="335382"/>
                    <a:pt x="415193" y="187085"/>
                    <a:pt x="417648" y="21920"/>
                  </a:cubicBezTo>
                  <a:cubicBezTo>
                    <a:pt x="436703" y="54176"/>
                    <a:pt x="451258" y="88888"/>
                    <a:pt x="460903" y="125090"/>
                  </a:cubicBezTo>
                  <a:cubicBezTo>
                    <a:pt x="520818" y="348819"/>
                    <a:pt x="384183" y="577956"/>
                    <a:pt x="155778" y="636555"/>
                  </a:cubicBezTo>
                  <a:cubicBezTo>
                    <a:pt x="112113" y="647851"/>
                    <a:pt x="66958" y="652293"/>
                    <a:pt x="21920" y="649707"/>
                  </a:cubicBezTo>
                  <a:cubicBezTo>
                    <a:pt x="29519" y="614050"/>
                    <a:pt x="30688" y="576786"/>
                    <a:pt x="32295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2" name="Google Shape;2392;p144"/>
            <p:cNvSpPr/>
            <p:nvPr/>
          </p:nvSpPr>
          <p:spPr>
            <a:xfrm>
              <a:off x="5269636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11398" y="525348"/>
                  </a:moveTo>
                  <a:cubicBezTo>
                    <a:pt x="14467" y="455642"/>
                    <a:pt x="16805" y="385937"/>
                    <a:pt x="21482" y="316378"/>
                  </a:cubicBezTo>
                  <a:cubicBezTo>
                    <a:pt x="30834" y="315355"/>
                    <a:pt x="40333" y="314332"/>
                    <a:pt x="49831" y="312724"/>
                  </a:cubicBezTo>
                  <a:cubicBezTo>
                    <a:pt x="212039" y="285397"/>
                    <a:pt x="335813" y="163523"/>
                    <a:pt x="376584" y="10960"/>
                  </a:cubicBezTo>
                  <a:cubicBezTo>
                    <a:pt x="385791" y="46032"/>
                    <a:pt x="390905" y="82857"/>
                    <a:pt x="390905" y="120998"/>
                  </a:cubicBezTo>
                  <a:cubicBezTo>
                    <a:pt x="390905" y="342097"/>
                    <a:pt x="223145" y="522863"/>
                    <a:pt x="10960" y="537038"/>
                  </a:cubicBezTo>
                  <a:lnTo>
                    <a:pt x="11398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3" name="Google Shape;2393;p144"/>
            <p:cNvSpPr/>
            <p:nvPr/>
          </p:nvSpPr>
          <p:spPr>
            <a:xfrm>
              <a:off x="5258677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22358" y="536308"/>
                  </a:moveTo>
                  <a:cubicBezTo>
                    <a:pt x="25427" y="466602"/>
                    <a:pt x="27765" y="396897"/>
                    <a:pt x="32442" y="327338"/>
                  </a:cubicBezTo>
                  <a:cubicBezTo>
                    <a:pt x="41794" y="326315"/>
                    <a:pt x="51293" y="325292"/>
                    <a:pt x="60791" y="323684"/>
                  </a:cubicBezTo>
                  <a:cubicBezTo>
                    <a:pt x="222999" y="296357"/>
                    <a:pt x="346773" y="174483"/>
                    <a:pt x="387544" y="21920"/>
                  </a:cubicBezTo>
                  <a:cubicBezTo>
                    <a:pt x="396751" y="56992"/>
                    <a:pt x="401865" y="93817"/>
                    <a:pt x="401865" y="131958"/>
                  </a:cubicBezTo>
                  <a:cubicBezTo>
                    <a:pt x="401865" y="353057"/>
                    <a:pt x="234105" y="533823"/>
                    <a:pt x="21920" y="547998"/>
                  </a:cubicBezTo>
                  <a:lnTo>
                    <a:pt x="22358" y="536308"/>
                  </a:lnTo>
                  <a:close/>
                  <a:moveTo>
                    <a:pt x="26742" y="432261"/>
                  </a:moveTo>
                  <a:cubicBezTo>
                    <a:pt x="68682" y="427585"/>
                    <a:pt x="109600" y="416186"/>
                    <a:pt x="147886" y="398650"/>
                  </a:cubicBezTo>
                  <a:cubicBezTo>
                    <a:pt x="297965" y="330260"/>
                    <a:pt x="387544" y="180036"/>
                    <a:pt x="389298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4" name="Google Shape;2394;p144"/>
            <p:cNvSpPr/>
            <p:nvPr/>
          </p:nvSpPr>
          <p:spPr>
            <a:xfrm>
              <a:off x="3764403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453661" y="527686"/>
                  </a:moveTo>
                  <a:cubicBezTo>
                    <a:pt x="452054" y="492906"/>
                    <a:pt x="450739" y="457980"/>
                    <a:pt x="448985" y="423201"/>
                  </a:cubicBezTo>
                  <a:cubicBezTo>
                    <a:pt x="405145" y="418525"/>
                    <a:pt x="362328" y="407126"/>
                    <a:pt x="321849" y="389590"/>
                  </a:cubicBezTo>
                  <a:cubicBezTo>
                    <a:pt x="170064" y="324422"/>
                    <a:pt x="70761" y="176125"/>
                    <a:pt x="68309" y="10960"/>
                  </a:cubicBezTo>
                  <a:cubicBezTo>
                    <a:pt x="49252" y="43216"/>
                    <a:pt x="34698" y="77928"/>
                    <a:pt x="25054" y="114130"/>
                  </a:cubicBezTo>
                  <a:cubicBezTo>
                    <a:pt x="-34861" y="337859"/>
                    <a:pt x="101773" y="566996"/>
                    <a:pt x="330179" y="625595"/>
                  </a:cubicBezTo>
                  <a:cubicBezTo>
                    <a:pt x="373839" y="636935"/>
                    <a:pt x="419004" y="641363"/>
                    <a:pt x="464037" y="638747"/>
                  </a:cubicBezTo>
                  <a:cubicBezTo>
                    <a:pt x="456438" y="603090"/>
                    <a:pt x="455269" y="565826"/>
                    <a:pt x="453661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5" name="Google Shape;2395;p144"/>
            <p:cNvSpPr/>
            <p:nvPr/>
          </p:nvSpPr>
          <p:spPr>
            <a:xfrm>
              <a:off x="3753443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464621" y="538646"/>
                  </a:moveTo>
                  <a:cubicBezTo>
                    <a:pt x="463014" y="503866"/>
                    <a:pt x="461699" y="468940"/>
                    <a:pt x="459945" y="434161"/>
                  </a:cubicBezTo>
                  <a:cubicBezTo>
                    <a:pt x="416105" y="429484"/>
                    <a:pt x="373288" y="418086"/>
                    <a:pt x="332809" y="400550"/>
                  </a:cubicBezTo>
                  <a:cubicBezTo>
                    <a:pt x="181024" y="335382"/>
                    <a:pt x="81721" y="187085"/>
                    <a:pt x="79269" y="21920"/>
                  </a:cubicBezTo>
                  <a:cubicBezTo>
                    <a:pt x="60211" y="54176"/>
                    <a:pt x="45658" y="88888"/>
                    <a:pt x="36013" y="125090"/>
                  </a:cubicBezTo>
                  <a:cubicBezTo>
                    <a:pt x="-23901" y="348819"/>
                    <a:pt x="112733" y="577956"/>
                    <a:pt x="341139" y="636555"/>
                  </a:cubicBezTo>
                  <a:cubicBezTo>
                    <a:pt x="384799" y="647895"/>
                    <a:pt x="429964" y="652322"/>
                    <a:pt x="474997" y="649707"/>
                  </a:cubicBezTo>
                  <a:cubicBezTo>
                    <a:pt x="467398" y="614050"/>
                    <a:pt x="466229" y="576786"/>
                    <a:pt x="464621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6" name="Google Shape;2396;p144"/>
            <p:cNvSpPr/>
            <p:nvPr/>
          </p:nvSpPr>
          <p:spPr>
            <a:xfrm>
              <a:off x="3808308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390467" y="525348"/>
                  </a:moveTo>
                  <a:cubicBezTo>
                    <a:pt x="387252" y="455642"/>
                    <a:pt x="385060" y="385937"/>
                    <a:pt x="380384" y="316378"/>
                  </a:cubicBezTo>
                  <a:cubicBezTo>
                    <a:pt x="371031" y="315355"/>
                    <a:pt x="361533" y="314332"/>
                    <a:pt x="352034" y="312724"/>
                  </a:cubicBezTo>
                  <a:cubicBezTo>
                    <a:pt x="189827" y="285397"/>
                    <a:pt x="66052" y="163523"/>
                    <a:pt x="25281" y="10960"/>
                  </a:cubicBezTo>
                  <a:cubicBezTo>
                    <a:pt x="15803" y="46872"/>
                    <a:pt x="10989" y="83855"/>
                    <a:pt x="10960" y="120998"/>
                  </a:cubicBezTo>
                  <a:cubicBezTo>
                    <a:pt x="10960" y="342097"/>
                    <a:pt x="178720" y="522863"/>
                    <a:pt x="390905" y="537038"/>
                  </a:cubicBezTo>
                  <a:lnTo>
                    <a:pt x="390467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7" name="Google Shape;2397;p144"/>
            <p:cNvSpPr/>
            <p:nvPr/>
          </p:nvSpPr>
          <p:spPr>
            <a:xfrm>
              <a:off x="3797348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401427" y="536308"/>
                  </a:moveTo>
                  <a:cubicBezTo>
                    <a:pt x="398212" y="466602"/>
                    <a:pt x="396020" y="396897"/>
                    <a:pt x="391344" y="327338"/>
                  </a:cubicBezTo>
                  <a:cubicBezTo>
                    <a:pt x="381991" y="326315"/>
                    <a:pt x="372493" y="325292"/>
                    <a:pt x="362994" y="323684"/>
                  </a:cubicBezTo>
                  <a:cubicBezTo>
                    <a:pt x="200787" y="296357"/>
                    <a:pt x="77012" y="174483"/>
                    <a:pt x="36241" y="21920"/>
                  </a:cubicBezTo>
                  <a:cubicBezTo>
                    <a:pt x="26763" y="57832"/>
                    <a:pt x="21949" y="94815"/>
                    <a:pt x="21920" y="131958"/>
                  </a:cubicBezTo>
                  <a:cubicBezTo>
                    <a:pt x="21920" y="353057"/>
                    <a:pt x="189680" y="533823"/>
                    <a:pt x="401865" y="547998"/>
                  </a:cubicBezTo>
                  <a:lnTo>
                    <a:pt x="401427" y="536308"/>
                  </a:lnTo>
                  <a:close/>
                  <a:moveTo>
                    <a:pt x="397043" y="432261"/>
                  </a:moveTo>
                  <a:cubicBezTo>
                    <a:pt x="355136" y="427542"/>
                    <a:pt x="314246" y="416198"/>
                    <a:pt x="275899" y="398650"/>
                  </a:cubicBezTo>
                  <a:cubicBezTo>
                    <a:pt x="125820" y="330260"/>
                    <a:pt x="36241" y="180036"/>
                    <a:pt x="34487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8" name="Google Shape;2398;p144"/>
            <p:cNvSpPr/>
            <p:nvPr/>
          </p:nvSpPr>
          <p:spPr>
            <a:xfrm>
              <a:off x="4509746" y="3163300"/>
              <a:ext cx="453011" cy="321492"/>
            </a:xfrm>
            <a:custGeom>
              <a:rect b="b" l="l" r="r" t="t"/>
              <a:pathLst>
                <a:path extrusionOk="0" h="321492" w="453011">
                  <a:moveTo>
                    <a:pt x="10960" y="317839"/>
                  </a:moveTo>
                  <a:lnTo>
                    <a:pt x="449359" y="317839"/>
                  </a:lnTo>
                  <a:lnTo>
                    <a:pt x="449359" y="10960"/>
                  </a:lnTo>
                  <a:lnTo>
                    <a:pt x="10960" y="10960"/>
                  </a:lnTo>
                  <a:lnTo>
                    <a:pt x="10960" y="317839"/>
                  </a:lnTo>
                  <a:close/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9" name="Google Shape;2399;p144"/>
            <p:cNvSpPr/>
            <p:nvPr/>
          </p:nvSpPr>
          <p:spPr>
            <a:xfrm>
              <a:off x="4498786" y="3152340"/>
              <a:ext cx="482238" cy="350718"/>
            </a:xfrm>
            <a:custGeom>
              <a:rect b="b" l="l" r="r" t="t"/>
              <a:pathLst>
                <a:path extrusionOk="0" h="350718" w="482238">
                  <a:moveTo>
                    <a:pt x="21920" y="328799"/>
                  </a:moveTo>
                  <a:lnTo>
                    <a:pt x="460319" y="328799"/>
                  </a:lnTo>
                  <a:lnTo>
                    <a:pt x="460319" y="21920"/>
                  </a:lnTo>
                  <a:lnTo>
                    <a:pt x="21920" y="21920"/>
                  </a:lnTo>
                  <a:lnTo>
                    <a:pt x="21920" y="328799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0" name="Google Shape;2400;p144"/>
            <p:cNvSpPr/>
            <p:nvPr/>
          </p:nvSpPr>
          <p:spPr>
            <a:xfrm>
              <a:off x="4100574" y="3382499"/>
              <a:ext cx="1183676" cy="1081383"/>
            </a:xfrm>
            <a:custGeom>
              <a:rect b="b" l="l" r="r" t="t"/>
              <a:pathLst>
                <a:path extrusionOk="0" h="1081383" w="1183676">
                  <a:moveTo>
                    <a:pt x="98640" y="1077730"/>
                  </a:moveTo>
                  <a:lnTo>
                    <a:pt x="1180023" y="1077730"/>
                  </a:lnTo>
                  <a:lnTo>
                    <a:pt x="1180023" y="390905"/>
                  </a:lnTo>
                  <a:lnTo>
                    <a:pt x="98640" y="390905"/>
                  </a:lnTo>
                  <a:lnTo>
                    <a:pt x="98640" y="1077730"/>
                  </a:lnTo>
                  <a:close/>
                  <a:moveTo>
                    <a:pt x="270346" y="270346"/>
                  </a:moveTo>
                  <a:lnTo>
                    <a:pt x="164399" y="376292"/>
                  </a:lnTo>
                  <a:lnTo>
                    <a:pt x="10960" y="10960"/>
                  </a:lnTo>
                  <a:lnTo>
                    <a:pt x="376292" y="164399"/>
                  </a:lnTo>
                  <a:lnTo>
                    <a:pt x="27034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1" name="Google Shape;2401;p144"/>
            <p:cNvSpPr/>
            <p:nvPr/>
          </p:nvSpPr>
          <p:spPr>
            <a:xfrm>
              <a:off x="408961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281306" y="281306"/>
                  </a:moveTo>
                  <a:lnTo>
                    <a:pt x="175359" y="387252"/>
                  </a:lnTo>
                  <a:lnTo>
                    <a:pt x="21920" y="21920"/>
                  </a:lnTo>
                  <a:lnTo>
                    <a:pt x="387252" y="175359"/>
                  </a:lnTo>
                  <a:lnTo>
                    <a:pt x="28130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2" name="Google Shape;2402;p144"/>
            <p:cNvSpPr/>
            <p:nvPr/>
          </p:nvSpPr>
          <p:spPr>
            <a:xfrm>
              <a:off x="4991984" y="3382499"/>
              <a:ext cx="379945" cy="379945"/>
            </a:xfrm>
            <a:custGeom>
              <a:rect b="b" l="l" r="r" t="t"/>
              <a:pathLst>
                <a:path extrusionOk="0" h="379945" w="379945">
                  <a:moveTo>
                    <a:pt x="116906" y="270346"/>
                  </a:moveTo>
                  <a:lnTo>
                    <a:pt x="222853" y="376292"/>
                  </a:lnTo>
                  <a:lnTo>
                    <a:pt x="376292" y="10960"/>
                  </a:lnTo>
                  <a:lnTo>
                    <a:pt x="10960" y="164399"/>
                  </a:lnTo>
                  <a:lnTo>
                    <a:pt x="11690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3" name="Google Shape;2403;p144"/>
            <p:cNvSpPr/>
            <p:nvPr/>
          </p:nvSpPr>
          <p:spPr>
            <a:xfrm>
              <a:off x="498102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127866" y="281306"/>
                  </a:moveTo>
                  <a:lnTo>
                    <a:pt x="233813" y="387252"/>
                  </a:lnTo>
                  <a:lnTo>
                    <a:pt x="387252" y="21920"/>
                  </a:lnTo>
                  <a:lnTo>
                    <a:pt x="21920" y="175359"/>
                  </a:lnTo>
                  <a:lnTo>
                    <a:pt x="12786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4" name="Google Shape;2404;p144"/>
            <p:cNvSpPr/>
            <p:nvPr/>
          </p:nvSpPr>
          <p:spPr>
            <a:xfrm>
              <a:off x="4217480" y="3353272"/>
              <a:ext cx="1022930" cy="555304"/>
            </a:xfrm>
            <a:custGeom>
              <a:rect b="b" l="l" r="r" t="t"/>
              <a:pathLst>
                <a:path extrusionOk="0" h="555304" w="1022930">
                  <a:moveTo>
                    <a:pt x="1019277" y="509858"/>
                  </a:moveTo>
                  <a:cubicBezTo>
                    <a:pt x="1019277" y="647661"/>
                    <a:pt x="515118" y="400550"/>
                    <a:pt x="515118" y="400550"/>
                  </a:cubicBezTo>
                  <a:cubicBezTo>
                    <a:pt x="515118" y="400550"/>
                    <a:pt x="10960" y="647515"/>
                    <a:pt x="10960" y="509858"/>
                  </a:cubicBezTo>
                  <a:cubicBezTo>
                    <a:pt x="10960" y="234543"/>
                    <a:pt x="236735" y="10960"/>
                    <a:pt x="515118" y="10960"/>
                  </a:cubicBezTo>
                  <a:cubicBezTo>
                    <a:pt x="793501" y="10960"/>
                    <a:pt x="1019277" y="234397"/>
                    <a:pt x="1019277" y="509858"/>
                  </a:cubicBez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5" name="Google Shape;2405;p144"/>
            <p:cNvSpPr/>
            <p:nvPr/>
          </p:nvSpPr>
          <p:spPr>
            <a:xfrm>
              <a:off x="4206520" y="3342313"/>
              <a:ext cx="1052156" cy="569918"/>
            </a:xfrm>
            <a:custGeom>
              <a:rect b="b" l="l" r="r" t="t"/>
              <a:pathLst>
                <a:path extrusionOk="0" h="569918" w="1052156">
                  <a:moveTo>
                    <a:pt x="1030237" y="520818"/>
                  </a:moveTo>
                  <a:cubicBezTo>
                    <a:pt x="1030237" y="658621"/>
                    <a:pt x="526078" y="411510"/>
                    <a:pt x="526078" y="411510"/>
                  </a:cubicBezTo>
                  <a:cubicBezTo>
                    <a:pt x="526078" y="411510"/>
                    <a:pt x="21920" y="658475"/>
                    <a:pt x="21920" y="520818"/>
                  </a:cubicBezTo>
                  <a:cubicBezTo>
                    <a:pt x="21920" y="245503"/>
                    <a:pt x="247695" y="21920"/>
                    <a:pt x="526078" y="21920"/>
                  </a:cubicBezTo>
                  <a:cubicBezTo>
                    <a:pt x="804461" y="21920"/>
                    <a:pt x="1030237" y="245357"/>
                    <a:pt x="1030237" y="520818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6" name="Google Shape;2406;p144"/>
            <p:cNvSpPr/>
            <p:nvPr/>
          </p:nvSpPr>
          <p:spPr>
            <a:xfrm>
              <a:off x="4641265" y="3864737"/>
              <a:ext cx="204586" cy="204586"/>
            </a:xfrm>
            <a:custGeom>
              <a:rect b="b" l="l" r="r" t="t"/>
              <a:pathLst>
                <a:path extrusionOk="0" h="204586" w="204586">
                  <a:moveTo>
                    <a:pt x="200933" y="108577"/>
                  </a:moveTo>
                  <a:lnTo>
                    <a:pt x="105946" y="200933"/>
                  </a:lnTo>
                  <a:lnTo>
                    <a:pt x="10960" y="108577"/>
                  </a:lnTo>
                  <a:lnTo>
                    <a:pt x="105946" y="10960"/>
                  </a:lnTo>
                  <a:lnTo>
                    <a:pt x="200933" y="108577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7" name="Google Shape;2407;p144"/>
            <p:cNvSpPr/>
            <p:nvPr/>
          </p:nvSpPr>
          <p:spPr>
            <a:xfrm>
              <a:off x="4630305" y="3853778"/>
              <a:ext cx="233812" cy="233812"/>
            </a:xfrm>
            <a:custGeom>
              <a:rect b="b" l="l" r="r" t="t"/>
              <a:pathLst>
                <a:path extrusionOk="0" h="233812" w="233812">
                  <a:moveTo>
                    <a:pt x="211893" y="119537"/>
                  </a:moveTo>
                  <a:lnTo>
                    <a:pt x="116906" y="211893"/>
                  </a:lnTo>
                  <a:lnTo>
                    <a:pt x="21920" y="119537"/>
                  </a:lnTo>
                  <a:lnTo>
                    <a:pt x="116906" y="21920"/>
                  </a:lnTo>
                  <a:lnTo>
                    <a:pt x="211893" y="119537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8" name="Google Shape;2408;p144"/>
            <p:cNvSpPr/>
            <p:nvPr/>
          </p:nvSpPr>
          <p:spPr>
            <a:xfrm>
              <a:off x="4188253" y="3440948"/>
              <a:ext cx="1110609" cy="584531"/>
            </a:xfrm>
            <a:custGeom>
              <a:rect b="b" l="l" r="r" t="t"/>
              <a:pathLst>
                <a:path extrusionOk="0" h="584531" w="1110609">
                  <a:moveTo>
                    <a:pt x="813668" y="10964"/>
                  </a:moveTo>
                  <a:cubicBezTo>
                    <a:pt x="709285" y="10387"/>
                    <a:pt x="612392" y="65088"/>
                    <a:pt x="558958" y="154759"/>
                  </a:cubicBezTo>
                  <a:cubicBezTo>
                    <a:pt x="505525" y="65088"/>
                    <a:pt x="408631" y="10387"/>
                    <a:pt x="304249" y="10964"/>
                  </a:cubicBezTo>
                  <a:cubicBezTo>
                    <a:pt x="142333" y="10964"/>
                    <a:pt x="10960" y="138538"/>
                    <a:pt x="10960" y="295924"/>
                  </a:cubicBezTo>
                  <a:cubicBezTo>
                    <a:pt x="10960" y="453309"/>
                    <a:pt x="142333" y="580883"/>
                    <a:pt x="304249" y="580883"/>
                  </a:cubicBezTo>
                  <a:cubicBezTo>
                    <a:pt x="413264" y="580883"/>
                    <a:pt x="508396" y="523014"/>
                    <a:pt x="558958" y="437088"/>
                  </a:cubicBezTo>
                  <a:cubicBezTo>
                    <a:pt x="612392" y="526759"/>
                    <a:pt x="709285" y="581460"/>
                    <a:pt x="813668" y="580883"/>
                  </a:cubicBezTo>
                  <a:cubicBezTo>
                    <a:pt x="975583" y="580883"/>
                    <a:pt x="1106956" y="453309"/>
                    <a:pt x="1106956" y="295924"/>
                  </a:cubicBezTo>
                  <a:cubicBezTo>
                    <a:pt x="1106956" y="138538"/>
                    <a:pt x="975583" y="10964"/>
                    <a:pt x="813668" y="10964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9" name="Google Shape;2409;p144"/>
            <p:cNvSpPr/>
            <p:nvPr/>
          </p:nvSpPr>
          <p:spPr>
            <a:xfrm>
              <a:off x="4177293" y="3429988"/>
              <a:ext cx="1139836" cy="613758"/>
            </a:xfrm>
            <a:custGeom>
              <a:rect b="b" l="l" r="r" t="t"/>
              <a:pathLst>
                <a:path extrusionOk="0" h="613758" w="1139836">
                  <a:moveTo>
                    <a:pt x="824628" y="21924"/>
                  </a:moveTo>
                  <a:cubicBezTo>
                    <a:pt x="720245" y="21347"/>
                    <a:pt x="623352" y="76048"/>
                    <a:pt x="569918" y="165719"/>
                  </a:cubicBezTo>
                  <a:cubicBezTo>
                    <a:pt x="516485" y="76048"/>
                    <a:pt x="419591" y="21347"/>
                    <a:pt x="315209" y="21924"/>
                  </a:cubicBezTo>
                  <a:cubicBezTo>
                    <a:pt x="153293" y="21924"/>
                    <a:pt x="21920" y="149498"/>
                    <a:pt x="21920" y="306884"/>
                  </a:cubicBezTo>
                  <a:cubicBezTo>
                    <a:pt x="21920" y="464269"/>
                    <a:pt x="153293" y="591843"/>
                    <a:pt x="315209" y="591843"/>
                  </a:cubicBezTo>
                  <a:cubicBezTo>
                    <a:pt x="424224" y="591843"/>
                    <a:pt x="519356" y="533974"/>
                    <a:pt x="569918" y="448048"/>
                  </a:cubicBezTo>
                  <a:cubicBezTo>
                    <a:pt x="623352" y="537719"/>
                    <a:pt x="720245" y="592420"/>
                    <a:pt x="824628" y="591843"/>
                  </a:cubicBezTo>
                  <a:cubicBezTo>
                    <a:pt x="986543" y="591843"/>
                    <a:pt x="1117916" y="464269"/>
                    <a:pt x="1117916" y="306884"/>
                  </a:cubicBezTo>
                  <a:cubicBezTo>
                    <a:pt x="1117916" y="149498"/>
                    <a:pt x="986543" y="21924"/>
                    <a:pt x="824628" y="2192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10" name="Google Shape;2410;p144"/>
            <p:cNvSpPr/>
            <p:nvPr/>
          </p:nvSpPr>
          <p:spPr>
            <a:xfrm>
              <a:off x="4422066" y="3674765"/>
              <a:ext cx="613758" cy="87679"/>
            </a:xfrm>
            <a:custGeom>
              <a:rect b="b" l="l" r="r" t="t"/>
              <a:pathLst>
                <a:path extrusionOk="0" h="87679" w="613758">
                  <a:moveTo>
                    <a:pt x="84026" y="47493"/>
                  </a:moveTo>
                  <a:cubicBezTo>
                    <a:pt x="84026" y="67670"/>
                    <a:pt x="67670" y="84026"/>
                    <a:pt x="47493" y="84026"/>
                  </a:cubicBezTo>
                  <a:cubicBezTo>
                    <a:pt x="27317" y="84026"/>
                    <a:pt x="10960" y="67670"/>
                    <a:pt x="10960" y="47493"/>
                  </a:cubicBezTo>
                  <a:cubicBezTo>
                    <a:pt x="10960" y="27317"/>
                    <a:pt x="27317" y="10960"/>
                    <a:pt x="47493" y="10960"/>
                  </a:cubicBezTo>
                  <a:cubicBezTo>
                    <a:pt x="67670" y="10960"/>
                    <a:pt x="84026" y="27317"/>
                    <a:pt x="84026" y="47493"/>
                  </a:cubicBezTo>
                  <a:moveTo>
                    <a:pt x="610105" y="47493"/>
                  </a:moveTo>
                  <a:cubicBezTo>
                    <a:pt x="610105" y="67670"/>
                    <a:pt x="593748" y="84026"/>
                    <a:pt x="573571" y="84026"/>
                  </a:cubicBezTo>
                  <a:cubicBezTo>
                    <a:pt x="553395" y="84026"/>
                    <a:pt x="537038" y="67670"/>
                    <a:pt x="537038" y="47493"/>
                  </a:cubicBezTo>
                  <a:cubicBezTo>
                    <a:pt x="537038" y="27317"/>
                    <a:pt x="553395" y="10960"/>
                    <a:pt x="573571" y="10960"/>
                  </a:cubicBezTo>
                  <a:cubicBezTo>
                    <a:pt x="593748" y="10960"/>
                    <a:pt x="610105" y="27317"/>
                    <a:pt x="610105" y="47493"/>
                  </a:cubicBezTo>
                </a:path>
              </a:pathLst>
            </a:custGeom>
            <a:solidFill>
              <a:srgbClr val="4F3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11" name="Google Shape;2411;p144"/>
            <p:cNvSpPr/>
            <p:nvPr/>
          </p:nvSpPr>
          <p:spPr>
            <a:xfrm>
              <a:off x="4177293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12" name="Google Shape;2412;p144"/>
            <p:cNvSpPr/>
            <p:nvPr/>
          </p:nvSpPr>
          <p:spPr>
            <a:xfrm>
              <a:off x="5273290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13" name="Google Shape;2413;p144"/>
            <p:cNvSpPr/>
            <p:nvPr/>
          </p:nvSpPr>
          <p:spPr>
            <a:xfrm>
              <a:off x="3651215" y="4613668"/>
              <a:ext cx="2177379" cy="379945"/>
            </a:xfrm>
            <a:custGeom>
              <a:rect b="b" l="l" r="r" t="t"/>
              <a:pathLst>
                <a:path extrusionOk="0" h="379945" w="2177379">
                  <a:moveTo>
                    <a:pt x="21920" y="21920"/>
                  </a:moveTo>
                  <a:cubicBezTo>
                    <a:pt x="155485" y="21920"/>
                    <a:pt x="263770" y="126843"/>
                    <a:pt x="263770" y="256463"/>
                  </a:cubicBezTo>
                  <a:lnTo>
                    <a:pt x="263770" y="372346"/>
                  </a:lnTo>
                  <a:moveTo>
                    <a:pt x="102731" y="137803"/>
                  </a:moveTo>
                  <a:cubicBezTo>
                    <a:pt x="192165" y="137803"/>
                    <a:pt x="264500" y="207947"/>
                    <a:pt x="264500" y="294604"/>
                  </a:cubicBezTo>
                  <a:lnTo>
                    <a:pt x="264500" y="372054"/>
                  </a:lnTo>
                  <a:moveTo>
                    <a:pt x="2060766" y="372346"/>
                  </a:moveTo>
                  <a:lnTo>
                    <a:pt x="108869" y="372346"/>
                  </a:lnTo>
                  <a:moveTo>
                    <a:pt x="279114" y="290512"/>
                  </a:moveTo>
                  <a:lnTo>
                    <a:pt x="448043" y="230598"/>
                  </a:lnTo>
                  <a:moveTo>
                    <a:pt x="2155460" y="21920"/>
                  </a:moveTo>
                  <a:cubicBezTo>
                    <a:pt x="2021894" y="21920"/>
                    <a:pt x="1913610" y="126843"/>
                    <a:pt x="1913610" y="256463"/>
                  </a:cubicBezTo>
                  <a:lnTo>
                    <a:pt x="1913610" y="372346"/>
                  </a:lnTo>
                  <a:moveTo>
                    <a:pt x="2074648" y="137803"/>
                  </a:moveTo>
                  <a:cubicBezTo>
                    <a:pt x="1985215" y="137803"/>
                    <a:pt x="1912733" y="207947"/>
                    <a:pt x="1912733" y="294604"/>
                  </a:cubicBezTo>
                  <a:lnTo>
                    <a:pt x="1912733" y="372054"/>
                  </a:lnTo>
                  <a:moveTo>
                    <a:pt x="1898266" y="290366"/>
                  </a:moveTo>
                  <a:lnTo>
                    <a:pt x="1729336" y="230744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14" name="Google Shape;2414;p144"/>
            <p:cNvSpPr/>
            <p:nvPr/>
          </p:nvSpPr>
          <p:spPr>
            <a:xfrm>
              <a:off x="4991984" y="3250979"/>
              <a:ext cx="131519" cy="146132"/>
            </a:xfrm>
            <a:custGeom>
              <a:rect b="b" l="l" r="r" t="t"/>
              <a:pathLst>
                <a:path extrusionOk="0" h="146132" w="131519">
                  <a:moveTo>
                    <a:pt x="127866" y="142480"/>
                  </a:moveTo>
                  <a:lnTo>
                    <a:pt x="10960" y="142480"/>
                  </a:lnTo>
                  <a:lnTo>
                    <a:pt x="69413" y="10960"/>
                  </a:lnTo>
                  <a:lnTo>
                    <a:pt x="127866" y="142480"/>
                  </a:lnTo>
                </a:path>
              </a:pathLst>
            </a:custGeom>
            <a:solidFill>
              <a:srgbClr val="FCD6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15" name="Google Shape;2415;p144"/>
            <p:cNvSpPr/>
            <p:nvPr/>
          </p:nvSpPr>
          <p:spPr>
            <a:xfrm>
              <a:off x="4981024" y="3240020"/>
              <a:ext cx="160746" cy="175359"/>
            </a:xfrm>
            <a:custGeom>
              <a:rect b="b" l="l" r="r" t="t"/>
              <a:pathLst>
                <a:path extrusionOk="0" h="175359" w="160746">
                  <a:moveTo>
                    <a:pt x="138826" y="153440"/>
                  </a:moveTo>
                  <a:lnTo>
                    <a:pt x="21920" y="153440"/>
                  </a:lnTo>
                  <a:lnTo>
                    <a:pt x="80373" y="21920"/>
                  </a:lnTo>
                  <a:lnTo>
                    <a:pt x="138826" y="153440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16" name="Google Shape;2416;p144"/>
            <p:cNvSpPr/>
            <p:nvPr/>
          </p:nvSpPr>
          <p:spPr>
            <a:xfrm>
              <a:off x="4100720" y="4142390"/>
              <a:ext cx="1285969" cy="847570"/>
            </a:xfrm>
            <a:custGeom>
              <a:rect b="b" l="l" r="r" t="t"/>
              <a:pathLst>
                <a:path extrusionOk="0" h="847570" w="1285969">
                  <a:moveTo>
                    <a:pt x="1228247" y="843917"/>
                  </a:moveTo>
                  <a:lnTo>
                    <a:pt x="64883" y="843917"/>
                  </a:lnTo>
                  <a:cubicBezTo>
                    <a:pt x="35263" y="844078"/>
                    <a:pt x="11122" y="820200"/>
                    <a:pt x="10960" y="790579"/>
                  </a:cubicBezTo>
                  <a:cubicBezTo>
                    <a:pt x="10960" y="790579"/>
                    <a:pt x="10960" y="790579"/>
                    <a:pt x="10960" y="790579"/>
                  </a:cubicBezTo>
                  <a:lnTo>
                    <a:pt x="10960" y="64445"/>
                  </a:lnTo>
                  <a:cubicBezTo>
                    <a:pt x="11121" y="34859"/>
                    <a:pt x="35151" y="10960"/>
                    <a:pt x="64737" y="10960"/>
                  </a:cubicBezTo>
                  <a:lnTo>
                    <a:pt x="1228247" y="10960"/>
                  </a:lnTo>
                  <a:cubicBezTo>
                    <a:pt x="1257897" y="10880"/>
                    <a:pt x="1282009" y="34802"/>
                    <a:pt x="1282170" y="64445"/>
                  </a:cubicBezTo>
                  <a:lnTo>
                    <a:pt x="1282170" y="790433"/>
                  </a:lnTo>
                  <a:cubicBezTo>
                    <a:pt x="1282082" y="820054"/>
                    <a:pt x="1258014" y="844005"/>
                    <a:pt x="1228393" y="843917"/>
                  </a:cubicBezTo>
                </a:path>
              </a:pathLst>
            </a:custGeom>
            <a:solidFill>
              <a:srgbClr val="A3D4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17" name="Google Shape;2417;p144"/>
            <p:cNvSpPr/>
            <p:nvPr/>
          </p:nvSpPr>
          <p:spPr>
            <a:xfrm>
              <a:off x="4089760" y="4131430"/>
              <a:ext cx="1300582" cy="876797"/>
            </a:xfrm>
            <a:custGeom>
              <a:rect b="b" l="l" r="r" t="t"/>
              <a:pathLst>
                <a:path extrusionOk="0" h="876797" w="1300582">
                  <a:moveTo>
                    <a:pt x="1239207" y="854877"/>
                  </a:moveTo>
                  <a:lnTo>
                    <a:pt x="75843" y="854877"/>
                  </a:lnTo>
                  <a:cubicBezTo>
                    <a:pt x="46223" y="855038"/>
                    <a:pt x="22082" y="831160"/>
                    <a:pt x="21920" y="801539"/>
                  </a:cubicBezTo>
                  <a:cubicBezTo>
                    <a:pt x="21920" y="801539"/>
                    <a:pt x="21920" y="801539"/>
                    <a:pt x="21920" y="801539"/>
                  </a:cubicBezTo>
                  <a:lnTo>
                    <a:pt x="21920" y="75405"/>
                  </a:lnTo>
                  <a:cubicBezTo>
                    <a:pt x="22081" y="45819"/>
                    <a:pt x="46111" y="21920"/>
                    <a:pt x="75697" y="21920"/>
                  </a:cubicBezTo>
                  <a:lnTo>
                    <a:pt x="1239207" y="21920"/>
                  </a:lnTo>
                  <a:cubicBezTo>
                    <a:pt x="1268857" y="21840"/>
                    <a:pt x="1292969" y="45762"/>
                    <a:pt x="1293130" y="75405"/>
                  </a:cubicBezTo>
                  <a:lnTo>
                    <a:pt x="1293130" y="801393"/>
                  </a:lnTo>
                  <a:cubicBezTo>
                    <a:pt x="1293042" y="831014"/>
                    <a:pt x="1268974" y="854965"/>
                    <a:pt x="1239353" y="85487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F39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18" name="Google Shape;2418;p144"/>
            <p:cNvSpPr/>
            <p:nvPr/>
          </p:nvSpPr>
          <p:spPr>
            <a:xfrm>
              <a:off x="4392839" y="2987940"/>
              <a:ext cx="672211" cy="292265"/>
            </a:xfrm>
            <a:custGeom>
              <a:rect b="b" l="l" r="r" t="t"/>
              <a:pathLst>
                <a:path extrusionOk="0" h="292265" w="672211">
                  <a:moveTo>
                    <a:pt x="668558" y="149786"/>
                  </a:moveTo>
                  <a:lnTo>
                    <a:pt x="339759" y="288612"/>
                  </a:lnTo>
                  <a:lnTo>
                    <a:pt x="10960" y="149786"/>
                  </a:lnTo>
                  <a:lnTo>
                    <a:pt x="339759" y="10960"/>
                  </a:lnTo>
                  <a:lnTo>
                    <a:pt x="668558" y="149786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19" name="Google Shape;2419;p144"/>
            <p:cNvSpPr/>
            <p:nvPr/>
          </p:nvSpPr>
          <p:spPr>
            <a:xfrm>
              <a:off x="4381879" y="2976980"/>
              <a:ext cx="701437" cy="321492"/>
            </a:xfrm>
            <a:custGeom>
              <a:rect b="b" l="l" r="r" t="t"/>
              <a:pathLst>
                <a:path extrusionOk="0" h="321492" w="701437">
                  <a:moveTo>
                    <a:pt x="679518" y="160746"/>
                  </a:moveTo>
                  <a:lnTo>
                    <a:pt x="350719" y="299572"/>
                  </a:lnTo>
                  <a:lnTo>
                    <a:pt x="21920" y="160746"/>
                  </a:lnTo>
                  <a:lnTo>
                    <a:pt x="350719" y="21920"/>
                  </a:lnTo>
                  <a:lnTo>
                    <a:pt x="679518" y="160746"/>
                  </a:lnTo>
                  <a:close/>
                  <a:moveTo>
                    <a:pt x="679518" y="160746"/>
                  </a:moveTo>
                  <a:lnTo>
                    <a:pt x="679518" y="294312"/>
                  </a:lnTo>
                  <a:lnTo>
                    <a:pt x="679518" y="16074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20" name="Google Shape;2420;p144"/>
            <p:cNvSpPr/>
            <p:nvPr/>
          </p:nvSpPr>
          <p:spPr>
            <a:xfrm>
              <a:off x="4612039" y="4463882"/>
              <a:ext cx="219199" cy="219199"/>
            </a:xfrm>
            <a:custGeom>
              <a:rect b="b" l="l" r="r" t="t"/>
              <a:pathLst>
                <a:path extrusionOk="0" h="219199" w="219199">
                  <a:moveTo>
                    <a:pt x="215546" y="113253"/>
                  </a:moveTo>
                  <a:cubicBezTo>
                    <a:pt x="215546" y="169748"/>
                    <a:pt x="169748" y="215546"/>
                    <a:pt x="113253" y="215546"/>
                  </a:cubicBezTo>
                  <a:cubicBezTo>
                    <a:pt x="56758" y="215546"/>
                    <a:pt x="10960" y="169748"/>
                    <a:pt x="10960" y="113253"/>
                  </a:cubicBezTo>
                  <a:cubicBezTo>
                    <a:pt x="10960" y="56758"/>
                    <a:pt x="56758" y="10960"/>
                    <a:pt x="113253" y="10960"/>
                  </a:cubicBezTo>
                  <a:cubicBezTo>
                    <a:pt x="169748" y="10960"/>
                    <a:pt x="215546" y="56758"/>
                    <a:pt x="215546" y="113253"/>
                  </a:cubicBezTo>
                  <a:close/>
                </a:path>
              </a:pathLst>
            </a:custGeom>
            <a:solidFill>
              <a:srgbClr val="7EB2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p14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Total recall</a:t>
            </a:r>
            <a:endParaRPr/>
          </a:p>
        </p:txBody>
      </p:sp>
      <p:sp>
        <p:nvSpPr>
          <p:cNvPr id="2426" name="Google Shape;2426;p145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Красно-черные деревья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Расширяющиеся</a:t>
            </a:r>
            <a:r>
              <a:rPr lang="ru-RU" sz="3000"/>
              <a:t> деревья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Рандомизированные деревья</a:t>
            </a:r>
            <a:endParaRPr sz="3000"/>
          </a:p>
        </p:txBody>
      </p:sp>
      <p:grpSp>
        <p:nvGrpSpPr>
          <p:cNvPr id="2427" name="Google Shape;2427;p145"/>
          <p:cNvGrpSpPr/>
          <p:nvPr/>
        </p:nvGrpSpPr>
        <p:grpSpPr>
          <a:xfrm>
            <a:off x="3092866" y="3165287"/>
            <a:ext cx="3053992" cy="3132386"/>
            <a:chOff x="3651215" y="2976980"/>
            <a:chExt cx="2177379" cy="2031247"/>
          </a:xfrm>
        </p:grpSpPr>
        <p:sp>
          <p:nvSpPr>
            <p:cNvPr id="2428" name="Google Shape;2428;p145"/>
            <p:cNvSpPr/>
            <p:nvPr/>
          </p:nvSpPr>
          <p:spPr>
            <a:xfrm>
              <a:off x="5269636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21335" y="527686"/>
                  </a:moveTo>
                  <a:cubicBezTo>
                    <a:pt x="22943" y="492906"/>
                    <a:pt x="24258" y="457980"/>
                    <a:pt x="26012" y="423201"/>
                  </a:cubicBezTo>
                  <a:cubicBezTo>
                    <a:pt x="69851" y="418525"/>
                    <a:pt x="112668" y="407126"/>
                    <a:pt x="153147" y="389590"/>
                  </a:cubicBezTo>
                  <a:cubicBezTo>
                    <a:pt x="304936" y="324422"/>
                    <a:pt x="404233" y="176125"/>
                    <a:pt x="406688" y="10960"/>
                  </a:cubicBezTo>
                  <a:cubicBezTo>
                    <a:pt x="425744" y="43216"/>
                    <a:pt x="440298" y="77928"/>
                    <a:pt x="449943" y="114130"/>
                  </a:cubicBezTo>
                  <a:cubicBezTo>
                    <a:pt x="509858" y="337859"/>
                    <a:pt x="373223" y="566996"/>
                    <a:pt x="144818" y="625595"/>
                  </a:cubicBezTo>
                  <a:cubicBezTo>
                    <a:pt x="101153" y="636891"/>
                    <a:pt x="55998" y="641333"/>
                    <a:pt x="10960" y="638747"/>
                  </a:cubicBezTo>
                  <a:cubicBezTo>
                    <a:pt x="18559" y="603090"/>
                    <a:pt x="19728" y="565826"/>
                    <a:pt x="21335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29" name="Google Shape;2429;p145"/>
            <p:cNvSpPr/>
            <p:nvPr/>
          </p:nvSpPr>
          <p:spPr>
            <a:xfrm>
              <a:off x="5258677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32295" y="538646"/>
                  </a:moveTo>
                  <a:cubicBezTo>
                    <a:pt x="33903" y="503866"/>
                    <a:pt x="35218" y="468940"/>
                    <a:pt x="36972" y="434161"/>
                  </a:cubicBezTo>
                  <a:cubicBezTo>
                    <a:pt x="80811" y="429484"/>
                    <a:pt x="123628" y="418086"/>
                    <a:pt x="164107" y="400550"/>
                  </a:cubicBezTo>
                  <a:cubicBezTo>
                    <a:pt x="315895" y="335382"/>
                    <a:pt x="415193" y="187085"/>
                    <a:pt x="417648" y="21920"/>
                  </a:cubicBezTo>
                  <a:cubicBezTo>
                    <a:pt x="436703" y="54176"/>
                    <a:pt x="451258" y="88888"/>
                    <a:pt x="460903" y="125090"/>
                  </a:cubicBezTo>
                  <a:cubicBezTo>
                    <a:pt x="520818" y="348819"/>
                    <a:pt x="384183" y="577956"/>
                    <a:pt x="155778" y="636555"/>
                  </a:cubicBezTo>
                  <a:cubicBezTo>
                    <a:pt x="112113" y="647851"/>
                    <a:pt x="66958" y="652293"/>
                    <a:pt x="21920" y="649707"/>
                  </a:cubicBezTo>
                  <a:cubicBezTo>
                    <a:pt x="29519" y="614050"/>
                    <a:pt x="30688" y="576786"/>
                    <a:pt x="32295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0" name="Google Shape;2430;p145"/>
            <p:cNvSpPr/>
            <p:nvPr/>
          </p:nvSpPr>
          <p:spPr>
            <a:xfrm>
              <a:off x="5269636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11398" y="525348"/>
                  </a:moveTo>
                  <a:cubicBezTo>
                    <a:pt x="14467" y="455642"/>
                    <a:pt x="16805" y="385937"/>
                    <a:pt x="21482" y="316378"/>
                  </a:cubicBezTo>
                  <a:cubicBezTo>
                    <a:pt x="30834" y="315355"/>
                    <a:pt x="40333" y="314332"/>
                    <a:pt x="49831" y="312724"/>
                  </a:cubicBezTo>
                  <a:cubicBezTo>
                    <a:pt x="212039" y="285397"/>
                    <a:pt x="335813" y="163523"/>
                    <a:pt x="376584" y="10960"/>
                  </a:cubicBezTo>
                  <a:cubicBezTo>
                    <a:pt x="385791" y="46032"/>
                    <a:pt x="390905" y="82857"/>
                    <a:pt x="390905" y="120998"/>
                  </a:cubicBezTo>
                  <a:cubicBezTo>
                    <a:pt x="390905" y="342097"/>
                    <a:pt x="223145" y="522863"/>
                    <a:pt x="10960" y="537038"/>
                  </a:cubicBezTo>
                  <a:lnTo>
                    <a:pt x="11398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1" name="Google Shape;2431;p145"/>
            <p:cNvSpPr/>
            <p:nvPr/>
          </p:nvSpPr>
          <p:spPr>
            <a:xfrm>
              <a:off x="5258677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22358" y="536308"/>
                  </a:moveTo>
                  <a:cubicBezTo>
                    <a:pt x="25427" y="466602"/>
                    <a:pt x="27765" y="396897"/>
                    <a:pt x="32442" y="327338"/>
                  </a:cubicBezTo>
                  <a:cubicBezTo>
                    <a:pt x="41794" y="326315"/>
                    <a:pt x="51293" y="325292"/>
                    <a:pt x="60791" y="323684"/>
                  </a:cubicBezTo>
                  <a:cubicBezTo>
                    <a:pt x="222999" y="296357"/>
                    <a:pt x="346773" y="174483"/>
                    <a:pt x="387544" y="21920"/>
                  </a:cubicBezTo>
                  <a:cubicBezTo>
                    <a:pt x="396751" y="56992"/>
                    <a:pt x="401865" y="93817"/>
                    <a:pt x="401865" y="131958"/>
                  </a:cubicBezTo>
                  <a:cubicBezTo>
                    <a:pt x="401865" y="353057"/>
                    <a:pt x="234105" y="533823"/>
                    <a:pt x="21920" y="547998"/>
                  </a:cubicBezTo>
                  <a:lnTo>
                    <a:pt x="22358" y="536308"/>
                  </a:lnTo>
                  <a:close/>
                  <a:moveTo>
                    <a:pt x="26742" y="432261"/>
                  </a:moveTo>
                  <a:cubicBezTo>
                    <a:pt x="68682" y="427585"/>
                    <a:pt x="109600" y="416186"/>
                    <a:pt x="147886" y="398650"/>
                  </a:cubicBezTo>
                  <a:cubicBezTo>
                    <a:pt x="297965" y="330260"/>
                    <a:pt x="387544" y="180036"/>
                    <a:pt x="389298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2" name="Google Shape;2432;p145"/>
            <p:cNvSpPr/>
            <p:nvPr/>
          </p:nvSpPr>
          <p:spPr>
            <a:xfrm>
              <a:off x="3764403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453661" y="527686"/>
                  </a:moveTo>
                  <a:cubicBezTo>
                    <a:pt x="452054" y="492906"/>
                    <a:pt x="450739" y="457980"/>
                    <a:pt x="448985" y="423201"/>
                  </a:cubicBezTo>
                  <a:cubicBezTo>
                    <a:pt x="405145" y="418525"/>
                    <a:pt x="362328" y="407126"/>
                    <a:pt x="321849" y="389590"/>
                  </a:cubicBezTo>
                  <a:cubicBezTo>
                    <a:pt x="170064" y="324422"/>
                    <a:pt x="70761" y="176125"/>
                    <a:pt x="68309" y="10960"/>
                  </a:cubicBezTo>
                  <a:cubicBezTo>
                    <a:pt x="49252" y="43216"/>
                    <a:pt x="34698" y="77928"/>
                    <a:pt x="25054" y="114130"/>
                  </a:cubicBezTo>
                  <a:cubicBezTo>
                    <a:pt x="-34861" y="337859"/>
                    <a:pt x="101773" y="566996"/>
                    <a:pt x="330179" y="625595"/>
                  </a:cubicBezTo>
                  <a:cubicBezTo>
                    <a:pt x="373839" y="636935"/>
                    <a:pt x="419004" y="641363"/>
                    <a:pt x="464037" y="638747"/>
                  </a:cubicBezTo>
                  <a:cubicBezTo>
                    <a:pt x="456438" y="603090"/>
                    <a:pt x="455269" y="565826"/>
                    <a:pt x="453661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3" name="Google Shape;2433;p145"/>
            <p:cNvSpPr/>
            <p:nvPr/>
          </p:nvSpPr>
          <p:spPr>
            <a:xfrm>
              <a:off x="3753443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464621" y="538646"/>
                  </a:moveTo>
                  <a:cubicBezTo>
                    <a:pt x="463014" y="503866"/>
                    <a:pt x="461699" y="468940"/>
                    <a:pt x="459945" y="434161"/>
                  </a:cubicBezTo>
                  <a:cubicBezTo>
                    <a:pt x="416105" y="429484"/>
                    <a:pt x="373288" y="418086"/>
                    <a:pt x="332809" y="400550"/>
                  </a:cubicBezTo>
                  <a:cubicBezTo>
                    <a:pt x="181024" y="335382"/>
                    <a:pt x="81721" y="187085"/>
                    <a:pt x="79269" y="21920"/>
                  </a:cubicBezTo>
                  <a:cubicBezTo>
                    <a:pt x="60211" y="54176"/>
                    <a:pt x="45658" y="88888"/>
                    <a:pt x="36013" y="125090"/>
                  </a:cubicBezTo>
                  <a:cubicBezTo>
                    <a:pt x="-23901" y="348819"/>
                    <a:pt x="112733" y="577956"/>
                    <a:pt x="341139" y="636555"/>
                  </a:cubicBezTo>
                  <a:cubicBezTo>
                    <a:pt x="384799" y="647895"/>
                    <a:pt x="429964" y="652322"/>
                    <a:pt x="474997" y="649707"/>
                  </a:cubicBezTo>
                  <a:cubicBezTo>
                    <a:pt x="467398" y="614050"/>
                    <a:pt x="466229" y="576786"/>
                    <a:pt x="464621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4" name="Google Shape;2434;p145"/>
            <p:cNvSpPr/>
            <p:nvPr/>
          </p:nvSpPr>
          <p:spPr>
            <a:xfrm>
              <a:off x="3808308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390467" y="525348"/>
                  </a:moveTo>
                  <a:cubicBezTo>
                    <a:pt x="387252" y="455642"/>
                    <a:pt x="385060" y="385937"/>
                    <a:pt x="380384" y="316378"/>
                  </a:cubicBezTo>
                  <a:cubicBezTo>
                    <a:pt x="371031" y="315355"/>
                    <a:pt x="361533" y="314332"/>
                    <a:pt x="352034" y="312724"/>
                  </a:cubicBezTo>
                  <a:cubicBezTo>
                    <a:pt x="189827" y="285397"/>
                    <a:pt x="66052" y="163523"/>
                    <a:pt x="25281" y="10960"/>
                  </a:cubicBezTo>
                  <a:cubicBezTo>
                    <a:pt x="15803" y="46872"/>
                    <a:pt x="10989" y="83855"/>
                    <a:pt x="10960" y="120998"/>
                  </a:cubicBezTo>
                  <a:cubicBezTo>
                    <a:pt x="10960" y="342097"/>
                    <a:pt x="178720" y="522863"/>
                    <a:pt x="390905" y="537038"/>
                  </a:cubicBezTo>
                  <a:lnTo>
                    <a:pt x="390467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5" name="Google Shape;2435;p145"/>
            <p:cNvSpPr/>
            <p:nvPr/>
          </p:nvSpPr>
          <p:spPr>
            <a:xfrm>
              <a:off x="3797348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401427" y="536308"/>
                  </a:moveTo>
                  <a:cubicBezTo>
                    <a:pt x="398212" y="466602"/>
                    <a:pt x="396020" y="396897"/>
                    <a:pt x="391344" y="327338"/>
                  </a:cubicBezTo>
                  <a:cubicBezTo>
                    <a:pt x="381991" y="326315"/>
                    <a:pt x="372493" y="325292"/>
                    <a:pt x="362994" y="323684"/>
                  </a:cubicBezTo>
                  <a:cubicBezTo>
                    <a:pt x="200787" y="296357"/>
                    <a:pt x="77012" y="174483"/>
                    <a:pt x="36241" y="21920"/>
                  </a:cubicBezTo>
                  <a:cubicBezTo>
                    <a:pt x="26763" y="57832"/>
                    <a:pt x="21949" y="94815"/>
                    <a:pt x="21920" y="131958"/>
                  </a:cubicBezTo>
                  <a:cubicBezTo>
                    <a:pt x="21920" y="353057"/>
                    <a:pt x="189680" y="533823"/>
                    <a:pt x="401865" y="547998"/>
                  </a:cubicBezTo>
                  <a:lnTo>
                    <a:pt x="401427" y="536308"/>
                  </a:lnTo>
                  <a:close/>
                  <a:moveTo>
                    <a:pt x="397043" y="432261"/>
                  </a:moveTo>
                  <a:cubicBezTo>
                    <a:pt x="355136" y="427542"/>
                    <a:pt x="314246" y="416198"/>
                    <a:pt x="275899" y="398650"/>
                  </a:cubicBezTo>
                  <a:cubicBezTo>
                    <a:pt x="125820" y="330260"/>
                    <a:pt x="36241" y="180036"/>
                    <a:pt x="34487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6" name="Google Shape;2436;p145"/>
            <p:cNvSpPr/>
            <p:nvPr/>
          </p:nvSpPr>
          <p:spPr>
            <a:xfrm>
              <a:off x="4509746" y="3163300"/>
              <a:ext cx="453011" cy="321492"/>
            </a:xfrm>
            <a:custGeom>
              <a:rect b="b" l="l" r="r" t="t"/>
              <a:pathLst>
                <a:path extrusionOk="0" h="321492" w="453011">
                  <a:moveTo>
                    <a:pt x="10960" y="317839"/>
                  </a:moveTo>
                  <a:lnTo>
                    <a:pt x="449359" y="317839"/>
                  </a:lnTo>
                  <a:lnTo>
                    <a:pt x="449359" y="10960"/>
                  </a:lnTo>
                  <a:lnTo>
                    <a:pt x="10960" y="10960"/>
                  </a:lnTo>
                  <a:lnTo>
                    <a:pt x="10960" y="317839"/>
                  </a:lnTo>
                  <a:close/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7" name="Google Shape;2437;p145"/>
            <p:cNvSpPr/>
            <p:nvPr/>
          </p:nvSpPr>
          <p:spPr>
            <a:xfrm>
              <a:off x="4498786" y="3152340"/>
              <a:ext cx="482238" cy="350718"/>
            </a:xfrm>
            <a:custGeom>
              <a:rect b="b" l="l" r="r" t="t"/>
              <a:pathLst>
                <a:path extrusionOk="0" h="350718" w="482238">
                  <a:moveTo>
                    <a:pt x="21920" y="328799"/>
                  </a:moveTo>
                  <a:lnTo>
                    <a:pt x="460319" y="328799"/>
                  </a:lnTo>
                  <a:lnTo>
                    <a:pt x="460319" y="21920"/>
                  </a:lnTo>
                  <a:lnTo>
                    <a:pt x="21920" y="21920"/>
                  </a:lnTo>
                  <a:lnTo>
                    <a:pt x="21920" y="328799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8" name="Google Shape;2438;p145"/>
            <p:cNvSpPr/>
            <p:nvPr/>
          </p:nvSpPr>
          <p:spPr>
            <a:xfrm>
              <a:off x="4100574" y="3382499"/>
              <a:ext cx="1183676" cy="1081383"/>
            </a:xfrm>
            <a:custGeom>
              <a:rect b="b" l="l" r="r" t="t"/>
              <a:pathLst>
                <a:path extrusionOk="0" h="1081383" w="1183676">
                  <a:moveTo>
                    <a:pt x="98640" y="1077730"/>
                  </a:moveTo>
                  <a:lnTo>
                    <a:pt x="1180023" y="1077730"/>
                  </a:lnTo>
                  <a:lnTo>
                    <a:pt x="1180023" y="390905"/>
                  </a:lnTo>
                  <a:lnTo>
                    <a:pt x="98640" y="390905"/>
                  </a:lnTo>
                  <a:lnTo>
                    <a:pt x="98640" y="1077730"/>
                  </a:lnTo>
                  <a:close/>
                  <a:moveTo>
                    <a:pt x="270346" y="270346"/>
                  </a:moveTo>
                  <a:lnTo>
                    <a:pt x="164399" y="376292"/>
                  </a:lnTo>
                  <a:lnTo>
                    <a:pt x="10960" y="10960"/>
                  </a:lnTo>
                  <a:lnTo>
                    <a:pt x="376292" y="164399"/>
                  </a:lnTo>
                  <a:lnTo>
                    <a:pt x="27034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9" name="Google Shape;2439;p145"/>
            <p:cNvSpPr/>
            <p:nvPr/>
          </p:nvSpPr>
          <p:spPr>
            <a:xfrm>
              <a:off x="408961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281306" y="281306"/>
                  </a:moveTo>
                  <a:lnTo>
                    <a:pt x="175359" y="387252"/>
                  </a:lnTo>
                  <a:lnTo>
                    <a:pt x="21920" y="21920"/>
                  </a:lnTo>
                  <a:lnTo>
                    <a:pt x="387252" y="175359"/>
                  </a:lnTo>
                  <a:lnTo>
                    <a:pt x="28130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0" name="Google Shape;2440;p145"/>
            <p:cNvSpPr/>
            <p:nvPr/>
          </p:nvSpPr>
          <p:spPr>
            <a:xfrm>
              <a:off x="4991984" y="3382499"/>
              <a:ext cx="379945" cy="379945"/>
            </a:xfrm>
            <a:custGeom>
              <a:rect b="b" l="l" r="r" t="t"/>
              <a:pathLst>
                <a:path extrusionOk="0" h="379945" w="379945">
                  <a:moveTo>
                    <a:pt x="116906" y="270346"/>
                  </a:moveTo>
                  <a:lnTo>
                    <a:pt x="222853" y="376292"/>
                  </a:lnTo>
                  <a:lnTo>
                    <a:pt x="376292" y="10960"/>
                  </a:lnTo>
                  <a:lnTo>
                    <a:pt x="10960" y="164399"/>
                  </a:lnTo>
                  <a:lnTo>
                    <a:pt x="11690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1" name="Google Shape;2441;p145"/>
            <p:cNvSpPr/>
            <p:nvPr/>
          </p:nvSpPr>
          <p:spPr>
            <a:xfrm>
              <a:off x="498102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127866" y="281306"/>
                  </a:moveTo>
                  <a:lnTo>
                    <a:pt x="233813" y="387252"/>
                  </a:lnTo>
                  <a:lnTo>
                    <a:pt x="387252" y="21920"/>
                  </a:lnTo>
                  <a:lnTo>
                    <a:pt x="21920" y="175359"/>
                  </a:lnTo>
                  <a:lnTo>
                    <a:pt x="12786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2" name="Google Shape;2442;p145"/>
            <p:cNvSpPr/>
            <p:nvPr/>
          </p:nvSpPr>
          <p:spPr>
            <a:xfrm>
              <a:off x="4217480" y="3353272"/>
              <a:ext cx="1022930" cy="555304"/>
            </a:xfrm>
            <a:custGeom>
              <a:rect b="b" l="l" r="r" t="t"/>
              <a:pathLst>
                <a:path extrusionOk="0" h="555304" w="1022930">
                  <a:moveTo>
                    <a:pt x="1019277" y="509858"/>
                  </a:moveTo>
                  <a:cubicBezTo>
                    <a:pt x="1019277" y="647661"/>
                    <a:pt x="515118" y="400550"/>
                    <a:pt x="515118" y="400550"/>
                  </a:cubicBezTo>
                  <a:cubicBezTo>
                    <a:pt x="515118" y="400550"/>
                    <a:pt x="10960" y="647515"/>
                    <a:pt x="10960" y="509858"/>
                  </a:cubicBezTo>
                  <a:cubicBezTo>
                    <a:pt x="10960" y="234543"/>
                    <a:pt x="236735" y="10960"/>
                    <a:pt x="515118" y="10960"/>
                  </a:cubicBezTo>
                  <a:cubicBezTo>
                    <a:pt x="793501" y="10960"/>
                    <a:pt x="1019277" y="234397"/>
                    <a:pt x="1019277" y="509858"/>
                  </a:cubicBez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3" name="Google Shape;2443;p145"/>
            <p:cNvSpPr/>
            <p:nvPr/>
          </p:nvSpPr>
          <p:spPr>
            <a:xfrm>
              <a:off x="4206520" y="3342313"/>
              <a:ext cx="1052156" cy="569918"/>
            </a:xfrm>
            <a:custGeom>
              <a:rect b="b" l="l" r="r" t="t"/>
              <a:pathLst>
                <a:path extrusionOk="0" h="569918" w="1052156">
                  <a:moveTo>
                    <a:pt x="1030237" y="520818"/>
                  </a:moveTo>
                  <a:cubicBezTo>
                    <a:pt x="1030237" y="658621"/>
                    <a:pt x="526078" y="411510"/>
                    <a:pt x="526078" y="411510"/>
                  </a:cubicBezTo>
                  <a:cubicBezTo>
                    <a:pt x="526078" y="411510"/>
                    <a:pt x="21920" y="658475"/>
                    <a:pt x="21920" y="520818"/>
                  </a:cubicBezTo>
                  <a:cubicBezTo>
                    <a:pt x="21920" y="245503"/>
                    <a:pt x="247695" y="21920"/>
                    <a:pt x="526078" y="21920"/>
                  </a:cubicBezTo>
                  <a:cubicBezTo>
                    <a:pt x="804461" y="21920"/>
                    <a:pt x="1030237" y="245357"/>
                    <a:pt x="1030237" y="520818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4" name="Google Shape;2444;p145"/>
            <p:cNvSpPr/>
            <p:nvPr/>
          </p:nvSpPr>
          <p:spPr>
            <a:xfrm>
              <a:off x="4641265" y="3864737"/>
              <a:ext cx="204586" cy="204586"/>
            </a:xfrm>
            <a:custGeom>
              <a:rect b="b" l="l" r="r" t="t"/>
              <a:pathLst>
                <a:path extrusionOk="0" h="204586" w="204586">
                  <a:moveTo>
                    <a:pt x="200933" y="108577"/>
                  </a:moveTo>
                  <a:lnTo>
                    <a:pt x="105946" y="200933"/>
                  </a:lnTo>
                  <a:lnTo>
                    <a:pt x="10960" y="108577"/>
                  </a:lnTo>
                  <a:lnTo>
                    <a:pt x="105946" y="10960"/>
                  </a:lnTo>
                  <a:lnTo>
                    <a:pt x="200933" y="108577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5" name="Google Shape;2445;p145"/>
            <p:cNvSpPr/>
            <p:nvPr/>
          </p:nvSpPr>
          <p:spPr>
            <a:xfrm>
              <a:off x="4630305" y="3853778"/>
              <a:ext cx="233812" cy="233812"/>
            </a:xfrm>
            <a:custGeom>
              <a:rect b="b" l="l" r="r" t="t"/>
              <a:pathLst>
                <a:path extrusionOk="0" h="233812" w="233812">
                  <a:moveTo>
                    <a:pt x="211893" y="119537"/>
                  </a:moveTo>
                  <a:lnTo>
                    <a:pt x="116906" y="211893"/>
                  </a:lnTo>
                  <a:lnTo>
                    <a:pt x="21920" y="119537"/>
                  </a:lnTo>
                  <a:lnTo>
                    <a:pt x="116906" y="21920"/>
                  </a:lnTo>
                  <a:lnTo>
                    <a:pt x="211893" y="119537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6" name="Google Shape;2446;p145"/>
            <p:cNvSpPr/>
            <p:nvPr/>
          </p:nvSpPr>
          <p:spPr>
            <a:xfrm>
              <a:off x="4188253" y="3440948"/>
              <a:ext cx="1110609" cy="584531"/>
            </a:xfrm>
            <a:custGeom>
              <a:rect b="b" l="l" r="r" t="t"/>
              <a:pathLst>
                <a:path extrusionOk="0" h="584531" w="1110609">
                  <a:moveTo>
                    <a:pt x="813668" y="10964"/>
                  </a:moveTo>
                  <a:cubicBezTo>
                    <a:pt x="709285" y="10387"/>
                    <a:pt x="612392" y="65088"/>
                    <a:pt x="558958" y="154759"/>
                  </a:cubicBezTo>
                  <a:cubicBezTo>
                    <a:pt x="505525" y="65088"/>
                    <a:pt x="408631" y="10387"/>
                    <a:pt x="304249" y="10964"/>
                  </a:cubicBezTo>
                  <a:cubicBezTo>
                    <a:pt x="142333" y="10964"/>
                    <a:pt x="10960" y="138538"/>
                    <a:pt x="10960" y="295924"/>
                  </a:cubicBezTo>
                  <a:cubicBezTo>
                    <a:pt x="10960" y="453309"/>
                    <a:pt x="142333" y="580883"/>
                    <a:pt x="304249" y="580883"/>
                  </a:cubicBezTo>
                  <a:cubicBezTo>
                    <a:pt x="413264" y="580883"/>
                    <a:pt x="508396" y="523014"/>
                    <a:pt x="558958" y="437088"/>
                  </a:cubicBezTo>
                  <a:cubicBezTo>
                    <a:pt x="612392" y="526759"/>
                    <a:pt x="709285" y="581460"/>
                    <a:pt x="813668" y="580883"/>
                  </a:cubicBezTo>
                  <a:cubicBezTo>
                    <a:pt x="975583" y="580883"/>
                    <a:pt x="1106956" y="453309"/>
                    <a:pt x="1106956" y="295924"/>
                  </a:cubicBezTo>
                  <a:cubicBezTo>
                    <a:pt x="1106956" y="138538"/>
                    <a:pt x="975583" y="10964"/>
                    <a:pt x="813668" y="10964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7" name="Google Shape;2447;p145"/>
            <p:cNvSpPr/>
            <p:nvPr/>
          </p:nvSpPr>
          <p:spPr>
            <a:xfrm>
              <a:off x="4177293" y="3429988"/>
              <a:ext cx="1139836" cy="613758"/>
            </a:xfrm>
            <a:custGeom>
              <a:rect b="b" l="l" r="r" t="t"/>
              <a:pathLst>
                <a:path extrusionOk="0" h="613758" w="1139836">
                  <a:moveTo>
                    <a:pt x="824628" y="21924"/>
                  </a:moveTo>
                  <a:cubicBezTo>
                    <a:pt x="720245" y="21347"/>
                    <a:pt x="623352" y="76048"/>
                    <a:pt x="569918" y="165719"/>
                  </a:cubicBezTo>
                  <a:cubicBezTo>
                    <a:pt x="516485" y="76048"/>
                    <a:pt x="419591" y="21347"/>
                    <a:pt x="315209" y="21924"/>
                  </a:cubicBezTo>
                  <a:cubicBezTo>
                    <a:pt x="153293" y="21924"/>
                    <a:pt x="21920" y="149498"/>
                    <a:pt x="21920" y="306884"/>
                  </a:cubicBezTo>
                  <a:cubicBezTo>
                    <a:pt x="21920" y="464269"/>
                    <a:pt x="153293" y="591843"/>
                    <a:pt x="315209" y="591843"/>
                  </a:cubicBezTo>
                  <a:cubicBezTo>
                    <a:pt x="424224" y="591843"/>
                    <a:pt x="519356" y="533974"/>
                    <a:pt x="569918" y="448048"/>
                  </a:cubicBezTo>
                  <a:cubicBezTo>
                    <a:pt x="623352" y="537719"/>
                    <a:pt x="720245" y="592420"/>
                    <a:pt x="824628" y="591843"/>
                  </a:cubicBezTo>
                  <a:cubicBezTo>
                    <a:pt x="986543" y="591843"/>
                    <a:pt x="1117916" y="464269"/>
                    <a:pt x="1117916" y="306884"/>
                  </a:cubicBezTo>
                  <a:cubicBezTo>
                    <a:pt x="1117916" y="149498"/>
                    <a:pt x="986543" y="21924"/>
                    <a:pt x="824628" y="2192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8" name="Google Shape;2448;p145"/>
            <p:cNvSpPr/>
            <p:nvPr/>
          </p:nvSpPr>
          <p:spPr>
            <a:xfrm>
              <a:off x="4422066" y="3674765"/>
              <a:ext cx="613758" cy="87679"/>
            </a:xfrm>
            <a:custGeom>
              <a:rect b="b" l="l" r="r" t="t"/>
              <a:pathLst>
                <a:path extrusionOk="0" h="87679" w="613758">
                  <a:moveTo>
                    <a:pt x="84026" y="47493"/>
                  </a:moveTo>
                  <a:cubicBezTo>
                    <a:pt x="84026" y="67670"/>
                    <a:pt x="67670" y="84026"/>
                    <a:pt x="47493" y="84026"/>
                  </a:cubicBezTo>
                  <a:cubicBezTo>
                    <a:pt x="27317" y="84026"/>
                    <a:pt x="10960" y="67670"/>
                    <a:pt x="10960" y="47493"/>
                  </a:cubicBezTo>
                  <a:cubicBezTo>
                    <a:pt x="10960" y="27317"/>
                    <a:pt x="27317" y="10960"/>
                    <a:pt x="47493" y="10960"/>
                  </a:cubicBezTo>
                  <a:cubicBezTo>
                    <a:pt x="67670" y="10960"/>
                    <a:pt x="84026" y="27317"/>
                    <a:pt x="84026" y="47493"/>
                  </a:cubicBezTo>
                  <a:moveTo>
                    <a:pt x="610105" y="47493"/>
                  </a:moveTo>
                  <a:cubicBezTo>
                    <a:pt x="610105" y="67670"/>
                    <a:pt x="593748" y="84026"/>
                    <a:pt x="573571" y="84026"/>
                  </a:cubicBezTo>
                  <a:cubicBezTo>
                    <a:pt x="553395" y="84026"/>
                    <a:pt x="537038" y="67670"/>
                    <a:pt x="537038" y="47493"/>
                  </a:cubicBezTo>
                  <a:cubicBezTo>
                    <a:pt x="537038" y="27317"/>
                    <a:pt x="553395" y="10960"/>
                    <a:pt x="573571" y="10960"/>
                  </a:cubicBezTo>
                  <a:cubicBezTo>
                    <a:pt x="593748" y="10960"/>
                    <a:pt x="610105" y="27317"/>
                    <a:pt x="610105" y="47493"/>
                  </a:cubicBezTo>
                </a:path>
              </a:pathLst>
            </a:custGeom>
            <a:solidFill>
              <a:srgbClr val="4F3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9" name="Google Shape;2449;p145"/>
            <p:cNvSpPr/>
            <p:nvPr/>
          </p:nvSpPr>
          <p:spPr>
            <a:xfrm>
              <a:off x="4177293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50" name="Google Shape;2450;p145"/>
            <p:cNvSpPr/>
            <p:nvPr/>
          </p:nvSpPr>
          <p:spPr>
            <a:xfrm>
              <a:off x="5273290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51" name="Google Shape;2451;p145"/>
            <p:cNvSpPr/>
            <p:nvPr/>
          </p:nvSpPr>
          <p:spPr>
            <a:xfrm>
              <a:off x="3651215" y="4613668"/>
              <a:ext cx="2177379" cy="379945"/>
            </a:xfrm>
            <a:custGeom>
              <a:rect b="b" l="l" r="r" t="t"/>
              <a:pathLst>
                <a:path extrusionOk="0" h="379945" w="2177379">
                  <a:moveTo>
                    <a:pt x="21920" y="21920"/>
                  </a:moveTo>
                  <a:cubicBezTo>
                    <a:pt x="155485" y="21920"/>
                    <a:pt x="263770" y="126843"/>
                    <a:pt x="263770" y="256463"/>
                  </a:cubicBezTo>
                  <a:lnTo>
                    <a:pt x="263770" y="372346"/>
                  </a:lnTo>
                  <a:moveTo>
                    <a:pt x="102731" y="137803"/>
                  </a:moveTo>
                  <a:cubicBezTo>
                    <a:pt x="192165" y="137803"/>
                    <a:pt x="264500" y="207947"/>
                    <a:pt x="264500" y="294604"/>
                  </a:cubicBezTo>
                  <a:lnTo>
                    <a:pt x="264500" y="372054"/>
                  </a:lnTo>
                  <a:moveTo>
                    <a:pt x="2060766" y="372346"/>
                  </a:moveTo>
                  <a:lnTo>
                    <a:pt x="108869" y="372346"/>
                  </a:lnTo>
                  <a:moveTo>
                    <a:pt x="279114" y="290512"/>
                  </a:moveTo>
                  <a:lnTo>
                    <a:pt x="448043" y="230598"/>
                  </a:lnTo>
                  <a:moveTo>
                    <a:pt x="2155460" y="21920"/>
                  </a:moveTo>
                  <a:cubicBezTo>
                    <a:pt x="2021894" y="21920"/>
                    <a:pt x="1913610" y="126843"/>
                    <a:pt x="1913610" y="256463"/>
                  </a:cubicBezTo>
                  <a:lnTo>
                    <a:pt x="1913610" y="372346"/>
                  </a:lnTo>
                  <a:moveTo>
                    <a:pt x="2074648" y="137803"/>
                  </a:moveTo>
                  <a:cubicBezTo>
                    <a:pt x="1985215" y="137803"/>
                    <a:pt x="1912733" y="207947"/>
                    <a:pt x="1912733" y="294604"/>
                  </a:cubicBezTo>
                  <a:lnTo>
                    <a:pt x="1912733" y="372054"/>
                  </a:lnTo>
                  <a:moveTo>
                    <a:pt x="1898266" y="290366"/>
                  </a:moveTo>
                  <a:lnTo>
                    <a:pt x="1729336" y="230744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52" name="Google Shape;2452;p145"/>
            <p:cNvSpPr/>
            <p:nvPr/>
          </p:nvSpPr>
          <p:spPr>
            <a:xfrm>
              <a:off x="4991984" y="3250979"/>
              <a:ext cx="131519" cy="146132"/>
            </a:xfrm>
            <a:custGeom>
              <a:rect b="b" l="l" r="r" t="t"/>
              <a:pathLst>
                <a:path extrusionOk="0" h="146132" w="131519">
                  <a:moveTo>
                    <a:pt x="127866" y="142480"/>
                  </a:moveTo>
                  <a:lnTo>
                    <a:pt x="10960" y="142480"/>
                  </a:lnTo>
                  <a:lnTo>
                    <a:pt x="69413" y="10960"/>
                  </a:lnTo>
                  <a:lnTo>
                    <a:pt x="127866" y="142480"/>
                  </a:lnTo>
                </a:path>
              </a:pathLst>
            </a:custGeom>
            <a:solidFill>
              <a:srgbClr val="FCD6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53" name="Google Shape;2453;p145"/>
            <p:cNvSpPr/>
            <p:nvPr/>
          </p:nvSpPr>
          <p:spPr>
            <a:xfrm>
              <a:off x="4981024" y="3240020"/>
              <a:ext cx="160746" cy="175359"/>
            </a:xfrm>
            <a:custGeom>
              <a:rect b="b" l="l" r="r" t="t"/>
              <a:pathLst>
                <a:path extrusionOk="0" h="175359" w="160746">
                  <a:moveTo>
                    <a:pt x="138826" y="153440"/>
                  </a:moveTo>
                  <a:lnTo>
                    <a:pt x="21920" y="153440"/>
                  </a:lnTo>
                  <a:lnTo>
                    <a:pt x="80373" y="21920"/>
                  </a:lnTo>
                  <a:lnTo>
                    <a:pt x="138826" y="153440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54" name="Google Shape;2454;p145"/>
            <p:cNvSpPr/>
            <p:nvPr/>
          </p:nvSpPr>
          <p:spPr>
            <a:xfrm>
              <a:off x="4100720" y="4142390"/>
              <a:ext cx="1285969" cy="847570"/>
            </a:xfrm>
            <a:custGeom>
              <a:rect b="b" l="l" r="r" t="t"/>
              <a:pathLst>
                <a:path extrusionOk="0" h="847570" w="1285969">
                  <a:moveTo>
                    <a:pt x="1228247" y="843917"/>
                  </a:moveTo>
                  <a:lnTo>
                    <a:pt x="64883" y="843917"/>
                  </a:lnTo>
                  <a:cubicBezTo>
                    <a:pt x="35263" y="844078"/>
                    <a:pt x="11122" y="820200"/>
                    <a:pt x="10960" y="790579"/>
                  </a:cubicBezTo>
                  <a:cubicBezTo>
                    <a:pt x="10960" y="790579"/>
                    <a:pt x="10960" y="790579"/>
                    <a:pt x="10960" y="790579"/>
                  </a:cubicBezTo>
                  <a:lnTo>
                    <a:pt x="10960" y="64445"/>
                  </a:lnTo>
                  <a:cubicBezTo>
                    <a:pt x="11121" y="34859"/>
                    <a:pt x="35151" y="10960"/>
                    <a:pt x="64737" y="10960"/>
                  </a:cubicBezTo>
                  <a:lnTo>
                    <a:pt x="1228247" y="10960"/>
                  </a:lnTo>
                  <a:cubicBezTo>
                    <a:pt x="1257897" y="10880"/>
                    <a:pt x="1282009" y="34802"/>
                    <a:pt x="1282170" y="64445"/>
                  </a:cubicBezTo>
                  <a:lnTo>
                    <a:pt x="1282170" y="790433"/>
                  </a:lnTo>
                  <a:cubicBezTo>
                    <a:pt x="1282082" y="820054"/>
                    <a:pt x="1258014" y="844005"/>
                    <a:pt x="1228393" y="843917"/>
                  </a:cubicBezTo>
                </a:path>
              </a:pathLst>
            </a:custGeom>
            <a:solidFill>
              <a:srgbClr val="A3D4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55" name="Google Shape;2455;p145"/>
            <p:cNvSpPr/>
            <p:nvPr/>
          </p:nvSpPr>
          <p:spPr>
            <a:xfrm>
              <a:off x="4089760" y="4131430"/>
              <a:ext cx="1300582" cy="876797"/>
            </a:xfrm>
            <a:custGeom>
              <a:rect b="b" l="l" r="r" t="t"/>
              <a:pathLst>
                <a:path extrusionOk="0" h="876797" w="1300582">
                  <a:moveTo>
                    <a:pt x="1239207" y="854877"/>
                  </a:moveTo>
                  <a:lnTo>
                    <a:pt x="75843" y="854877"/>
                  </a:lnTo>
                  <a:cubicBezTo>
                    <a:pt x="46223" y="855038"/>
                    <a:pt x="22082" y="831160"/>
                    <a:pt x="21920" y="801539"/>
                  </a:cubicBezTo>
                  <a:cubicBezTo>
                    <a:pt x="21920" y="801539"/>
                    <a:pt x="21920" y="801539"/>
                    <a:pt x="21920" y="801539"/>
                  </a:cubicBezTo>
                  <a:lnTo>
                    <a:pt x="21920" y="75405"/>
                  </a:lnTo>
                  <a:cubicBezTo>
                    <a:pt x="22081" y="45819"/>
                    <a:pt x="46111" y="21920"/>
                    <a:pt x="75697" y="21920"/>
                  </a:cubicBezTo>
                  <a:lnTo>
                    <a:pt x="1239207" y="21920"/>
                  </a:lnTo>
                  <a:cubicBezTo>
                    <a:pt x="1268857" y="21840"/>
                    <a:pt x="1292969" y="45762"/>
                    <a:pt x="1293130" y="75405"/>
                  </a:cubicBezTo>
                  <a:lnTo>
                    <a:pt x="1293130" y="801393"/>
                  </a:lnTo>
                  <a:cubicBezTo>
                    <a:pt x="1293042" y="831014"/>
                    <a:pt x="1268974" y="854965"/>
                    <a:pt x="1239353" y="85487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F39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56" name="Google Shape;2456;p145"/>
            <p:cNvSpPr/>
            <p:nvPr/>
          </p:nvSpPr>
          <p:spPr>
            <a:xfrm>
              <a:off x="4392839" y="2987940"/>
              <a:ext cx="672211" cy="292265"/>
            </a:xfrm>
            <a:custGeom>
              <a:rect b="b" l="l" r="r" t="t"/>
              <a:pathLst>
                <a:path extrusionOk="0" h="292265" w="672211">
                  <a:moveTo>
                    <a:pt x="668558" y="149786"/>
                  </a:moveTo>
                  <a:lnTo>
                    <a:pt x="339759" y="288612"/>
                  </a:lnTo>
                  <a:lnTo>
                    <a:pt x="10960" y="149786"/>
                  </a:lnTo>
                  <a:lnTo>
                    <a:pt x="339759" y="10960"/>
                  </a:lnTo>
                  <a:lnTo>
                    <a:pt x="668558" y="149786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57" name="Google Shape;2457;p145"/>
            <p:cNvSpPr/>
            <p:nvPr/>
          </p:nvSpPr>
          <p:spPr>
            <a:xfrm>
              <a:off x="4381879" y="2976980"/>
              <a:ext cx="701437" cy="321492"/>
            </a:xfrm>
            <a:custGeom>
              <a:rect b="b" l="l" r="r" t="t"/>
              <a:pathLst>
                <a:path extrusionOk="0" h="321492" w="701437">
                  <a:moveTo>
                    <a:pt x="679518" y="160746"/>
                  </a:moveTo>
                  <a:lnTo>
                    <a:pt x="350719" y="299572"/>
                  </a:lnTo>
                  <a:lnTo>
                    <a:pt x="21920" y="160746"/>
                  </a:lnTo>
                  <a:lnTo>
                    <a:pt x="350719" y="21920"/>
                  </a:lnTo>
                  <a:lnTo>
                    <a:pt x="679518" y="160746"/>
                  </a:lnTo>
                  <a:close/>
                  <a:moveTo>
                    <a:pt x="679518" y="160746"/>
                  </a:moveTo>
                  <a:lnTo>
                    <a:pt x="679518" y="294312"/>
                  </a:lnTo>
                  <a:lnTo>
                    <a:pt x="679518" y="16074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58" name="Google Shape;2458;p145"/>
            <p:cNvSpPr/>
            <p:nvPr/>
          </p:nvSpPr>
          <p:spPr>
            <a:xfrm>
              <a:off x="4612039" y="4463882"/>
              <a:ext cx="219199" cy="219199"/>
            </a:xfrm>
            <a:custGeom>
              <a:rect b="b" l="l" r="r" t="t"/>
              <a:pathLst>
                <a:path extrusionOk="0" h="219199" w="219199">
                  <a:moveTo>
                    <a:pt x="215546" y="113253"/>
                  </a:moveTo>
                  <a:cubicBezTo>
                    <a:pt x="215546" y="169748"/>
                    <a:pt x="169748" y="215546"/>
                    <a:pt x="113253" y="215546"/>
                  </a:cubicBezTo>
                  <a:cubicBezTo>
                    <a:pt x="56758" y="215546"/>
                    <a:pt x="10960" y="169748"/>
                    <a:pt x="10960" y="113253"/>
                  </a:cubicBezTo>
                  <a:cubicBezTo>
                    <a:pt x="10960" y="56758"/>
                    <a:pt x="56758" y="10960"/>
                    <a:pt x="113253" y="10960"/>
                  </a:cubicBezTo>
                  <a:cubicBezTo>
                    <a:pt x="169748" y="10960"/>
                    <a:pt x="215546" y="56758"/>
                    <a:pt x="215546" y="113253"/>
                  </a:cubicBezTo>
                  <a:close/>
                </a:path>
              </a:pathLst>
            </a:custGeom>
            <a:solidFill>
              <a:srgbClr val="7EB2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accent3"/>
        </a:solidFill>
      </p:bgPr>
    </p:bg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146"/>
          <p:cNvSpPr/>
          <p:nvPr/>
        </p:nvSpPr>
        <p:spPr>
          <a:xfrm>
            <a:off x="2286000" y="1635741"/>
            <a:ext cx="457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4" name="Google Shape;2464;p146"/>
          <p:cNvSpPr/>
          <p:nvPr/>
        </p:nvSpPr>
        <p:spPr>
          <a:xfrm>
            <a:off x="539750" y="1552366"/>
            <a:ext cx="80646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Заполните, пожалуйста, опрос о занятии</a:t>
            </a:r>
            <a:endParaRPr/>
          </a:p>
        </p:txBody>
      </p:sp>
      <p:sp>
        <p:nvSpPr>
          <p:cNvPr id="2465" name="Google Shape;2465;p146"/>
          <p:cNvSpPr/>
          <p:nvPr/>
        </p:nvSpPr>
        <p:spPr>
          <a:xfrm>
            <a:off x="3465571" y="4274288"/>
            <a:ext cx="2159100" cy="18792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7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466" name="Google Shape;2466;p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0739" y="4345816"/>
            <a:ext cx="1460106" cy="1736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accent1"/>
        </a:solidFill>
      </p:bgPr>
    </p:bg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p147"/>
          <p:cNvSpPr/>
          <p:nvPr/>
        </p:nvSpPr>
        <p:spPr>
          <a:xfrm>
            <a:off x="2286000" y="1635740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72" name="Google Shape;2472;p147"/>
          <p:cNvGrpSpPr/>
          <p:nvPr/>
        </p:nvGrpSpPr>
        <p:grpSpPr>
          <a:xfrm>
            <a:off x="2841525" y="2804415"/>
            <a:ext cx="3400056" cy="3400040"/>
            <a:chOff x="3229533" y="3396343"/>
            <a:chExt cx="2624037" cy="2624037"/>
          </a:xfrm>
        </p:grpSpPr>
        <p:sp>
          <p:nvSpPr>
            <p:cNvPr id="2473" name="Google Shape;2473;p147"/>
            <p:cNvSpPr/>
            <p:nvPr/>
          </p:nvSpPr>
          <p:spPr>
            <a:xfrm>
              <a:off x="3229533" y="3396343"/>
              <a:ext cx="2624037" cy="2624037"/>
            </a:xfrm>
            <a:custGeom>
              <a:rect b="b" l="l" r="r" t="t"/>
              <a:pathLst>
                <a:path extrusionOk="0" h="2624036" w="2624036">
                  <a:moveTo>
                    <a:pt x="2611306" y="1312278"/>
                  </a:moveTo>
                  <a:cubicBezTo>
                    <a:pt x="2611306" y="2029711"/>
                    <a:pt x="2029711" y="2611306"/>
                    <a:pt x="1312278" y="2611306"/>
                  </a:cubicBezTo>
                  <a:cubicBezTo>
                    <a:pt x="594845" y="2611306"/>
                    <a:pt x="13250" y="2029711"/>
                    <a:pt x="13250" y="1312278"/>
                  </a:cubicBezTo>
                  <a:cubicBezTo>
                    <a:pt x="13250" y="594845"/>
                    <a:pt x="594845" y="13250"/>
                    <a:pt x="1312278" y="13250"/>
                  </a:cubicBezTo>
                  <a:cubicBezTo>
                    <a:pt x="2029711" y="13250"/>
                    <a:pt x="2611306" y="594845"/>
                    <a:pt x="2611306" y="1312278"/>
                  </a:cubicBezTo>
                  <a:close/>
                </a:path>
              </a:pathLst>
            </a:custGeom>
            <a:solidFill>
              <a:srgbClr val="D8E4E7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74" name="Google Shape;2474;p147"/>
            <p:cNvSpPr/>
            <p:nvPr/>
          </p:nvSpPr>
          <p:spPr>
            <a:xfrm>
              <a:off x="3596724" y="4292043"/>
              <a:ext cx="506621" cy="493633"/>
            </a:xfrm>
            <a:custGeom>
              <a:rect b="b" l="l" r="r" t="t"/>
              <a:pathLst>
                <a:path extrusionOk="0" h="493630" w="506620">
                  <a:moveTo>
                    <a:pt x="465745" y="381654"/>
                  </a:moveTo>
                  <a:lnTo>
                    <a:pt x="439764" y="291762"/>
                  </a:lnTo>
                  <a:cubicBezTo>
                    <a:pt x="251866" y="316467"/>
                    <a:pt x="75144" y="196866"/>
                    <a:pt x="28232" y="13250"/>
                  </a:cubicBezTo>
                  <a:cubicBezTo>
                    <a:pt x="-29501" y="211865"/>
                    <a:pt x="84707" y="419677"/>
                    <a:pt x="283322" y="477410"/>
                  </a:cubicBezTo>
                  <a:cubicBezTo>
                    <a:pt x="353543" y="497821"/>
                    <a:pt x="428203" y="497229"/>
                    <a:pt x="498091" y="475704"/>
                  </a:cubicBezTo>
                  <a:cubicBezTo>
                    <a:pt x="484191" y="446476"/>
                    <a:pt x="475358" y="414260"/>
                    <a:pt x="465745" y="381654"/>
                  </a:cubicBez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75" name="Google Shape;2475;p147"/>
            <p:cNvSpPr/>
            <p:nvPr/>
          </p:nvSpPr>
          <p:spPr>
            <a:xfrm>
              <a:off x="3583475" y="4278793"/>
              <a:ext cx="532601" cy="519613"/>
            </a:xfrm>
            <a:custGeom>
              <a:rect b="b" l="l" r="r" t="t"/>
              <a:pathLst>
                <a:path extrusionOk="0" h="519611" w="532601">
                  <a:moveTo>
                    <a:pt x="478995" y="394904"/>
                  </a:moveTo>
                  <a:lnTo>
                    <a:pt x="453014" y="305012"/>
                  </a:lnTo>
                  <a:cubicBezTo>
                    <a:pt x="265116" y="329717"/>
                    <a:pt x="88394" y="210116"/>
                    <a:pt x="41482" y="26500"/>
                  </a:cubicBezTo>
                  <a:cubicBezTo>
                    <a:pt x="-16251" y="225115"/>
                    <a:pt x="97957" y="432927"/>
                    <a:pt x="296572" y="490660"/>
                  </a:cubicBezTo>
                  <a:cubicBezTo>
                    <a:pt x="366793" y="511071"/>
                    <a:pt x="441453" y="510479"/>
                    <a:pt x="511341" y="488954"/>
                  </a:cubicBezTo>
                  <a:cubicBezTo>
                    <a:pt x="497441" y="459726"/>
                    <a:pt x="488608" y="427510"/>
                    <a:pt x="478995" y="394904"/>
                  </a:cubicBez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76" name="Google Shape;2476;p147"/>
            <p:cNvSpPr/>
            <p:nvPr/>
          </p:nvSpPr>
          <p:spPr>
            <a:xfrm>
              <a:off x="3613119" y="4291653"/>
              <a:ext cx="454660" cy="402701"/>
            </a:xfrm>
            <a:custGeom>
              <a:rect b="b" l="l" r="r" t="t"/>
              <a:pathLst>
                <a:path extrusionOk="0" h="402698" w="454659">
                  <a:moveTo>
                    <a:pt x="449350" y="382044"/>
                  </a:moveTo>
                  <a:cubicBezTo>
                    <a:pt x="431813" y="322029"/>
                    <a:pt x="414926" y="261624"/>
                    <a:pt x="395960" y="201869"/>
                  </a:cubicBezTo>
                  <a:cubicBezTo>
                    <a:pt x="241594" y="224849"/>
                    <a:pt x="89160" y="149694"/>
                    <a:pt x="13396" y="13250"/>
                  </a:cubicBezTo>
                  <a:cubicBezTo>
                    <a:pt x="7674" y="219792"/>
                    <a:pt x="170471" y="391865"/>
                    <a:pt x="377013" y="397587"/>
                  </a:cubicBezTo>
                  <a:cubicBezTo>
                    <a:pt x="402244" y="398286"/>
                    <a:pt x="427481" y="396430"/>
                    <a:pt x="452338" y="392047"/>
                  </a:cubicBezTo>
                  <a:lnTo>
                    <a:pt x="449350" y="382044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77" name="Google Shape;2477;p147"/>
            <p:cNvSpPr/>
            <p:nvPr/>
          </p:nvSpPr>
          <p:spPr>
            <a:xfrm>
              <a:off x="3598457" y="4278403"/>
              <a:ext cx="480640" cy="428681"/>
            </a:xfrm>
            <a:custGeom>
              <a:rect b="b" l="l" r="r" t="t"/>
              <a:pathLst>
                <a:path extrusionOk="0" h="428679" w="480640">
                  <a:moveTo>
                    <a:pt x="464013" y="395294"/>
                  </a:moveTo>
                  <a:cubicBezTo>
                    <a:pt x="446476" y="335279"/>
                    <a:pt x="429589" y="274874"/>
                    <a:pt x="410623" y="215119"/>
                  </a:cubicBezTo>
                  <a:cubicBezTo>
                    <a:pt x="256257" y="238099"/>
                    <a:pt x="103822" y="162944"/>
                    <a:pt x="28059" y="26500"/>
                  </a:cubicBezTo>
                  <a:cubicBezTo>
                    <a:pt x="22337" y="233042"/>
                    <a:pt x="185134" y="405115"/>
                    <a:pt x="391675" y="410837"/>
                  </a:cubicBezTo>
                  <a:cubicBezTo>
                    <a:pt x="416906" y="411536"/>
                    <a:pt x="442144" y="409680"/>
                    <a:pt x="467001" y="405297"/>
                  </a:cubicBezTo>
                  <a:lnTo>
                    <a:pt x="464013" y="395294"/>
                  </a:lnTo>
                  <a:close/>
                  <a:moveTo>
                    <a:pt x="438032" y="305402"/>
                  </a:moveTo>
                  <a:cubicBezTo>
                    <a:pt x="250134" y="330106"/>
                    <a:pt x="73412" y="210506"/>
                    <a:pt x="26500" y="26890"/>
                  </a:cubicBez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78" name="Google Shape;2478;p147"/>
            <p:cNvSpPr/>
            <p:nvPr/>
          </p:nvSpPr>
          <p:spPr>
            <a:xfrm>
              <a:off x="4921648" y="4288275"/>
              <a:ext cx="506621" cy="493633"/>
            </a:xfrm>
            <a:custGeom>
              <a:rect b="b" l="l" r="r" t="t"/>
              <a:pathLst>
                <a:path extrusionOk="0" h="493630" w="506620">
                  <a:moveTo>
                    <a:pt x="45726" y="381654"/>
                  </a:moveTo>
                  <a:lnTo>
                    <a:pt x="71706" y="291892"/>
                  </a:lnTo>
                  <a:cubicBezTo>
                    <a:pt x="259585" y="316343"/>
                    <a:pt x="436175" y="196776"/>
                    <a:pt x="483238" y="13250"/>
                  </a:cubicBezTo>
                  <a:cubicBezTo>
                    <a:pt x="541097" y="211752"/>
                    <a:pt x="427094" y="419580"/>
                    <a:pt x="228590" y="477445"/>
                  </a:cubicBezTo>
                  <a:cubicBezTo>
                    <a:pt x="158196" y="497967"/>
                    <a:pt x="83307" y="497361"/>
                    <a:pt x="13250" y="475704"/>
                  </a:cubicBezTo>
                  <a:cubicBezTo>
                    <a:pt x="27280" y="446606"/>
                    <a:pt x="36113" y="414260"/>
                    <a:pt x="45726" y="381654"/>
                  </a:cubicBez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79" name="Google Shape;2479;p147"/>
            <p:cNvSpPr/>
            <p:nvPr/>
          </p:nvSpPr>
          <p:spPr>
            <a:xfrm>
              <a:off x="4908397" y="4275025"/>
              <a:ext cx="532601" cy="519613"/>
            </a:xfrm>
            <a:custGeom>
              <a:rect b="b" l="l" r="r" t="t"/>
              <a:pathLst>
                <a:path extrusionOk="0" h="519611" w="532601">
                  <a:moveTo>
                    <a:pt x="58976" y="394904"/>
                  </a:moveTo>
                  <a:lnTo>
                    <a:pt x="84956" y="305142"/>
                  </a:lnTo>
                  <a:cubicBezTo>
                    <a:pt x="272835" y="329593"/>
                    <a:pt x="449425" y="210026"/>
                    <a:pt x="496489" y="26500"/>
                  </a:cubicBezTo>
                  <a:cubicBezTo>
                    <a:pt x="554347" y="225002"/>
                    <a:pt x="440344" y="432830"/>
                    <a:pt x="241840" y="490695"/>
                  </a:cubicBezTo>
                  <a:cubicBezTo>
                    <a:pt x="171446" y="511217"/>
                    <a:pt x="96557" y="510612"/>
                    <a:pt x="26500" y="488954"/>
                  </a:cubicBezTo>
                  <a:cubicBezTo>
                    <a:pt x="40530" y="459856"/>
                    <a:pt x="49363" y="427510"/>
                    <a:pt x="58976" y="394904"/>
                  </a:cubicBez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80" name="Google Shape;2480;p147"/>
            <p:cNvSpPr/>
            <p:nvPr/>
          </p:nvSpPr>
          <p:spPr>
            <a:xfrm>
              <a:off x="4951136" y="4287886"/>
              <a:ext cx="454660" cy="402701"/>
            </a:xfrm>
            <a:custGeom>
              <a:rect b="b" l="l" r="r" t="t"/>
              <a:pathLst>
                <a:path extrusionOk="0" h="402698" w="454659">
                  <a:moveTo>
                    <a:pt x="16238" y="382044"/>
                  </a:moveTo>
                  <a:cubicBezTo>
                    <a:pt x="33775" y="322029"/>
                    <a:pt x="50662" y="261624"/>
                    <a:pt x="69628" y="201999"/>
                  </a:cubicBezTo>
                  <a:cubicBezTo>
                    <a:pt x="78331" y="203168"/>
                    <a:pt x="87035" y="204337"/>
                    <a:pt x="95738" y="204987"/>
                  </a:cubicBezTo>
                  <a:cubicBezTo>
                    <a:pt x="246556" y="216678"/>
                    <a:pt x="383343" y="137307"/>
                    <a:pt x="452192" y="13250"/>
                  </a:cubicBezTo>
                  <a:cubicBezTo>
                    <a:pt x="457817" y="219938"/>
                    <a:pt x="294814" y="392049"/>
                    <a:pt x="88126" y="397671"/>
                  </a:cubicBezTo>
                  <a:cubicBezTo>
                    <a:pt x="63055" y="398353"/>
                    <a:pt x="37958" y="396513"/>
                    <a:pt x="13250" y="392177"/>
                  </a:cubicBezTo>
                  <a:lnTo>
                    <a:pt x="16238" y="382044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81" name="Google Shape;2481;p147"/>
            <p:cNvSpPr/>
            <p:nvPr/>
          </p:nvSpPr>
          <p:spPr>
            <a:xfrm>
              <a:off x="4937886" y="4274636"/>
              <a:ext cx="480640" cy="428681"/>
            </a:xfrm>
            <a:custGeom>
              <a:rect b="b" l="l" r="r" t="t"/>
              <a:pathLst>
                <a:path extrusionOk="0" h="428679" w="480640">
                  <a:moveTo>
                    <a:pt x="29488" y="395294"/>
                  </a:moveTo>
                  <a:cubicBezTo>
                    <a:pt x="47025" y="335279"/>
                    <a:pt x="63912" y="274874"/>
                    <a:pt x="82878" y="215249"/>
                  </a:cubicBezTo>
                  <a:cubicBezTo>
                    <a:pt x="91581" y="216418"/>
                    <a:pt x="100285" y="217587"/>
                    <a:pt x="108989" y="218237"/>
                  </a:cubicBezTo>
                  <a:cubicBezTo>
                    <a:pt x="259806" y="229928"/>
                    <a:pt x="396593" y="150557"/>
                    <a:pt x="465442" y="26500"/>
                  </a:cubicBezTo>
                  <a:cubicBezTo>
                    <a:pt x="471067" y="233189"/>
                    <a:pt x="308065" y="405299"/>
                    <a:pt x="101376" y="410922"/>
                  </a:cubicBezTo>
                  <a:cubicBezTo>
                    <a:pt x="76305" y="411603"/>
                    <a:pt x="51208" y="409763"/>
                    <a:pt x="26500" y="405427"/>
                  </a:cubicBezTo>
                  <a:lnTo>
                    <a:pt x="29488" y="395294"/>
                  </a:lnTo>
                  <a:close/>
                  <a:moveTo>
                    <a:pt x="55468" y="305531"/>
                  </a:moveTo>
                  <a:cubicBezTo>
                    <a:pt x="243347" y="329983"/>
                    <a:pt x="419937" y="210415"/>
                    <a:pt x="467001" y="26890"/>
                  </a:cubicBez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82" name="Google Shape;2482;p147"/>
            <p:cNvSpPr/>
            <p:nvPr/>
          </p:nvSpPr>
          <p:spPr>
            <a:xfrm>
              <a:off x="5408654" y="4935454"/>
              <a:ext cx="272796" cy="389710"/>
            </a:xfrm>
            <a:custGeom>
              <a:rect b="b" l="l" r="r" t="t"/>
              <a:pathLst>
                <a:path extrusionOk="0" h="389708" w="272795">
                  <a:moveTo>
                    <a:pt x="255259" y="26500"/>
                  </a:moveTo>
                  <a:cubicBezTo>
                    <a:pt x="129383" y="26500"/>
                    <a:pt x="27280" y="128604"/>
                    <a:pt x="27280" y="254480"/>
                  </a:cubicBezTo>
                  <a:lnTo>
                    <a:pt x="27280" y="367365"/>
                  </a:lnTo>
                  <a:moveTo>
                    <a:pt x="179006" y="139126"/>
                  </a:moveTo>
                  <a:cubicBezTo>
                    <a:pt x="94777" y="139126"/>
                    <a:pt x="26500" y="207403"/>
                    <a:pt x="26500" y="291632"/>
                  </a:cubicBezTo>
                  <a:cubicBezTo>
                    <a:pt x="26500" y="291671"/>
                    <a:pt x="26500" y="291723"/>
                    <a:pt x="26500" y="291762"/>
                  </a:cubicBezTo>
                  <a:lnTo>
                    <a:pt x="26500" y="367105"/>
                  </a:ln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83" name="Google Shape;2483;p147"/>
            <p:cNvSpPr/>
            <p:nvPr/>
          </p:nvSpPr>
          <p:spPr>
            <a:xfrm>
              <a:off x="4872416" y="5103809"/>
              <a:ext cx="571573" cy="168875"/>
            </a:xfrm>
            <a:custGeom>
              <a:rect b="b" l="l" r="r" t="t"/>
              <a:pathLst>
                <a:path extrusionOk="0" h="168873" w="571572">
                  <a:moveTo>
                    <a:pt x="154454" y="13250"/>
                  </a:moveTo>
                  <a:lnTo>
                    <a:pt x="558972" y="109248"/>
                  </a:lnTo>
                  <a:lnTo>
                    <a:pt x="558972" y="156273"/>
                  </a:lnTo>
                  <a:lnTo>
                    <a:pt x="13250" y="162638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84" name="Google Shape;2484;p147"/>
            <p:cNvSpPr/>
            <p:nvPr/>
          </p:nvSpPr>
          <p:spPr>
            <a:xfrm>
              <a:off x="4233424" y="5090559"/>
              <a:ext cx="1221087" cy="805401"/>
            </a:xfrm>
            <a:custGeom>
              <a:rect b="b" l="l" r="r" t="t"/>
              <a:pathLst>
                <a:path extrusionOk="0" h="805397" w="1221086">
                  <a:moveTo>
                    <a:pt x="793446" y="26500"/>
                  </a:moveTo>
                  <a:lnTo>
                    <a:pt x="1197964" y="122498"/>
                  </a:lnTo>
                  <a:lnTo>
                    <a:pt x="1197964" y="169523"/>
                  </a:lnTo>
                  <a:lnTo>
                    <a:pt x="652242" y="175888"/>
                  </a:lnTo>
                  <a:moveTo>
                    <a:pt x="367365" y="781235"/>
                  </a:moveTo>
                  <a:cubicBezTo>
                    <a:pt x="367365" y="655230"/>
                    <a:pt x="265261" y="553126"/>
                    <a:pt x="139386" y="553126"/>
                  </a:cubicBezTo>
                  <a:lnTo>
                    <a:pt x="26500" y="553126"/>
                  </a:lnTo>
                  <a:moveTo>
                    <a:pt x="254739" y="704982"/>
                  </a:moveTo>
                  <a:cubicBezTo>
                    <a:pt x="254739" y="620675"/>
                    <a:pt x="186410" y="552347"/>
                    <a:pt x="102104" y="552347"/>
                  </a:cubicBezTo>
                  <a:lnTo>
                    <a:pt x="26760" y="552347"/>
                  </a:ln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85" name="Google Shape;2485;p147"/>
            <p:cNvSpPr/>
            <p:nvPr/>
          </p:nvSpPr>
          <p:spPr>
            <a:xfrm>
              <a:off x="4231085" y="5246444"/>
              <a:ext cx="168874" cy="402701"/>
            </a:xfrm>
            <a:custGeom>
              <a:rect b="b" l="l" r="r" t="t"/>
              <a:pathLst>
                <a:path extrusionOk="0" h="402698" w="168873">
                  <a:moveTo>
                    <a:pt x="162638" y="27150"/>
                  </a:moveTo>
                  <a:lnTo>
                    <a:pt x="118601" y="392826"/>
                  </a:lnTo>
                  <a:lnTo>
                    <a:pt x="71447" y="392826"/>
                  </a:lnTo>
                  <a:lnTo>
                    <a:pt x="13250" y="13250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86" name="Google Shape;2486;p147"/>
            <p:cNvSpPr/>
            <p:nvPr/>
          </p:nvSpPr>
          <p:spPr>
            <a:xfrm>
              <a:off x="4217835" y="5233194"/>
              <a:ext cx="194854" cy="428681"/>
            </a:xfrm>
            <a:custGeom>
              <a:rect b="b" l="l" r="r" t="t"/>
              <a:pathLst>
                <a:path extrusionOk="0" h="428679" w="194854">
                  <a:moveTo>
                    <a:pt x="175888" y="40400"/>
                  </a:moveTo>
                  <a:lnTo>
                    <a:pt x="131851" y="406076"/>
                  </a:lnTo>
                  <a:lnTo>
                    <a:pt x="84697" y="406076"/>
                  </a:lnTo>
                  <a:lnTo>
                    <a:pt x="26500" y="26500"/>
                  </a:ln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87" name="Google Shape;2487;p147"/>
            <p:cNvSpPr/>
            <p:nvPr/>
          </p:nvSpPr>
          <p:spPr>
            <a:xfrm>
              <a:off x="3992844" y="3582512"/>
              <a:ext cx="1039223" cy="1688744"/>
            </a:xfrm>
            <a:custGeom>
              <a:rect b="b" l="l" r="r" t="t"/>
              <a:pathLst>
                <a:path extrusionOk="0" h="1688736" w="1039222">
                  <a:moveTo>
                    <a:pt x="892822" y="1687048"/>
                  </a:moveTo>
                  <a:lnTo>
                    <a:pt x="154065" y="1687048"/>
                  </a:lnTo>
                  <a:cubicBezTo>
                    <a:pt x="76253" y="1687048"/>
                    <a:pt x="13250" y="1623915"/>
                    <a:pt x="13250" y="1546103"/>
                  </a:cubicBezTo>
                  <a:lnTo>
                    <a:pt x="13250" y="528185"/>
                  </a:lnTo>
                  <a:lnTo>
                    <a:pt x="1033507" y="528185"/>
                  </a:lnTo>
                  <a:lnTo>
                    <a:pt x="1033507" y="1546103"/>
                  </a:lnTo>
                  <a:cubicBezTo>
                    <a:pt x="1033507" y="1623915"/>
                    <a:pt x="970504" y="1687048"/>
                    <a:pt x="892692" y="1687048"/>
                  </a:cubicBezTo>
                  <a:moveTo>
                    <a:pt x="116133" y="381784"/>
                  </a:moveTo>
                  <a:lnTo>
                    <a:pt x="229278" y="13250"/>
                  </a:lnTo>
                  <a:lnTo>
                    <a:pt x="320081" y="198102"/>
                  </a:lnTo>
                  <a:lnTo>
                    <a:pt x="116133" y="381784"/>
                  </a:lnTo>
                </a:path>
              </a:pathLst>
            </a:custGeom>
            <a:solidFill>
              <a:srgbClr val="9476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88" name="Google Shape;2488;p147"/>
            <p:cNvSpPr/>
            <p:nvPr/>
          </p:nvSpPr>
          <p:spPr>
            <a:xfrm>
              <a:off x="4082477" y="3569262"/>
              <a:ext cx="246815" cy="415691"/>
            </a:xfrm>
            <a:custGeom>
              <a:rect b="b" l="l" r="r" t="t"/>
              <a:pathLst>
                <a:path extrusionOk="0" h="415688" w="246815">
                  <a:moveTo>
                    <a:pt x="26500" y="395034"/>
                  </a:moveTo>
                  <a:lnTo>
                    <a:pt x="139646" y="26500"/>
                  </a:lnTo>
                  <a:lnTo>
                    <a:pt x="230448" y="211352"/>
                  </a:ln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89" name="Google Shape;2489;p147"/>
            <p:cNvSpPr/>
            <p:nvPr/>
          </p:nvSpPr>
          <p:spPr>
            <a:xfrm>
              <a:off x="4705750" y="3582512"/>
              <a:ext cx="220835" cy="389710"/>
            </a:xfrm>
            <a:custGeom>
              <a:rect b="b" l="l" r="r" t="t"/>
              <a:pathLst>
                <a:path extrusionOk="0" h="389708" w="220834">
                  <a:moveTo>
                    <a:pt x="217197" y="381784"/>
                  </a:moveTo>
                  <a:lnTo>
                    <a:pt x="104052" y="13250"/>
                  </a:lnTo>
                  <a:lnTo>
                    <a:pt x="13250" y="198102"/>
                  </a:lnTo>
                  <a:lnTo>
                    <a:pt x="217197" y="381784"/>
                  </a:lnTo>
                </a:path>
              </a:pathLst>
            </a:custGeom>
            <a:solidFill>
              <a:srgbClr val="9476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90" name="Google Shape;2490;p147"/>
            <p:cNvSpPr/>
            <p:nvPr/>
          </p:nvSpPr>
          <p:spPr>
            <a:xfrm>
              <a:off x="4692501" y="3569261"/>
              <a:ext cx="246815" cy="415691"/>
            </a:xfrm>
            <a:custGeom>
              <a:rect b="b" l="l" r="r" t="t"/>
              <a:pathLst>
                <a:path extrusionOk="0" h="415688" w="246815">
                  <a:moveTo>
                    <a:pt x="230448" y="395034"/>
                  </a:moveTo>
                  <a:lnTo>
                    <a:pt x="117302" y="26500"/>
                  </a:lnTo>
                  <a:lnTo>
                    <a:pt x="26500" y="211352"/>
                  </a:ln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91" name="Google Shape;2491;p147"/>
            <p:cNvSpPr/>
            <p:nvPr/>
          </p:nvSpPr>
          <p:spPr>
            <a:xfrm>
              <a:off x="3979464" y="4047436"/>
              <a:ext cx="1065204" cy="1247073"/>
            </a:xfrm>
            <a:custGeom>
              <a:rect b="b" l="l" r="r" t="t"/>
              <a:pathLst>
                <a:path extrusionOk="0" h="1247066" w="1065202">
                  <a:moveTo>
                    <a:pt x="1049485" y="26500"/>
                  </a:moveTo>
                  <a:lnTo>
                    <a:pt x="1049485" y="1069360"/>
                  </a:lnTo>
                  <a:cubicBezTo>
                    <a:pt x="1049485" y="1153667"/>
                    <a:pt x="981156" y="1222126"/>
                    <a:pt x="896849" y="1222126"/>
                  </a:cubicBezTo>
                  <a:lnTo>
                    <a:pt x="179136" y="1222126"/>
                  </a:lnTo>
                  <a:cubicBezTo>
                    <a:pt x="94816" y="1222048"/>
                    <a:pt x="26500" y="1153680"/>
                    <a:pt x="26500" y="1069360"/>
                  </a:cubicBezTo>
                  <a:lnTo>
                    <a:pt x="26500" y="26500"/>
                  </a:lnTo>
                </a:path>
              </a:pathLst>
            </a:custGeom>
            <a:noFill/>
            <a:ln cap="flat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92" name="Google Shape;2492;p147"/>
            <p:cNvSpPr/>
            <p:nvPr/>
          </p:nvSpPr>
          <p:spPr>
            <a:xfrm>
              <a:off x="4127423" y="4675259"/>
              <a:ext cx="766427" cy="584566"/>
            </a:xfrm>
            <a:custGeom>
              <a:rect b="b" l="l" r="r" t="t"/>
              <a:pathLst>
                <a:path extrusionOk="0" h="584562" w="766426">
                  <a:moveTo>
                    <a:pt x="13250" y="579756"/>
                  </a:moveTo>
                  <a:lnTo>
                    <a:pt x="13250" y="263313"/>
                  </a:lnTo>
                  <a:cubicBezTo>
                    <a:pt x="13250" y="125746"/>
                    <a:pt x="115873" y="13250"/>
                    <a:pt x="241229" y="13250"/>
                  </a:cubicBezTo>
                  <a:lnTo>
                    <a:pt x="530003" y="13250"/>
                  </a:lnTo>
                  <a:cubicBezTo>
                    <a:pt x="655360" y="13250"/>
                    <a:pt x="757983" y="125746"/>
                    <a:pt x="757983" y="263313"/>
                  </a:cubicBezTo>
                  <a:lnTo>
                    <a:pt x="757983" y="579886"/>
                  </a:lnTo>
                  <a:lnTo>
                    <a:pt x="13250" y="579886"/>
                  </a:lnTo>
                </a:path>
              </a:pathLst>
            </a:custGeom>
            <a:solidFill>
              <a:srgbClr val="AEA0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93" name="Google Shape;2493;p147"/>
            <p:cNvSpPr/>
            <p:nvPr/>
          </p:nvSpPr>
          <p:spPr>
            <a:xfrm>
              <a:off x="4027138" y="3711505"/>
              <a:ext cx="974272" cy="532604"/>
            </a:xfrm>
            <a:custGeom>
              <a:rect b="b" l="l" r="r" t="t"/>
              <a:pathLst>
                <a:path extrusionOk="0" h="532601" w="974271">
                  <a:moveTo>
                    <a:pt x="962840" y="488045"/>
                  </a:moveTo>
                  <a:cubicBezTo>
                    <a:pt x="962840" y="619117"/>
                    <a:pt x="487915" y="383993"/>
                    <a:pt x="487915" y="383993"/>
                  </a:cubicBezTo>
                  <a:cubicBezTo>
                    <a:pt x="487915" y="383993"/>
                    <a:pt x="13250" y="619117"/>
                    <a:pt x="13250" y="488045"/>
                  </a:cubicBezTo>
                  <a:cubicBezTo>
                    <a:pt x="13250" y="225823"/>
                    <a:pt x="225823" y="13250"/>
                    <a:pt x="488045" y="13250"/>
                  </a:cubicBezTo>
                  <a:cubicBezTo>
                    <a:pt x="750267" y="13250"/>
                    <a:pt x="962840" y="225823"/>
                    <a:pt x="962840" y="488045"/>
                  </a:cubicBezTo>
                </a:path>
              </a:pathLst>
            </a:custGeom>
            <a:solidFill>
              <a:srgbClr val="9476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94" name="Google Shape;2494;p147"/>
            <p:cNvSpPr/>
            <p:nvPr/>
          </p:nvSpPr>
          <p:spPr>
            <a:xfrm>
              <a:off x="4013888" y="3698255"/>
              <a:ext cx="1000252" cy="558584"/>
            </a:xfrm>
            <a:custGeom>
              <a:rect b="b" l="l" r="r" t="t"/>
              <a:pathLst>
                <a:path extrusionOk="0" h="558582" w="1000251">
                  <a:moveTo>
                    <a:pt x="976090" y="501295"/>
                  </a:moveTo>
                  <a:cubicBezTo>
                    <a:pt x="976090" y="632367"/>
                    <a:pt x="501165" y="397243"/>
                    <a:pt x="501165" y="397243"/>
                  </a:cubicBezTo>
                  <a:cubicBezTo>
                    <a:pt x="501165" y="397243"/>
                    <a:pt x="26500" y="632367"/>
                    <a:pt x="26500" y="501295"/>
                  </a:cubicBezTo>
                  <a:cubicBezTo>
                    <a:pt x="26500" y="239073"/>
                    <a:pt x="239073" y="26500"/>
                    <a:pt x="501295" y="26500"/>
                  </a:cubicBezTo>
                  <a:cubicBezTo>
                    <a:pt x="763517" y="26500"/>
                    <a:pt x="976090" y="239073"/>
                    <a:pt x="976090" y="501295"/>
                  </a:cubicBezTo>
                  <a:close/>
                </a:path>
              </a:pathLst>
            </a:custGeom>
            <a:noFill/>
            <a:ln cap="flat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95" name="Google Shape;2495;p147"/>
            <p:cNvSpPr/>
            <p:nvPr/>
          </p:nvSpPr>
          <p:spPr>
            <a:xfrm>
              <a:off x="4412690" y="4196304"/>
              <a:ext cx="194854" cy="207845"/>
            </a:xfrm>
            <a:custGeom>
              <a:rect b="b" l="l" r="r" t="t"/>
              <a:pathLst>
                <a:path extrusionOk="0" h="207844" w="194854">
                  <a:moveTo>
                    <a:pt x="191477" y="107430"/>
                  </a:moveTo>
                  <a:lnTo>
                    <a:pt x="102363" y="196543"/>
                  </a:lnTo>
                  <a:lnTo>
                    <a:pt x="13250" y="107430"/>
                  </a:lnTo>
                  <a:lnTo>
                    <a:pt x="102363" y="13250"/>
                  </a:lnTo>
                  <a:lnTo>
                    <a:pt x="191477" y="107430"/>
                  </a:lnTo>
                </a:path>
              </a:pathLst>
            </a:custGeom>
            <a:solidFill>
              <a:srgbClr val="F5BB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96" name="Google Shape;2496;p147"/>
            <p:cNvSpPr/>
            <p:nvPr/>
          </p:nvSpPr>
          <p:spPr>
            <a:xfrm>
              <a:off x="4399439" y="4183054"/>
              <a:ext cx="220835" cy="233826"/>
            </a:xfrm>
            <a:custGeom>
              <a:rect b="b" l="l" r="r" t="t"/>
              <a:pathLst>
                <a:path extrusionOk="0" h="233825" w="220834">
                  <a:moveTo>
                    <a:pt x="204727" y="120680"/>
                  </a:moveTo>
                  <a:lnTo>
                    <a:pt x="115614" y="209793"/>
                  </a:lnTo>
                  <a:lnTo>
                    <a:pt x="26500" y="120680"/>
                  </a:lnTo>
                  <a:lnTo>
                    <a:pt x="115614" y="26500"/>
                  </a:ln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97" name="Google Shape;2497;p147"/>
            <p:cNvSpPr/>
            <p:nvPr/>
          </p:nvSpPr>
          <p:spPr>
            <a:xfrm>
              <a:off x="3971843" y="3766665"/>
              <a:ext cx="1078194" cy="584566"/>
            </a:xfrm>
            <a:custGeom>
              <a:rect b="b" l="l" r="r" t="t"/>
              <a:pathLst>
                <a:path extrusionOk="0" h="584562" w="1078193">
                  <a:moveTo>
                    <a:pt x="790285" y="13299"/>
                  </a:moveTo>
                  <a:cubicBezTo>
                    <a:pt x="688312" y="13259"/>
                    <a:pt x="594176" y="67966"/>
                    <a:pt x="543730" y="156582"/>
                  </a:cubicBezTo>
                  <a:cubicBezTo>
                    <a:pt x="466104" y="20392"/>
                    <a:pt x="292772" y="-27083"/>
                    <a:pt x="156582" y="50543"/>
                  </a:cubicBezTo>
                  <a:cubicBezTo>
                    <a:pt x="20392" y="128169"/>
                    <a:pt x="-27083" y="301501"/>
                    <a:pt x="50543" y="437692"/>
                  </a:cubicBezTo>
                  <a:cubicBezTo>
                    <a:pt x="128169" y="573882"/>
                    <a:pt x="301501" y="621356"/>
                    <a:pt x="437691" y="543730"/>
                  </a:cubicBezTo>
                  <a:cubicBezTo>
                    <a:pt x="481905" y="518529"/>
                    <a:pt x="518529" y="481904"/>
                    <a:pt x="543730" y="437692"/>
                  </a:cubicBezTo>
                  <a:cubicBezTo>
                    <a:pt x="621356" y="573882"/>
                    <a:pt x="794689" y="621356"/>
                    <a:pt x="930879" y="543730"/>
                  </a:cubicBezTo>
                  <a:cubicBezTo>
                    <a:pt x="1067069" y="466104"/>
                    <a:pt x="1114536" y="292772"/>
                    <a:pt x="1036919" y="156582"/>
                  </a:cubicBezTo>
                  <a:cubicBezTo>
                    <a:pt x="986413" y="67983"/>
                    <a:pt x="892272" y="13286"/>
                    <a:pt x="790285" y="13299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98" name="Google Shape;2498;p147"/>
            <p:cNvSpPr/>
            <p:nvPr/>
          </p:nvSpPr>
          <p:spPr>
            <a:xfrm>
              <a:off x="3958593" y="3753414"/>
              <a:ext cx="1104175" cy="610546"/>
            </a:xfrm>
            <a:custGeom>
              <a:rect b="b" l="l" r="r" t="t"/>
              <a:pathLst>
                <a:path extrusionOk="0" h="610543" w="1104173">
                  <a:moveTo>
                    <a:pt x="803535" y="26549"/>
                  </a:moveTo>
                  <a:cubicBezTo>
                    <a:pt x="701562" y="26509"/>
                    <a:pt x="607426" y="81216"/>
                    <a:pt x="556980" y="169832"/>
                  </a:cubicBezTo>
                  <a:cubicBezTo>
                    <a:pt x="479354" y="33642"/>
                    <a:pt x="306022" y="-13832"/>
                    <a:pt x="169832" y="63794"/>
                  </a:cubicBezTo>
                  <a:cubicBezTo>
                    <a:pt x="33642" y="141420"/>
                    <a:pt x="-13832" y="314751"/>
                    <a:pt x="63794" y="450942"/>
                  </a:cubicBezTo>
                  <a:cubicBezTo>
                    <a:pt x="141420" y="587132"/>
                    <a:pt x="314751" y="634606"/>
                    <a:pt x="450942" y="556980"/>
                  </a:cubicBezTo>
                  <a:cubicBezTo>
                    <a:pt x="495155" y="531779"/>
                    <a:pt x="531779" y="495154"/>
                    <a:pt x="556980" y="450942"/>
                  </a:cubicBezTo>
                  <a:cubicBezTo>
                    <a:pt x="634606" y="587132"/>
                    <a:pt x="807939" y="634606"/>
                    <a:pt x="944129" y="556980"/>
                  </a:cubicBezTo>
                  <a:cubicBezTo>
                    <a:pt x="1080319" y="479354"/>
                    <a:pt x="1127786" y="306022"/>
                    <a:pt x="1050169" y="169832"/>
                  </a:cubicBezTo>
                  <a:cubicBezTo>
                    <a:pt x="999663" y="81233"/>
                    <a:pt x="905522" y="26536"/>
                    <a:pt x="803535" y="26549"/>
                  </a:cubicBez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99" name="Google Shape;2499;p147"/>
            <p:cNvSpPr/>
            <p:nvPr/>
          </p:nvSpPr>
          <p:spPr>
            <a:xfrm>
              <a:off x="4182762" y="4002357"/>
              <a:ext cx="129903" cy="77942"/>
            </a:xfrm>
            <a:custGeom>
              <a:rect b="b" l="l" r="r" t="t"/>
              <a:pathLst>
                <a:path extrusionOk="0" h="77941" w="129902">
                  <a:moveTo>
                    <a:pt x="13250" y="68459"/>
                  </a:moveTo>
                  <a:cubicBezTo>
                    <a:pt x="13250" y="37968"/>
                    <a:pt x="37968" y="13250"/>
                    <a:pt x="68459" y="13250"/>
                  </a:cubicBezTo>
                  <a:cubicBezTo>
                    <a:pt x="98950" y="13250"/>
                    <a:pt x="123667" y="37968"/>
                    <a:pt x="123667" y="68459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00" name="Google Shape;2500;p147"/>
            <p:cNvSpPr/>
            <p:nvPr/>
          </p:nvSpPr>
          <p:spPr>
            <a:xfrm>
              <a:off x="4169510" y="3989100"/>
              <a:ext cx="155883" cy="103922"/>
            </a:xfrm>
            <a:custGeom>
              <a:rect b="b" l="l" r="r" t="t"/>
              <a:pathLst>
                <a:path extrusionOk="0" h="103922" w="155883">
                  <a:moveTo>
                    <a:pt x="26500" y="81709"/>
                  </a:moveTo>
                  <a:cubicBezTo>
                    <a:pt x="26500" y="51218"/>
                    <a:pt x="51218" y="26500"/>
                    <a:pt x="81709" y="26500"/>
                  </a:cubicBezTo>
                  <a:cubicBezTo>
                    <a:pt x="112200" y="26500"/>
                    <a:pt x="136918" y="51218"/>
                    <a:pt x="136918" y="81709"/>
                  </a:cubicBez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01" name="Google Shape;2501;p147"/>
            <p:cNvSpPr/>
            <p:nvPr/>
          </p:nvSpPr>
          <p:spPr>
            <a:xfrm>
              <a:off x="4697305" y="4002349"/>
              <a:ext cx="129903" cy="77942"/>
            </a:xfrm>
            <a:custGeom>
              <a:rect b="b" l="l" r="r" t="t"/>
              <a:pathLst>
                <a:path extrusionOk="0" h="77941" w="129902">
                  <a:moveTo>
                    <a:pt x="13250" y="68459"/>
                  </a:moveTo>
                  <a:cubicBezTo>
                    <a:pt x="13250" y="37968"/>
                    <a:pt x="37971" y="13250"/>
                    <a:pt x="68459" y="13250"/>
                  </a:cubicBezTo>
                  <a:cubicBezTo>
                    <a:pt x="98947" y="13250"/>
                    <a:pt x="123667" y="37968"/>
                    <a:pt x="123667" y="68459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02" name="Google Shape;2502;p147"/>
            <p:cNvSpPr/>
            <p:nvPr/>
          </p:nvSpPr>
          <p:spPr>
            <a:xfrm>
              <a:off x="4684054" y="3989089"/>
              <a:ext cx="155883" cy="103922"/>
            </a:xfrm>
            <a:custGeom>
              <a:rect b="b" l="l" r="r" t="t"/>
              <a:pathLst>
                <a:path extrusionOk="0" h="103922" w="155883">
                  <a:moveTo>
                    <a:pt x="26500" y="81709"/>
                  </a:moveTo>
                  <a:cubicBezTo>
                    <a:pt x="26500" y="51218"/>
                    <a:pt x="51221" y="26500"/>
                    <a:pt x="81709" y="26500"/>
                  </a:cubicBezTo>
                  <a:cubicBezTo>
                    <a:pt x="112197" y="26500"/>
                    <a:pt x="136918" y="51218"/>
                    <a:pt x="136918" y="81709"/>
                  </a:cubicBez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2503" name="Google Shape;2503;p147"/>
          <p:cNvSpPr/>
          <p:nvPr/>
        </p:nvSpPr>
        <p:spPr>
          <a:xfrm>
            <a:off x="1600200" y="1042512"/>
            <a:ext cx="59436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Спасибо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 внимание!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8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ru-RU" sz="2400">
                <a:latin typeface="Roboto"/>
                <a:ea typeface="Roboto"/>
                <a:cs typeface="Roboto"/>
                <a:sym typeface="Roboto"/>
              </a:rPr>
              <a:t>Свойства красно-черного дерева</a:t>
            </a:r>
            <a:endParaRPr sz="2400"/>
          </a:p>
        </p:txBody>
      </p:sp>
      <p:sp>
        <p:nvSpPr>
          <p:cNvPr id="1856" name="Google Shape;1856;p80"/>
          <p:cNvSpPr txBox="1"/>
          <p:nvPr>
            <p:ph idx="1" type="body"/>
          </p:nvPr>
        </p:nvSpPr>
        <p:spPr>
          <a:xfrm>
            <a:off x="539750" y="1089021"/>
            <a:ext cx="8064600" cy="5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Узел либо красный, либо </a:t>
            </a:r>
            <a:r>
              <a:rPr lang="ru-RU" sz="3000"/>
              <a:t>черный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Корень всегда черный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Все листья NIL - черные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Оба потомка каждого красного узла — черные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Всякий простой путь от данного узла до любого листового узла, являющегося его потомком, содержит одинаковое число черных узлов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8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Красно-черные деревья</a:t>
            </a:r>
            <a:endParaRPr/>
          </a:p>
        </p:txBody>
      </p:sp>
      <p:sp>
        <p:nvSpPr>
          <p:cNvPr id="1862" name="Google Shape;1862;p81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Примерно сбалансированное дерево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Рудольф Байер, 1978 г.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863" name="Google Shape;186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75" y="2872425"/>
            <a:ext cx="6985550" cy="38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Другая 57">
      <a:dk1>
        <a:srgbClr val="000000"/>
      </a:dk1>
      <a:lt1>
        <a:srgbClr val="FFFFFF"/>
      </a:lt1>
      <a:dk2>
        <a:srgbClr val="3F3F3F"/>
      </a:dk2>
      <a:lt2>
        <a:srgbClr val="D2DCE6"/>
      </a:lt2>
      <a:accent1>
        <a:srgbClr val="8C91E6"/>
      </a:accent1>
      <a:accent2>
        <a:srgbClr val="87AAFA"/>
      </a:accent2>
      <a:accent3>
        <a:srgbClr val="F06E64"/>
      </a:accent3>
      <a:accent4>
        <a:srgbClr val="F57D5A"/>
      </a:accent4>
      <a:accent5>
        <a:srgbClr val="FFA028"/>
      </a:accent5>
      <a:accent6>
        <a:srgbClr val="4BB4D2"/>
      </a:accent6>
      <a:hlink>
        <a:srgbClr val="4E6E8D"/>
      </a:hlink>
      <a:folHlink>
        <a:srgbClr val="8BA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Другая 57">
      <a:dk1>
        <a:srgbClr val="000000"/>
      </a:dk1>
      <a:lt1>
        <a:srgbClr val="FFFFFF"/>
      </a:lt1>
      <a:dk2>
        <a:srgbClr val="3F3F3F"/>
      </a:dk2>
      <a:lt2>
        <a:srgbClr val="D2DCE6"/>
      </a:lt2>
      <a:accent1>
        <a:srgbClr val="8C91E6"/>
      </a:accent1>
      <a:accent2>
        <a:srgbClr val="87AAFA"/>
      </a:accent2>
      <a:accent3>
        <a:srgbClr val="F06E64"/>
      </a:accent3>
      <a:accent4>
        <a:srgbClr val="F57D5A"/>
      </a:accent4>
      <a:accent5>
        <a:srgbClr val="FFA028"/>
      </a:accent5>
      <a:accent6>
        <a:srgbClr val="4BB4D2"/>
      </a:accent6>
      <a:hlink>
        <a:srgbClr val="4E6E8D"/>
      </a:hlink>
      <a:folHlink>
        <a:srgbClr val="8BA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8_White">
  <a:themeElements>
    <a:clrScheme name="Другая 57">
      <a:dk1>
        <a:srgbClr val="000000"/>
      </a:dk1>
      <a:lt1>
        <a:srgbClr val="FFFFFF"/>
      </a:lt1>
      <a:dk2>
        <a:srgbClr val="3F3F3F"/>
      </a:dk2>
      <a:lt2>
        <a:srgbClr val="D2DCE6"/>
      </a:lt2>
      <a:accent1>
        <a:srgbClr val="8C91E6"/>
      </a:accent1>
      <a:accent2>
        <a:srgbClr val="87AAFA"/>
      </a:accent2>
      <a:accent3>
        <a:srgbClr val="F06E64"/>
      </a:accent3>
      <a:accent4>
        <a:srgbClr val="F57D5A"/>
      </a:accent4>
      <a:accent5>
        <a:srgbClr val="FFA028"/>
      </a:accent5>
      <a:accent6>
        <a:srgbClr val="4BB4D2"/>
      </a:accent6>
      <a:hlink>
        <a:srgbClr val="4E6E8D"/>
      </a:hlink>
      <a:folHlink>
        <a:srgbClr val="8BA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