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Kubicki" userId="449053617c032be4" providerId="LiveId" clId="{5953D077-2980-45D3-8B41-DDFECFD19932}"/>
    <pc:docChg chg="undo custSel addSld modSld">
      <pc:chgData name="Adam Kubicki" userId="449053617c032be4" providerId="LiveId" clId="{5953D077-2980-45D3-8B41-DDFECFD19932}" dt="2020-01-22T02:50:10.516" v="123" actId="1076"/>
      <pc:docMkLst>
        <pc:docMk/>
      </pc:docMkLst>
      <pc:sldChg chg="addSp delSp modSp add">
        <pc:chgData name="Adam Kubicki" userId="449053617c032be4" providerId="LiveId" clId="{5953D077-2980-45D3-8B41-DDFECFD19932}" dt="2020-01-22T00:36:57.365" v="18" actId="790"/>
        <pc:sldMkLst>
          <pc:docMk/>
          <pc:sldMk cId="1968280175" sldId="259"/>
        </pc:sldMkLst>
        <pc:spChg chg="mod ord">
          <ac:chgData name="Adam Kubicki" userId="449053617c032be4" providerId="LiveId" clId="{5953D077-2980-45D3-8B41-DDFECFD19932}" dt="2020-01-22T00:36:57.365" v="18" actId="790"/>
          <ac:spMkLst>
            <pc:docMk/>
            <pc:sldMk cId="1968280175" sldId="259"/>
            <ac:spMk id="2" creationId="{0D23F13C-7DD8-4398-B104-39620FF783AF}"/>
          </ac:spMkLst>
        </pc:spChg>
        <pc:spChg chg="add mod">
          <ac:chgData name="Adam Kubicki" userId="449053617c032be4" providerId="LiveId" clId="{5953D077-2980-45D3-8B41-DDFECFD19932}" dt="2020-01-22T00:35:13.067" v="1" actId="478"/>
          <ac:spMkLst>
            <pc:docMk/>
            <pc:sldMk cId="1968280175" sldId="259"/>
            <ac:spMk id="4" creationId="{9641D759-5860-4593-82D3-7E0E5E08563B}"/>
          </ac:spMkLst>
        </pc:spChg>
        <pc:picChg chg="add mod">
          <ac:chgData name="Adam Kubicki" userId="449053617c032be4" providerId="LiveId" clId="{5953D077-2980-45D3-8B41-DDFECFD19932}" dt="2020-01-22T00:35:31.602" v="8" actId="1076"/>
          <ac:picMkLst>
            <pc:docMk/>
            <pc:sldMk cId="1968280175" sldId="259"/>
            <ac:picMk id="5" creationId="{02C14D3F-DA45-411A-8A1B-80BF6B9D1263}"/>
          </ac:picMkLst>
        </pc:picChg>
        <pc:picChg chg="del">
          <ac:chgData name="Adam Kubicki" userId="449053617c032be4" providerId="LiveId" clId="{5953D077-2980-45D3-8B41-DDFECFD19932}" dt="2020-01-22T00:35:13.067" v="1" actId="478"/>
          <ac:picMkLst>
            <pc:docMk/>
            <pc:sldMk cId="1968280175" sldId="259"/>
            <ac:picMk id="10" creationId="{D9443932-9230-4A67-B758-66F2B4AD8A2D}"/>
          </ac:picMkLst>
        </pc:picChg>
      </pc:sldChg>
      <pc:sldChg chg="addSp delSp modSp add">
        <pc:chgData name="Adam Kubicki" userId="449053617c032be4" providerId="LiveId" clId="{5953D077-2980-45D3-8B41-DDFECFD19932}" dt="2020-01-22T00:39:11.621" v="38" actId="20577"/>
        <pc:sldMkLst>
          <pc:docMk/>
          <pc:sldMk cId="3169013752" sldId="260"/>
        </pc:sldMkLst>
        <pc:spChg chg="mod ord">
          <ac:chgData name="Adam Kubicki" userId="449053617c032be4" providerId="LiveId" clId="{5953D077-2980-45D3-8B41-DDFECFD19932}" dt="2020-01-22T00:39:11.621" v="38" actId="20577"/>
          <ac:spMkLst>
            <pc:docMk/>
            <pc:sldMk cId="3169013752" sldId="260"/>
            <ac:spMk id="2" creationId="{0D23F13C-7DD8-4398-B104-39620FF783AF}"/>
          </ac:spMkLst>
        </pc:spChg>
        <pc:picChg chg="add mod">
          <ac:chgData name="Adam Kubicki" userId="449053617c032be4" providerId="LiveId" clId="{5953D077-2980-45D3-8B41-DDFECFD19932}" dt="2020-01-22T00:39:04.368" v="25" actId="14100"/>
          <ac:picMkLst>
            <pc:docMk/>
            <pc:sldMk cId="3169013752" sldId="260"/>
            <ac:picMk id="3" creationId="{86A31491-BA36-4C40-BEFB-9D4FFAD03D79}"/>
          </ac:picMkLst>
        </pc:picChg>
        <pc:picChg chg="del">
          <ac:chgData name="Adam Kubicki" userId="449053617c032be4" providerId="LiveId" clId="{5953D077-2980-45D3-8B41-DDFECFD19932}" dt="2020-01-22T00:38:49.865" v="20" actId="478"/>
          <ac:picMkLst>
            <pc:docMk/>
            <pc:sldMk cId="3169013752" sldId="260"/>
            <ac:picMk id="5" creationId="{02C14D3F-DA45-411A-8A1B-80BF6B9D1263}"/>
          </ac:picMkLst>
        </pc:picChg>
      </pc:sldChg>
      <pc:sldChg chg="addSp delSp modSp add">
        <pc:chgData name="Adam Kubicki" userId="449053617c032be4" providerId="LiveId" clId="{5953D077-2980-45D3-8B41-DDFECFD19932}" dt="2020-01-22T01:17:14.224" v="51" actId="20577"/>
        <pc:sldMkLst>
          <pc:docMk/>
          <pc:sldMk cId="2454135139" sldId="261"/>
        </pc:sldMkLst>
        <pc:spChg chg="mod ord">
          <ac:chgData name="Adam Kubicki" userId="449053617c032be4" providerId="LiveId" clId="{5953D077-2980-45D3-8B41-DDFECFD19932}" dt="2020-01-22T01:17:14.224" v="51" actId="20577"/>
          <ac:spMkLst>
            <pc:docMk/>
            <pc:sldMk cId="2454135139" sldId="261"/>
            <ac:spMk id="2" creationId="{0D23F13C-7DD8-4398-B104-39620FF783AF}"/>
          </ac:spMkLst>
        </pc:spChg>
        <pc:spChg chg="del">
          <ac:chgData name="Adam Kubicki" userId="449053617c032be4" providerId="LiveId" clId="{5953D077-2980-45D3-8B41-DDFECFD19932}" dt="2020-01-22T00:39:46.463" v="43" actId="478"/>
          <ac:spMkLst>
            <pc:docMk/>
            <pc:sldMk cId="2454135139" sldId="261"/>
            <ac:spMk id="4" creationId="{9641D759-5860-4593-82D3-7E0E5E08563B}"/>
          </ac:spMkLst>
        </pc:spChg>
        <pc:picChg chg="del">
          <ac:chgData name="Adam Kubicki" userId="449053617c032be4" providerId="LiveId" clId="{5953D077-2980-45D3-8B41-DDFECFD19932}" dt="2020-01-22T00:39:39.473" v="41" actId="478"/>
          <ac:picMkLst>
            <pc:docMk/>
            <pc:sldMk cId="2454135139" sldId="261"/>
            <ac:picMk id="3" creationId="{86A31491-BA36-4C40-BEFB-9D4FFAD03D79}"/>
          </ac:picMkLst>
        </pc:picChg>
        <pc:picChg chg="add mod">
          <ac:chgData name="Adam Kubicki" userId="449053617c032be4" providerId="LiveId" clId="{5953D077-2980-45D3-8B41-DDFECFD19932}" dt="2020-01-22T00:40:02.841" v="48" actId="1076"/>
          <ac:picMkLst>
            <pc:docMk/>
            <pc:sldMk cId="2454135139" sldId="261"/>
            <ac:picMk id="5" creationId="{DEE15A34-18C5-44E7-9D0A-06F925EA80BE}"/>
          </ac:picMkLst>
        </pc:picChg>
      </pc:sldChg>
      <pc:sldChg chg="addSp delSp modSp add">
        <pc:chgData name="Adam Kubicki" userId="449053617c032be4" providerId="LiveId" clId="{5953D077-2980-45D3-8B41-DDFECFD19932}" dt="2020-01-22T02:43:20.791" v="83" actId="20577"/>
        <pc:sldMkLst>
          <pc:docMk/>
          <pc:sldMk cId="3600027641" sldId="262"/>
        </pc:sldMkLst>
        <pc:spChg chg="mod ord">
          <ac:chgData name="Adam Kubicki" userId="449053617c032be4" providerId="LiveId" clId="{5953D077-2980-45D3-8B41-DDFECFD19932}" dt="2020-01-22T02:43:20.791" v="83" actId="20577"/>
          <ac:spMkLst>
            <pc:docMk/>
            <pc:sldMk cId="3600027641" sldId="262"/>
            <ac:spMk id="2" creationId="{ABC7FAC5-4921-4FE0-8850-99F9A3F1712A}"/>
          </ac:spMkLst>
        </pc:spChg>
        <pc:spChg chg="del">
          <ac:chgData name="Adam Kubicki" userId="449053617c032be4" providerId="LiveId" clId="{5953D077-2980-45D3-8B41-DDFECFD19932}" dt="2020-01-22T02:42:42.392" v="53"/>
          <ac:spMkLst>
            <pc:docMk/>
            <pc:sldMk cId="3600027641" sldId="262"/>
            <ac:spMk id="3" creationId="{ACD357D9-DB10-44D2-8EA6-3DFDB396DAE4}"/>
          </ac:spMkLst>
        </pc:spChg>
        <pc:picChg chg="add mod">
          <ac:chgData name="Adam Kubicki" userId="449053617c032be4" providerId="LiveId" clId="{5953D077-2980-45D3-8B41-DDFECFD19932}" dt="2020-01-22T02:43:15.208" v="65" actId="1076"/>
          <ac:picMkLst>
            <pc:docMk/>
            <pc:sldMk cId="3600027641" sldId="262"/>
            <ac:picMk id="5" creationId="{B599D3C1-728F-437C-A8A9-1E7B90117B24}"/>
          </ac:picMkLst>
        </pc:picChg>
      </pc:sldChg>
      <pc:sldChg chg="addSp delSp modSp add">
        <pc:chgData name="Adam Kubicki" userId="449053617c032be4" providerId="LiveId" clId="{5953D077-2980-45D3-8B41-DDFECFD19932}" dt="2020-01-22T02:50:10.516" v="123" actId="1076"/>
        <pc:sldMkLst>
          <pc:docMk/>
          <pc:sldMk cId="3740409623" sldId="263"/>
        </pc:sldMkLst>
        <pc:spChg chg="mod">
          <ac:chgData name="Adam Kubicki" userId="449053617c032be4" providerId="LiveId" clId="{5953D077-2980-45D3-8B41-DDFECFD19932}" dt="2020-01-22T02:49:54.276" v="117" actId="20577"/>
          <ac:spMkLst>
            <pc:docMk/>
            <pc:sldMk cId="3740409623" sldId="263"/>
            <ac:spMk id="2" creationId="{89B7177F-41E5-455E-AE87-2366FDC86ED6}"/>
          </ac:spMkLst>
        </pc:spChg>
        <pc:spChg chg="add del">
          <ac:chgData name="Adam Kubicki" userId="449053617c032be4" providerId="LiveId" clId="{5953D077-2980-45D3-8B41-DDFECFD19932}" dt="2020-01-22T02:49:55.943" v="118"/>
          <ac:spMkLst>
            <pc:docMk/>
            <pc:sldMk cId="3740409623" sldId="263"/>
            <ac:spMk id="3" creationId="{BD9DADDD-A163-450F-B950-EBA05559B7BF}"/>
          </ac:spMkLst>
        </pc:spChg>
        <pc:graphicFrameChg chg="add del mod">
          <ac:chgData name="Adam Kubicki" userId="449053617c032be4" providerId="LiveId" clId="{5953D077-2980-45D3-8B41-DDFECFD19932}" dt="2020-01-22T02:48:35.748" v="86"/>
          <ac:graphicFrameMkLst>
            <pc:docMk/>
            <pc:sldMk cId="3740409623" sldId="263"/>
            <ac:graphicFrameMk id="4" creationId="{72936F34-EC15-4699-AAA9-358EE2A17954}"/>
          </ac:graphicFrameMkLst>
        </pc:graphicFrameChg>
        <pc:graphicFrameChg chg="add del mod">
          <ac:chgData name="Adam Kubicki" userId="449053617c032be4" providerId="LiveId" clId="{5953D077-2980-45D3-8B41-DDFECFD19932}" dt="2020-01-22T02:48:51.182" v="88"/>
          <ac:graphicFrameMkLst>
            <pc:docMk/>
            <pc:sldMk cId="3740409623" sldId="263"/>
            <ac:graphicFrameMk id="5" creationId="{1347E889-074A-4580-93B5-F5FAFFD9D17E}"/>
          </ac:graphicFrameMkLst>
        </pc:graphicFrameChg>
        <pc:picChg chg="add mod">
          <ac:chgData name="Adam Kubicki" userId="449053617c032be4" providerId="LiveId" clId="{5953D077-2980-45D3-8B41-DDFECFD19932}" dt="2020-01-22T02:50:10.516" v="123" actId="1076"/>
          <ac:picMkLst>
            <pc:docMk/>
            <pc:sldMk cId="3740409623" sldId="263"/>
            <ac:picMk id="6" creationId="{43B0ECFA-DC1D-4EE4-8620-95E23F6A14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3602-B68E-4562-B203-295037D0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Movie </a:t>
            </a:r>
            <a:r>
              <a:rPr lang="en-US" dirty="0"/>
              <a:t>recommendation</a:t>
            </a:r>
            <a:r>
              <a:rPr lang="pl-PL" dirty="0"/>
              <a:t>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243D7-CBF5-4234-8BEB-712F490C5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Andrii Chornyi &amp; Adam Kubicki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3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DC53-4A31-40F6-93F8-9001EE33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engine system formula</a:t>
            </a:r>
            <a:br>
              <a:rPr lang="pl-PL" dirty="0"/>
            </a:br>
            <a:r>
              <a:rPr lang="en-US" dirty="0"/>
              <a:t>Collaborative</a:t>
            </a:r>
            <a:r>
              <a:rPr lang="pl-PL" dirty="0"/>
              <a:t> </a:t>
            </a:r>
            <a:r>
              <a:rPr lang="en-US" dirty="0"/>
              <a:t>filtering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54F4C4-49E3-4D6A-80FC-59C9A17A6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99" y="2273418"/>
            <a:ext cx="10717075" cy="18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9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F13C-7DD8-4398-B104-39620FF7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78" y="2379765"/>
            <a:ext cx="3167577" cy="1049235"/>
          </a:xfrm>
        </p:spPr>
        <p:txBody>
          <a:bodyPr/>
          <a:lstStyle/>
          <a:p>
            <a:r>
              <a:rPr lang="pl-PL" dirty="0" err="1"/>
              <a:t>Uml</a:t>
            </a:r>
            <a:r>
              <a:rPr lang="pl-PL" dirty="0"/>
              <a:t> diagram </a:t>
            </a:r>
            <a:br>
              <a:rPr lang="pl-PL" dirty="0"/>
            </a:b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443932-9230-4A67-B758-66F2B4AD8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755" y="0"/>
            <a:ext cx="8665004" cy="6858000"/>
          </a:xfrm>
        </p:spPr>
      </p:pic>
    </p:spTree>
    <p:extLst>
      <p:ext uri="{BB962C8B-B14F-4D97-AF65-F5344CB8AC3E}">
        <p14:creationId xmlns:p14="http://schemas.microsoft.com/office/powerpoint/2010/main" val="178331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D759-5860-4593-82D3-7E0E5E08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14D3F-DA45-411A-8A1B-80BF6B9D1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97" y="0"/>
            <a:ext cx="10862292" cy="6805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23F13C-7DD8-4398-B104-39620FF7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533887"/>
            <a:ext cx="3167577" cy="10492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Uml</a:t>
            </a:r>
            <a:r>
              <a:rPr lang="en-US" dirty="0"/>
              <a:t> diagram </a:t>
            </a:r>
            <a:br>
              <a:rPr lang="en-US" dirty="0"/>
            </a:br>
            <a:r>
              <a:rPr lang="en-US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196828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D759-5860-4593-82D3-7E0E5E08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31491-BA36-4C40-BEFB-9D4FFAD0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68" y="0"/>
            <a:ext cx="12270839" cy="6610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23F13C-7DD8-4398-B104-39620FF7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3" y="1491114"/>
            <a:ext cx="3167577" cy="10492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Uml</a:t>
            </a:r>
            <a:r>
              <a:rPr lang="en-US" dirty="0"/>
              <a:t> diagram </a:t>
            </a:r>
            <a:br>
              <a:rPr lang="en-US" dirty="0"/>
            </a:br>
            <a:r>
              <a:rPr lang="pl-PL" dirty="0"/>
              <a:t>Class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1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E15A34-18C5-44E7-9D0A-06F925EA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044"/>
            <a:ext cx="12204151" cy="5519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23F13C-7DD8-4398-B104-39620FF7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11" y="157265"/>
            <a:ext cx="3167577" cy="10492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Uml</a:t>
            </a:r>
            <a:r>
              <a:rPr lang="en-US" dirty="0"/>
              <a:t> diagram </a:t>
            </a:r>
            <a:br>
              <a:rPr lang="en-US" dirty="0"/>
            </a:br>
            <a:r>
              <a:rPr lang="pl-PL" dirty="0"/>
              <a:t>Class </a:t>
            </a:r>
            <a:r>
              <a:rPr lang="pl-PL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3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9D3C1-728F-437C-A8A9-1E7B90117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412" y="0"/>
            <a:ext cx="892117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C7FAC5-4921-4FE0-8850-99F9A3F1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259" y="5460409"/>
            <a:ext cx="4659363" cy="1049235"/>
          </a:xfrm>
        </p:spPr>
        <p:txBody>
          <a:bodyPr/>
          <a:lstStyle/>
          <a:p>
            <a:r>
              <a:rPr lang="pl-PL" dirty="0"/>
              <a:t>Component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2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177F-41E5-455E-AE87-2366FDC8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</a:t>
            </a:r>
            <a:r>
              <a:rPr lang="pl-PL" dirty="0" err="1"/>
              <a:t>package</a:t>
            </a:r>
            <a:r>
              <a:rPr lang="pl-PL" dirty="0"/>
              <a:t> </a:t>
            </a:r>
            <a:r>
              <a:rPr lang="pl-PL" dirty="0" err="1"/>
              <a:t>metrics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B0ECFA-DC1D-4EE4-8620-95E23F6A14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" y="2148119"/>
            <a:ext cx="12044221" cy="39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4096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41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Movie recommendation system</vt:lpstr>
      <vt:lpstr>Recommendation engine system formula Collaborative filtering</vt:lpstr>
      <vt:lpstr>Uml diagram  use case</vt:lpstr>
      <vt:lpstr>Uml diagram  Sequence</vt:lpstr>
      <vt:lpstr>Uml diagram  Class part 1</vt:lpstr>
      <vt:lpstr>Uml diagram  Class part 1</vt:lpstr>
      <vt:lpstr>Component diagram</vt:lpstr>
      <vt:lpstr>Software package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Adam Kubicki</dc:creator>
  <cp:lastModifiedBy>Adam Kubicki</cp:lastModifiedBy>
  <cp:revision>2</cp:revision>
  <dcterms:created xsi:type="dcterms:W3CDTF">2020-01-22T00:20:57Z</dcterms:created>
  <dcterms:modified xsi:type="dcterms:W3CDTF">2020-01-22T02:50:15Z</dcterms:modified>
</cp:coreProperties>
</file>