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6"/>
  </p:normalViewPr>
  <p:slideViewPr>
    <p:cSldViewPr snapToGrid="0" snapToObjects="1">
      <p:cViewPr varScale="1">
        <p:scale>
          <a:sx n="56" d="100"/>
          <a:sy n="56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45F9-914E-4244-8A08-A48560BE486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63810-8F31-EB43-B980-47B2A7E5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objects more cherished by adding a music flavor to it.</a:t>
            </a:r>
          </a:p>
          <a:p>
            <a:r>
              <a:rPr lang="en-US" dirty="0" smtClean="0"/>
              <a:t>Identify the most prominent color in an object</a:t>
            </a:r>
          </a:p>
          <a:p>
            <a:r>
              <a:rPr lang="en-US" dirty="0" smtClean="0"/>
              <a:t>Map the color, emotion in the picture to note, volume and type of instrument</a:t>
            </a:r>
          </a:p>
          <a:p>
            <a:r>
              <a:rPr lang="en-US" dirty="0" smtClean="0"/>
              <a:t>In future we want to be able to generate more melodies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2FA7AD0A-1871-4DF8-9235-F49D0513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6B04CFB-FAE5-47DD-9B3E-4E9BA7A89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6EFE474-4FE0-4E8F-8F09-5ED2C9E76A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F8B8C81-54DC-4AF5-B682-3A2C70A6B5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8ACF89C-CFC3-4D68-B3C4-2BEFB7BBE5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B770B7D-3C5C-4682-8DF0-20783592F3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A6893E11-7EC1-4EB6-A2A8-0B693F8FE5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22F7FD7-8884-4FD5-95AB-0B5C6033A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E68D41B-9286-479F-9AB7-678C8E348D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423726"/>
            <a:ext cx="6282919" cy="325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9567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E580D1-F917-4567-AFB4-99AA9B52AD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620B8-A2D8-4568-B566-F0453A0D91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C7D2BA4-4B7A-4596-8BCC-5CF7154238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977F1E1-2B6F-4BB6-899F-67D8764D83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B0013D77-6314-4D7E-B3AE-F64340434D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F504834-5C3B-4268-AA97-192F1C8B30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34D3980-B8F4-49E4-BADC-88E2D3517D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0E57DF2-FA2B-4494-B47E-8180C63267B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4769521-3FF2-4900-8E88-FE324129CBC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1FA2858-515C-4B19-957E-E33BE2525A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1C120D3D-6DFE-4D3F-821A-5DEB60B85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8499C1D-827E-4262-9D7E-C9C5D41F74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r="-4" b="-4"/>
          <a:stretch/>
        </p:blipFill>
        <p:spPr>
          <a:xfrm rot="5400000">
            <a:off x="7582838" y="1649879"/>
            <a:ext cx="3866172" cy="2799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Sample Object</a:t>
            </a:r>
          </a:p>
        </p:txBody>
      </p:sp>
    </p:spTree>
    <p:extLst>
      <p:ext uri="{BB962C8B-B14F-4D97-AF65-F5344CB8AC3E}">
        <p14:creationId xmlns:p14="http://schemas.microsoft.com/office/powerpoint/2010/main" val="909080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55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Arial</vt:lpstr>
      <vt:lpstr>Gallery</vt:lpstr>
      <vt:lpstr>Technicolor</vt:lpstr>
      <vt:lpstr>Idea</vt:lpstr>
      <vt:lpstr>Algorithm</vt:lpstr>
      <vt:lpstr>Sample Object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Technicolor</dc:title>
  <dc:creator>Charudut Shetty</dc:creator>
  <cp:lastModifiedBy>Charudut Shetty</cp:lastModifiedBy>
  <cp:revision>3</cp:revision>
  <dcterms:created xsi:type="dcterms:W3CDTF">2017-11-11T20:50:34Z</dcterms:created>
  <dcterms:modified xsi:type="dcterms:W3CDTF">2017-11-11T21:12:07Z</dcterms:modified>
</cp:coreProperties>
</file>