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644" r:id="rId5"/>
    <p:sldId id="643" r:id="rId6"/>
    <p:sldId id="675" r:id="rId7"/>
    <p:sldId id="672" r:id="rId8"/>
    <p:sldId id="673" r:id="rId9"/>
    <p:sldId id="674" r:id="rId10"/>
    <p:sldId id="676" r:id="rId11"/>
    <p:sldId id="677" r:id="rId12"/>
    <p:sldId id="678" r:id="rId13"/>
    <p:sldId id="679" r:id="rId14"/>
    <p:sldId id="680" r:id="rId15"/>
    <p:sldId id="681" r:id="rId16"/>
    <p:sldId id="682" r:id="rId17"/>
    <p:sldId id="683" r:id="rId18"/>
    <p:sldId id="684" r:id="rId19"/>
    <p:sldId id="685" r:id="rId20"/>
    <p:sldId id="686" r:id="rId21"/>
    <p:sldId id="660" r:id="rId22"/>
  </p:sldIdLst>
  <p:sldSz cx="6858000" cy="51435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4" userDrawn="1">
          <p15:clr>
            <a:srgbClr val="A4A3A4"/>
          </p15:clr>
        </p15:guide>
        <p15:guide id="2" orient="horz" pos="2934" userDrawn="1">
          <p15:clr>
            <a:srgbClr val="A4A3A4"/>
          </p15:clr>
        </p15:guide>
        <p15:guide id="3" orient="horz" pos="3060" userDrawn="1">
          <p15:clr>
            <a:srgbClr val="A4A3A4"/>
          </p15:clr>
        </p15:guide>
        <p15:guide id="4" orient="horz" pos="2141" userDrawn="1">
          <p15:clr>
            <a:srgbClr val="A4A3A4"/>
          </p15:clr>
        </p15:guide>
        <p15:guide id="5" orient="horz" pos="2000" userDrawn="1">
          <p15:clr>
            <a:srgbClr val="A4A3A4"/>
          </p15:clr>
        </p15:guide>
        <p15:guide id="6" orient="horz" pos="962" userDrawn="1">
          <p15:clr>
            <a:srgbClr val="A4A3A4"/>
          </p15:clr>
        </p15:guide>
        <p15:guide id="7" pos="2123" userDrawn="1">
          <p15:clr>
            <a:srgbClr val="A4A3A4"/>
          </p15:clr>
        </p15:guide>
        <p15:guide id="8" pos="263" userDrawn="1">
          <p15:clr>
            <a:srgbClr val="A4A3A4"/>
          </p15:clr>
        </p15:guide>
        <p15:guide id="9" pos="4176" userDrawn="1">
          <p15:clr>
            <a:srgbClr val="A4A3A4"/>
          </p15:clr>
        </p15:guide>
        <p15:guide id="10" pos="3695" userDrawn="1">
          <p15:clr>
            <a:srgbClr val="A4A3A4"/>
          </p15:clr>
        </p15:guide>
        <p15:guide id="11" orient="horz" pos="3053" userDrawn="1">
          <p15:clr>
            <a:srgbClr val="A4A3A4"/>
          </p15:clr>
        </p15:guide>
        <p15:guide id="12" orient="horz" pos="1107" userDrawn="1">
          <p15:clr>
            <a:srgbClr val="A4A3A4"/>
          </p15:clr>
        </p15:guide>
        <p15:guide id="13" orient="horz" pos="1426" userDrawn="1">
          <p15:clr>
            <a:srgbClr val="A4A3A4"/>
          </p15:clr>
        </p15:guide>
        <p15:guide id="14" orient="horz" pos="1301" userDrawn="1">
          <p15:clr>
            <a:srgbClr val="A4A3A4"/>
          </p15:clr>
        </p15:guide>
        <p15:guide id="15" orient="horz" pos="2302" userDrawn="1">
          <p15:clr>
            <a:srgbClr val="A4A3A4"/>
          </p15:clr>
        </p15:guide>
        <p15:guide id="16" orient="horz" pos="1309" userDrawn="1">
          <p15:clr>
            <a:srgbClr val="A4A3A4"/>
          </p15:clr>
        </p15:guide>
        <p15:guide id="17" orient="horz" pos="2532" userDrawn="1">
          <p15:clr>
            <a:srgbClr val="A4A3A4"/>
          </p15:clr>
        </p15:guide>
        <p15:guide id="18" orient="horz" pos="2339" userDrawn="1">
          <p15:clr>
            <a:srgbClr val="A4A3A4"/>
          </p15:clr>
        </p15:guide>
        <p15:guide id="19" pos="761" userDrawn="1">
          <p15:clr>
            <a:srgbClr val="A4A3A4"/>
          </p15:clr>
        </p15:guide>
        <p15:guide id="20" pos="685" userDrawn="1">
          <p15:clr>
            <a:srgbClr val="A4A3A4"/>
          </p15:clr>
        </p15:guide>
        <p15:guide id="21" pos="262" userDrawn="1">
          <p15:clr>
            <a:srgbClr val="A4A3A4"/>
          </p15:clr>
        </p15:guide>
        <p15:guide id="22" pos="3262" userDrawn="1">
          <p15:clr>
            <a:srgbClr val="A4A3A4"/>
          </p15:clr>
        </p15:guide>
        <p15:guide id="23" orient="horz" pos="1568" userDrawn="1">
          <p15:clr>
            <a:srgbClr val="A4A3A4"/>
          </p15:clr>
        </p15:guide>
        <p15:guide id="24" orient="horz" pos="3046" userDrawn="1">
          <p15:clr>
            <a:srgbClr val="A4A3A4"/>
          </p15:clr>
        </p15:guide>
        <p15:guide id="25" orient="horz" pos="880" userDrawn="1">
          <p15:clr>
            <a:srgbClr val="A4A3A4"/>
          </p15:clr>
        </p15:guide>
        <p15:guide id="26" orient="horz" pos="1721" userDrawn="1">
          <p15:clr>
            <a:srgbClr val="A4A3A4"/>
          </p15:clr>
        </p15:guide>
        <p15:guide id="27" pos="158" userDrawn="1">
          <p15:clr>
            <a:srgbClr val="A4A3A4"/>
          </p15:clr>
        </p15:guide>
        <p15:guide id="28" pos="4160" userDrawn="1">
          <p15:clr>
            <a:srgbClr val="A4A3A4"/>
          </p15:clr>
        </p15:guide>
        <p15:guide id="29" pos="1932" userDrawn="1">
          <p15:clr>
            <a:srgbClr val="A4A3A4"/>
          </p15:clr>
        </p15:guide>
        <p15:guide id="30" pos="1985" userDrawn="1">
          <p15:clr>
            <a:srgbClr val="A4A3A4"/>
          </p15:clr>
        </p15:guide>
        <p15:guide id="31" pos="2892" userDrawn="1">
          <p15:clr>
            <a:srgbClr val="A4A3A4"/>
          </p15:clr>
        </p15:guide>
        <p15:guide id="32" pos="1524" userDrawn="1">
          <p15:clr>
            <a:srgbClr val="A4A3A4"/>
          </p15:clr>
        </p15:guide>
        <p15:guide id="33" pos="3858" userDrawn="1">
          <p15:clr>
            <a:srgbClr val="A4A3A4"/>
          </p15:clr>
        </p15:guide>
        <p15:guide id="34" pos="2793" userDrawn="1">
          <p15:clr>
            <a:srgbClr val="A4A3A4"/>
          </p15:clr>
        </p15:guide>
      </p15:sldGuideLst>
    </p:ext>
    <p:ext uri="{2D200454-40CA-4A62-9FC3-DE9A4176ACB9}">
      <p15:notesGuideLst xmlns:p15="http://schemas.microsoft.com/office/powerpoint/2012/main">
        <p15:guide id="1" orient="horz" pos="2928">
          <p15:clr>
            <a:srgbClr val="A4A3A4"/>
          </p15:clr>
        </p15:guide>
        <p15:guide id="2" pos="25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E2E"/>
    <a:srgbClr val="00ADEE"/>
    <a:srgbClr val="FFFFFF"/>
    <a:srgbClr val="FF4700"/>
    <a:srgbClr val="FF510C"/>
    <a:srgbClr val="5CD2FF"/>
    <a:srgbClr val="143353"/>
    <a:srgbClr val="275791"/>
    <a:srgbClr val="0F2237"/>
    <a:srgbClr val="595C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93077" autoAdjust="0"/>
  </p:normalViewPr>
  <p:slideViewPr>
    <p:cSldViewPr snapToGrid="0">
      <p:cViewPr varScale="1">
        <p:scale>
          <a:sx n="124" d="100"/>
          <a:sy n="124" d="100"/>
        </p:scale>
        <p:origin x="1984" y="176"/>
      </p:cViewPr>
      <p:guideLst>
        <p:guide orient="horz" pos="2374"/>
        <p:guide orient="horz" pos="2934"/>
        <p:guide orient="horz" pos="3060"/>
        <p:guide orient="horz" pos="2141"/>
        <p:guide orient="horz" pos="2000"/>
        <p:guide orient="horz" pos="962"/>
        <p:guide pos="2123"/>
        <p:guide pos="263"/>
        <p:guide pos="4176"/>
        <p:guide pos="3695"/>
        <p:guide orient="horz" pos="3053"/>
        <p:guide orient="horz" pos="1107"/>
        <p:guide orient="horz" pos="1426"/>
        <p:guide orient="horz" pos="1301"/>
        <p:guide orient="horz" pos="2302"/>
        <p:guide orient="horz" pos="1309"/>
        <p:guide orient="horz" pos="2532"/>
        <p:guide orient="horz" pos="2339"/>
        <p:guide pos="761"/>
        <p:guide pos="685"/>
        <p:guide pos="262"/>
        <p:guide pos="3262"/>
        <p:guide orient="horz" pos="1568"/>
        <p:guide orient="horz" pos="3046"/>
        <p:guide orient="horz" pos="880"/>
        <p:guide orient="horz" pos="1721"/>
        <p:guide pos="158"/>
        <p:guide pos="4160"/>
        <p:guide pos="1932"/>
        <p:guide pos="1985"/>
        <p:guide pos="2892"/>
        <p:guide pos="1524"/>
        <p:guide pos="3858"/>
        <p:guide pos="2793"/>
      </p:guideLst>
    </p:cSldViewPr>
  </p:slideViewPr>
  <p:outlineViewPr>
    <p:cViewPr>
      <p:scale>
        <a:sx n="33" d="100"/>
        <a:sy n="33" d="100"/>
      </p:scale>
      <p:origin x="0" y="0"/>
    </p:cViewPr>
  </p:outlineViewPr>
  <p:notesTextViewPr>
    <p:cViewPr>
      <p:scale>
        <a:sx n="66" d="100"/>
        <a:sy n="66" d="100"/>
      </p:scale>
      <p:origin x="0" y="0"/>
    </p:cViewPr>
  </p:notesTextViewPr>
  <p:sorterViewPr>
    <p:cViewPr>
      <p:scale>
        <a:sx n="80" d="100"/>
        <a:sy n="80" d="100"/>
      </p:scale>
      <p:origin x="0" y="0"/>
    </p:cViewPr>
  </p:sorterViewPr>
  <p:notesViewPr>
    <p:cSldViewPr snapToGrid="0">
      <p:cViewPr>
        <p:scale>
          <a:sx n="125" d="100"/>
          <a:sy n="125" d="100"/>
        </p:scale>
        <p:origin x="-2400" y="-80"/>
      </p:cViewPr>
      <p:guideLst>
        <p:guide orient="horz" pos="2928"/>
        <p:guide pos="251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970939" y="0"/>
            <a:ext cx="3037840" cy="464820"/>
          </a:xfrm>
          <a:prstGeom prst="rect">
            <a:avLst/>
          </a:prstGeom>
        </p:spPr>
        <p:txBody>
          <a:bodyPr vert="horz" lIns="91440" tIns="45720" rIns="91440" bIns="45720" rtlCol="0"/>
          <a:lstStyle>
            <a:lvl1pPr algn="r">
              <a:defRPr sz="1200"/>
            </a:lvl1pPr>
          </a:lstStyle>
          <a:p>
            <a:fld id="{80FF2F57-D5DA-A04C-B154-A84120DF7790}" type="datetimeFigureOut">
              <a:rPr lang="en-US" smtClean="0">
                <a:latin typeface="Arial"/>
                <a:cs typeface="Arial"/>
              </a:rPr>
              <a:pPr/>
              <a:t>10/16/15</a:t>
            </a:fld>
            <a:endParaRPr lang="en-US" dirty="0">
              <a:latin typeface="Arial"/>
              <a:cs typeface="Arial"/>
            </a:endParaRPr>
          </a:p>
        </p:txBody>
      </p:sp>
      <p:sp>
        <p:nvSpPr>
          <p:cNvPr id="4" name="Footer Placeholder 3"/>
          <p:cNvSpPr>
            <a:spLocks noGrp="1"/>
          </p:cNvSpPr>
          <p:nvPr>
            <p:ph type="ftr" sz="quarter" idx="2"/>
          </p:nvPr>
        </p:nvSpPr>
        <p:spPr>
          <a:xfrm>
            <a:off x="1" y="8829967"/>
            <a:ext cx="3037840" cy="464820"/>
          </a:xfrm>
          <a:prstGeom prst="rect">
            <a:avLst/>
          </a:prstGeom>
        </p:spPr>
        <p:txBody>
          <a:bodyPr vert="horz" lIns="91440" tIns="45720" rIns="91440" bIns="45720" rtlCol="0" anchor="b"/>
          <a:lstStyle>
            <a:lvl1pPr algn="l">
              <a:defRPr sz="1200"/>
            </a:lvl1pPr>
          </a:lstStyle>
          <a:p>
            <a:endParaRPr lang="en-US" dirty="0">
              <a:latin typeface="Arial"/>
              <a:cs typeface="Arial"/>
            </a:endParaRPr>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1440" tIns="45720" rIns="91440" bIns="45720" rtlCol="0" anchor="b"/>
          <a:lstStyle>
            <a:lvl1pPr algn="r">
              <a:defRPr sz="1200"/>
            </a:lvl1pPr>
          </a:lstStyle>
          <a:p>
            <a:fld id="{71809BD4-3963-A84A-8685-A2D1039E15F8}" type="slidenum">
              <a:rPr lang="en-US" smtClean="0">
                <a:latin typeface="Arial"/>
                <a:cs typeface="Arial"/>
              </a:rPr>
              <a:pPr/>
              <a:t>‹#›</a:t>
            </a:fld>
            <a:endParaRPr lang="en-US" dirty="0">
              <a:latin typeface="Arial"/>
              <a:cs typeface="Arial"/>
            </a:endParaRPr>
          </a:p>
        </p:txBody>
      </p:sp>
    </p:spTree>
    <p:extLst>
      <p:ext uri="{BB962C8B-B14F-4D97-AF65-F5344CB8AC3E}">
        <p14:creationId xmlns:p14="http://schemas.microsoft.com/office/powerpoint/2010/main" val="4040896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622" y="0"/>
            <a:ext cx="3037840" cy="46482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2560" y="0"/>
            <a:ext cx="3037840" cy="464820"/>
          </a:xfrm>
          <a:prstGeom prst="rect">
            <a:avLst/>
          </a:prstGeom>
        </p:spPr>
        <p:txBody>
          <a:bodyPr vert="horz" lIns="91440" tIns="45720" rIns="91440" bIns="45720" rtlCol="0"/>
          <a:lstStyle>
            <a:lvl1pPr algn="r">
              <a:defRPr sz="1200">
                <a:latin typeface="Arial"/>
              </a:defRPr>
            </a:lvl1pPr>
          </a:lstStyle>
          <a:p>
            <a:fld id="{274027C9-984B-6640-B41D-3E13A59B7426}" type="datetimeFigureOut">
              <a:rPr lang="en-US" smtClean="0"/>
              <a:pPr/>
              <a:t>10/16/15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1440" tIns="45720" rIns="91440" bIns="45720" rtlCol="0" anchor="b"/>
          <a:lstStyle>
            <a:lvl1pPr algn="r">
              <a:defRPr sz="1200"/>
            </a:lvl1pPr>
          </a:lstStyle>
          <a:p>
            <a:fld id="{1FF452F4-6318-A145-A06A-D18806542E61}" type="slidenum">
              <a:rPr lang="en-US" smtClean="0"/>
              <a:pPr/>
              <a:t>‹#›</a:t>
            </a:fld>
            <a:endParaRPr lang="en-US" dirty="0"/>
          </a:p>
        </p:txBody>
      </p:sp>
    </p:spTree>
    <p:extLst>
      <p:ext uri="{BB962C8B-B14F-4D97-AF65-F5344CB8AC3E}">
        <p14:creationId xmlns:p14="http://schemas.microsoft.com/office/powerpoint/2010/main" val="14705784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4" name="Slide Number Placeholder 3"/>
          <p:cNvSpPr>
            <a:spLocks noGrp="1"/>
          </p:cNvSpPr>
          <p:nvPr>
            <p:ph type="sldNum" sz="quarter" idx="10"/>
          </p:nvPr>
        </p:nvSpPr>
        <p:spPr/>
        <p:txBody>
          <a:bodyPr/>
          <a:lstStyle/>
          <a:p>
            <a:fld id="{1FF452F4-6318-A145-A06A-D18806542E61}" type="slidenum">
              <a:rPr lang="en-US" smtClean="0"/>
              <a:pPr/>
              <a:t>2</a:t>
            </a:fld>
            <a:endParaRPr lang="en-US" dirty="0"/>
          </a:p>
        </p:txBody>
      </p:sp>
      <p:sp>
        <p:nvSpPr>
          <p:cNvPr id="5" name="Notes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75276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microsoft.com/office/2007/relationships/hdphoto" Target="../media/hdphoto1.wdp"/><Relationship Id="rId7" Type="http://schemas.openxmlformats.org/officeDocument/2006/relationships/image" Target="../media/image7.jpe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emf"/><Relationship Id="rId11"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email"/>
          <a:srcRect/>
          <a:stretch>
            <a:fillRect/>
          </a:stretch>
        </p:blipFill>
        <p:spPr bwMode="auto">
          <a:xfrm>
            <a:off x="0" y="0"/>
            <a:ext cx="6864343" cy="3291840"/>
          </a:xfrm>
          <a:prstGeom prst="rect">
            <a:avLst/>
          </a:prstGeom>
          <a:noFill/>
          <a:ln w="9525">
            <a:noFill/>
            <a:miter lim="800000"/>
            <a:headEnd/>
            <a:tailEnd/>
          </a:ln>
        </p:spPr>
      </p:pic>
      <p:sp>
        <p:nvSpPr>
          <p:cNvPr id="239" name="Content Placeholder 126"/>
          <p:cNvSpPr>
            <a:spLocks noGrp="1"/>
          </p:cNvSpPr>
          <p:nvPr>
            <p:ph sz="quarter" idx="12" hasCustomPrompt="1"/>
          </p:nvPr>
        </p:nvSpPr>
        <p:spPr>
          <a:xfrm>
            <a:off x="422277" y="3390900"/>
            <a:ext cx="2809875" cy="304800"/>
          </a:xfrm>
          <a:prstGeom prst="rect">
            <a:avLst/>
          </a:prstGeom>
        </p:spPr>
        <p:txBody>
          <a:bodyPr lIns="0" tIns="0" rIns="0" bIns="0" anchor="t">
            <a:normAutofit/>
          </a:bodyPr>
          <a:lstStyle>
            <a:lvl1pPr marL="0" indent="0" algn="l">
              <a:buNone/>
              <a:defRPr sz="900" b="1" spc="0">
                <a:solidFill>
                  <a:schemeClr val="tx2">
                    <a:lumMod val="50000"/>
                  </a:schemeClr>
                </a:solidFill>
                <a:latin typeface="Arial Black"/>
                <a:cs typeface="Arial Black"/>
              </a:defRPr>
            </a:lvl1pPr>
          </a:lstStyle>
          <a:p>
            <a:pPr lvl="0"/>
            <a:r>
              <a:rPr lang="en-US" dirty="0" smtClean="0"/>
              <a:t>NAME</a:t>
            </a:r>
            <a:endParaRPr lang="en-US" dirty="0"/>
          </a:p>
        </p:txBody>
      </p:sp>
      <p:sp>
        <p:nvSpPr>
          <p:cNvPr id="240" name="Content Placeholder 126"/>
          <p:cNvSpPr>
            <a:spLocks noGrp="1"/>
          </p:cNvSpPr>
          <p:nvPr>
            <p:ph sz="quarter" idx="13" hasCustomPrompt="1"/>
          </p:nvPr>
        </p:nvSpPr>
        <p:spPr>
          <a:xfrm>
            <a:off x="422277" y="3606800"/>
            <a:ext cx="2809875" cy="304800"/>
          </a:xfrm>
          <a:prstGeom prst="rect">
            <a:avLst/>
          </a:prstGeom>
        </p:spPr>
        <p:txBody>
          <a:bodyPr lIns="0" tIns="0" rIns="0" bIns="0">
            <a:normAutofit/>
          </a:bodyPr>
          <a:lstStyle>
            <a:lvl1pPr marL="0" indent="0" algn="l">
              <a:buNone/>
              <a:defRPr sz="750" b="1" kern="800" spc="0">
                <a:solidFill>
                  <a:schemeClr val="tx2">
                    <a:lumMod val="50000"/>
                  </a:schemeClr>
                </a:solidFill>
                <a:latin typeface="Arial"/>
                <a:cs typeface="Arial"/>
              </a:defRPr>
            </a:lvl1pPr>
          </a:lstStyle>
          <a:p>
            <a:pPr lvl="0"/>
            <a:r>
              <a:rPr lang="en-US" dirty="0" smtClean="0"/>
              <a:t>DESIGNATION</a:t>
            </a:r>
            <a:endParaRPr lang="en-US" dirty="0"/>
          </a:p>
        </p:txBody>
      </p:sp>
      <p:sp>
        <p:nvSpPr>
          <p:cNvPr id="241" name="Content Placeholder 126"/>
          <p:cNvSpPr>
            <a:spLocks noGrp="1"/>
          </p:cNvSpPr>
          <p:nvPr>
            <p:ph sz="quarter" idx="14" hasCustomPrompt="1"/>
          </p:nvPr>
        </p:nvSpPr>
        <p:spPr>
          <a:xfrm>
            <a:off x="422277" y="3975100"/>
            <a:ext cx="2809875" cy="304800"/>
          </a:xfrm>
          <a:prstGeom prst="rect">
            <a:avLst/>
          </a:prstGeom>
        </p:spPr>
        <p:txBody>
          <a:bodyPr lIns="0" tIns="0" rIns="0" bIns="0">
            <a:normAutofit/>
          </a:bodyPr>
          <a:lstStyle>
            <a:lvl1pPr marL="0" indent="0" algn="l">
              <a:buNone/>
              <a:defRPr sz="750" b="0" kern="800" spc="0" baseline="0">
                <a:solidFill>
                  <a:schemeClr val="tx2">
                    <a:lumMod val="50000"/>
                  </a:schemeClr>
                </a:solidFill>
                <a:latin typeface="Arial"/>
                <a:cs typeface="Arial"/>
              </a:defRPr>
            </a:lvl1pPr>
          </a:lstStyle>
          <a:p>
            <a:pPr lvl="0"/>
            <a:r>
              <a:rPr lang="en-US" dirty="0" smtClean="0"/>
              <a:t>DATE</a:t>
            </a:r>
            <a:endParaRPr lang="en-US" dirty="0"/>
          </a:p>
        </p:txBody>
      </p:sp>
      <p:sp>
        <p:nvSpPr>
          <p:cNvPr id="128" name="Title 20"/>
          <p:cNvSpPr>
            <a:spLocks noGrp="1"/>
          </p:cNvSpPr>
          <p:nvPr>
            <p:ph type="title" hasCustomPrompt="1"/>
          </p:nvPr>
        </p:nvSpPr>
        <p:spPr>
          <a:xfrm>
            <a:off x="422277" y="1209690"/>
            <a:ext cx="6092823" cy="1423451"/>
          </a:xfrm>
          <a:prstGeom prst="rect">
            <a:avLst/>
          </a:prstGeom>
        </p:spPr>
        <p:txBody>
          <a:bodyPr lIns="0" tIns="0" rIns="0" bIns="0" anchor="b">
            <a:noAutofit/>
          </a:bodyPr>
          <a:lstStyle>
            <a:lvl1pPr algn="l">
              <a:lnSpc>
                <a:spcPct val="90000"/>
              </a:lnSpc>
              <a:defRPr sz="4050" b="1" spc="0">
                <a:solidFill>
                  <a:srgbClr val="FFFFFF"/>
                </a:solidFill>
                <a:latin typeface="Arial"/>
                <a:cs typeface="Arial"/>
              </a:defRPr>
            </a:lvl1pPr>
          </a:lstStyle>
          <a:p>
            <a:r>
              <a:rPr lang="en-US" dirty="0" smtClean="0"/>
              <a:t>THIS IS THE</a:t>
            </a:r>
            <a:br>
              <a:rPr lang="en-US" dirty="0" smtClean="0"/>
            </a:br>
            <a:r>
              <a:rPr lang="en-US" dirty="0" smtClean="0"/>
              <a:t>SLIDE DIVIDER</a:t>
            </a:r>
            <a:endParaRPr lang="en-US" dirty="0"/>
          </a:p>
        </p:txBody>
      </p:sp>
      <p:grpSp>
        <p:nvGrpSpPr>
          <p:cNvPr id="2" name="Group 1"/>
          <p:cNvGrpSpPr/>
          <p:nvPr userDrawn="1"/>
        </p:nvGrpSpPr>
        <p:grpSpPr>
          <a:xfrm>
            <a:off x="416431" y="4555150"/>
            <a:ext cx="4482974" cy="388903"/>
            <a:chOff x="555240" y="4555149"/>
            <a:chExt cx="5977299" cy="388903"/>
          </a:xfrm>
        </p:grpSpPr>
        <p:grpSp>
          <p:nvGrpSpPr>
            <p:cNvPr id="38" name="Group 27"/>
            <p:cNvGrpSpPr/>
            <p:nvPr userDrawn="1"/>
          </p:nvGrpSpPr>
          <p:grpSpPr>
            <a:xfrm>
              <a:off x="555240" y="4555149"/>
              <a:ext cx="4020401" cy="388903"/>
              <a:chOff x="680936" y="4552872"/>
              <a:chExt cx="4020401" cy="388903"/>
            </a:xfrm>
          </p:grpSpPr>
          <p:grpSp>
            <p:nvGrpSpPr>
              <p:cNvPr id="39" name="Group 28"/>
              <p:cNvGrpSpPr/>
              <p:nvPr userDrawn="1"/>
            </p:nvGrpSpPr>
            <p:grpSpPr>
              <a:xfrm>
                <a:off x="680936" y="4552872"/>
                <a:ext cx="4020401" cy="379977"/>
                <a:chOff x="575380" y="4271815"/>
                <a:chExt cx="6264554" cy="592078"/>
              </a:xfrm>
            </p:grpSpPr>
            <p:pic>
              <p:nvPicPr>
                <p:cNvPr id="41" name="Picture 40"/>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575380" y="4423609"/>
                  <a:ext cx="1103408" cy="329176"/>
                </a:xfrm>
                <a:prstGeom prst="rect">
                  <a:avLst/>
                </a:prstGeom>
              </p:spPr>
            </p:pic>
            <p:pic>
              <p:nvPicPr>
                <p:cNvPr id="43" name="Picture 42"/>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4300219" y="4389581"/>
                  <a:ext cx="1354699" cy="474312"/>
                </a:xfrm>
                <a:prstGeom prst="rect">
                  <a:avLst/>
                </a:prstGeom>
              </p:spPr>
            </p:pic>
            <p:pic>
              <p:nvPicPr>
                <p:cNvPr id="44" name="Picture 43"/>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p:blipFill>
              <p:spPr>
                <a:xfrm>
                  <a:off x="6100890" y="4271815"/>
                  <a:ext cx="739044" cy="585911"/>
                </a:xfrm>
                <a:prstGeom prst="rect">
                  <a:avLst/>
                </a:prstGeom>
              </p:spPr>
            </p:pic>
            <p:pic>
              <p:nvPicPr>
                <p:cNvPr id="45" name="Picture 44"/>
                <p:cNvPicPr>
                  <a:picLocks noChangeAspect="1"/>
                </p:cNvPicPr>
                <p:nvPr/>
              </p:nvPicPr>
              <p:blipFill rotWithShape="1">
                <a:blip r:embed="rId7" cstate="email">
                  <a:extLst>
                    <a:ext uri="{28A0092B-C50C-407E-A947-70E740481C1C}">
                      <a14:useLocalDpi xmlns:a14="http://schemas.microsoft.com/office/drawing/2010/main" val="0"/>
                    </a:ext>
                  </a:extLst>
                </a:blip>
                <a:srcRect/>
                <a:stretch/>
              </p:blipFill>
              <p:spPr>
                <a:xfrm>
                  <a:off x="2052701" y="4525127"/>
                  <a:ext cx="1948289" cy="224048"/>
                </a:xfrm>
                <a:prstGeom prst="rect">
                  <a:avLst/>
                </a:prstGeom>
              </p:spPr>
            </p:pic>
          </p:grpSp>
          <p:sp>
            <p:nvSpPr>
              <p:cNvPr id="40" name="Rectangle 39"/>
              <p:cNvSpPr/>
              <p:nvPr userDrawn="1"/>
            </p:nvSpPr>
            <p:spPr bwMode="gray">
              <a:xfrm>
                <a:off x="3297555" y="4850335"/>
                <a:ext cx="54864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46" name="Picture 45"/>
            <p:cNvPicPr>
              <a:picLocks noChangeAspect="1"/>
            </p:cNvPicPr>
            <p:nvPr userDrawn="1"/>
          </p:nvPicPr>
          <p:blipFill rotWithShape="1">
            <a:blip r:embed="rId8" cstate="email">
              <a:extLst>
                <a:ext uri="{28A0092B-C50C-407E-A947-70E740481C1C}">
                  <a14:useLocalDpi xmlns:a14="http://schemas.microsoft.com/office/drawing/2010/main" val="0"/>
                </a:ext>
              </a:extLst>
            </a:blip>
            <a:srcRect/>
            <a:stretch/>
          </p:blipFill>
          <p:spPr>
            <a:xfrm>
              <a:off x="5761679" y="4593625"/>
              <a:ext cx="770860" cy="253049"/>
            </a:xfrm>
            <a:prstGeom prst="rect">
              <a:avLst/>
            </a:prstGeom>
          </p:spPr>
        </p:pic>
        <p:pic>
          <p:nvPicPr>
            <p:cNvPr id="47" name="Picture 46"/>
            <p:cNvPicPr>
              <a:picLocks noChangeAspect="1"/>
            </p:cNvPicPr>
            <p:nvPr userDrawn="1"/>
          </p:nvPicPr>
          <p:blipFill rotWithShape="1">
            <a:blip r:embed="rId9" cstate="email">
              <a:extLst>
                <a:ext uri="{28A0092B-C50C-407E-A947-70E740481C1C}">
                  <a14:useLocalDpi xmlns:a14="http://schemas.microsoft.com/office/drawing/2010/main" val="0"/>
                </a:ext>
              </a:extLst>
            </a:blip>
            <a:srcRect t="-1"/>
            <a:stretch/>
          </p:blipFill>
          <p:spPr>
            <a:xfrm>
              <a:off x="4841777" y="4628137"/>
              <a:ext cx="667238" cy="218537"/>
            </a:xfrm>
            <a:prstGeom prst="rect">
              <a:avLst/>
            </a:prstGeom>
          </p:spPr>
        </p:pic>
      </p:grpSp>
      <p:pic>
        <p:nvPicPr>
          <p:cNvPr id="18" name="Picture 17" descr="REVEL_5415_1805_horizontal.eps"/>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a:off x="5110163" y="4590302"/>
            <a:ext cx="714375" cy="280148"/>
          </a:xfrm>
          <a:prstGeom prst="rect">
            <a:avLst/>
          </a:prstGeom>
        </p:spPr>
      </p:pic>
      <p:pic>
        <p:nvPicPr>
          <p:cNvPr id="20" name="Picture 19" descr="Harman TM Primary Logo Knockout 2-Colors_CMYK_CS6-01.png"/>
          <p:cNvPicPr>
            <a:picLocks noChangeAspect="1"/>
          </p:cNvPicPr>
          <p:nvPr userDrawn="1"/>
        </p:nvPicPr>
        <p:blipFill>
          <a:blip r:embed="rId11" cstate="email"/>
          <a:srcRect/>
          <a:stretch>
            <a:fillRect/>
          </a:stretch>
        </p:blipFill>
        <p:spPr>
          <a:xfrm>
            <a:off x="5231221" y="138230"/>
            <a:ext cx="1507166" cy="1161193"/>
          </a:xfrm>
          <a:prstGeom prst="rect">
            <a:avLst/>
          </a:prstGeom>
        </p:spPr>
      </p:pic>
    </p:spTree>
    <p:extLst>
      <p:ext uri="{BB962C8B-B14F-4D97-AF65-F5344CB8AC3E}">
        <p14:creationId xmlns:p14="http://schemas.microsoft.com/office/powerpoint/2010/main" val="31646387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257175" y="2063750"/>
            <a:ext cx="1157288" cy="2414588"/>
          </a:xfrm>
          <a:prstGeom prst="rect">
            <a:avLst/>
          </a:prstGeom>
        </p:spPr>
        <p:txBody>
          <a:bodyPr vert="horz" lIns="0" tIns="0" rIns="0" bIns="0"/>
          <a:lstStyle>
            <a:lvl1pPr marL="0" indent="0">
              <a:spcBef>
                <a:spcPts val="0"/>
              </a:spcBef>
              <a:defRPr sz="900"/>
            </a:lvl1pPr>
          </a:lstStyle>
          <a:p>
            <a:endParaRPr lang="en-US" dirty="0"/>
          </a:p>
        </p:txBody>
      </p:sp>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sp>
        <p:nvSpPr>
          <p:cNvPr id="40" name="Text Placeholder 7"/>
          <p:cNvSpPr>
            <a:spLocks noGrp="1"/>
          </p:cNvSpPr>
          <p:nvPr>
            <p:ph type="body" sz="quarter" idx="14" hasCustomPrompt="1"/>
          </p:nvPr>
        </p:nvSpPr>
        <p:spPr>
          <a:xfrm>
            <a:off x="261939" y="13398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r>
              <a:rPr lang="en-CA" dirty="0" err="1" smtClean="0"/>
              <a:t>Lorem</a:t>
            </a:r>
            <a:r>
              <a:rPr lang="en-CA" dirty="0" smtClean="0"/>
              <a:t> </a:t>
            </a:r>
            <a:r>
              <a:rPr lang="en-CA" dirty="0" err="1" smtClean="0"/>
              <a:t>Ipsum</a:t>
            </a:r>
            <a:r>
              <a:rPr lang="en-CA" dirty="0" smtClean="0"/>
              <a:t/>
            </a:r>
            <a:br>
              <a:rPr lang="en-CA" dirty="0" smtClean="0"/>
            </a:br>
            <a:r>
              <a:rPr lang="en-CA" dirty="0" err="1" smtClean="0"/>
              <a:t>Dolor</a:t>
            </a:r>
            <a:endParaRPr lang="en-US" dirty="0"/>
          </a:p>
        </p:txBody>
      </p:sp>
      <p:cxnSp>
        <p:nvCxnSpPr>
          <p:cNvPr id="29" name="Straight Connector 28"/>
          <p:cNvCxnSpPr/>
          <p:nvPr userDrawn="1"/>
        </p:nvCxnSpPr>
        <p:spPr>
          <a:xfrm rot="5400000">
            <a:off x="-1469633" y="3048591"/>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userDrawn="1"/>
        </p:nvGrpSpPr>
        <p:grpSpPr>
          <a:xfrm>
            <a:off x="179586" y="1399371"/>
            <a:ext cx="6509347" cy="3436154"/>
            <a:chOff x="239448" y="1399371"/>
            <a:chExt cx="8679129" cy="3299632"/>
          </a:xfrm>
        </p:grpSpPr>
        <p:cxnSp>
          <p:nvCxnSpPr>
            <p:cNvPr id="22" name="Straight Connector 21"/>
            <p:cNvCxnSpPr/>
            <p:nvPr userDrawn="1"/>
          </p:nvCxnSpPr>
          <p:spPr>
            <a:xfrm rot="5400000">
              <a:off x="-1409573" y="30483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rot="5400000">
              <a:off x="7267968" y="30483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rot="5400000">
              <a:off x="317629" y="3048393"/>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rot="5400000">
              <a:off x="2061763" y="30483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rot="5400000">
              <a:off x="3788962" y="30483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rot="5400000">
              <a:off x="5533095" y="30483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35" name="Text Placeholder 7"/>
          <p:cNvSpPr>
            <a:spLocks noGrp="1"/>
          </p:cNvSpPr>
          <p:nvPr>
            <p:ph type="body" sz="quarter" idx="22" hasCustomPrompt="1"/>
          </p:nvPr>
        </p:nvSpPr>
        <p:spPr>
          <a:xfrm>
            <a:off x="1562101" y="13398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r>
              <a:rPr lang="en-CA" dirty="0" err="1" smtClean="0"/>
              <a:t>Lorem</a:t>
            </a:r>
            <a:r>
              <a:rPr lang="en-CA" dirty="0" smtClean="0"/>
              <a:t> </a:t>
            </a:r>
            <a:r>
              <a:rPr lang="en-CA" dirty="0" err="1" smtClean="0"/>
              <a:t>Ipsum</a:t>
            </a:r>
            <a:endParaRPr lang="en-US" dirty="0"/>
          </a:p>
        </p:txBody>
      </p:sp>
      <p:sp>
        <p:nvSpPr>
          <p:cNvPr id="37" name="Text Placeholder 7"/>
          <p:cNvSpPr>
            <a:spLocks noGrp="1"/>
          </p:cNvSpPr>
          <p:nvPr>
            <p:ph type="body" sz="quarter" idx="23" hasCustomPrompt="1"/>
          </p:nvPr>
        </p:nvSpPr>
        <p:spPr>
          <a:xfrm>
            <a:off x="2862264" y="13398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endParaRPr lang="en-US" dirty="0"/>
          </a:p>
        </p:txBody>
      </p:sp>
      <p:sp>
        <p:nvSpPr>
          <p:cNvPr id="41" name="Text Placeholder 7"/>
          <p:cNvSpPr>
            <a:spLocks noGrp="1"/>
          </p:cNvSpPr>
          <p:nvPr>
            <p:ph type="body" sz="quarter" idx="24" hasCustomPrompt="1"/>
          </p:nvPr>
        </p:nvSpPr>
        <p:spPr>
          <a:xfrm>
            <a:off x="4152901" y="13398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endParaRPr lang="en-US" dirty="0"/>
          </a:p>
        </p:txBody>
      </p:sp>
      <p:sp>
        <p:nvSpPr>
          <p:cNvPr id="47" name="Text Placeholder 7"/>
          <p:cNvSpPr>
            <a:spLocks noGrp="1"/>
          </p:cNvSpPr>
          <p:nvPr>
            <p:ph type="body" sz="quarter" idx="25" hasCustomPrompt="1"/>
          </p:nvPr>
        </p:nvSpPr>
        <p:spPr>
          <a:xfrm>
            <a:off x="5447111" y="13398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r>
              <a:rPr lang="en-CA" dirty="0" err="1" smtClean="0"/>
              <a:t>Lorem</a:t>
            </a:r>
            <a:endParaRPr lang="en-US" dirty="0"/>
          </a:p>
        </p:txBody>
      </p:sp>
      <p:sp>
        <p:nvSpPr>
          <p:cNvPr id="24"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6"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Tree>
    <p:extLst>
      <p:ext uri="{BB962C8B-B14F-4D97-AF65-F5344CB8AC3E}">
        <p14:creationId xmlns:p14="http://schemas.microsoft.com/office/powerpoint/2010/main" val="45087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with optional text">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257175" y="2241550"/>
            <a:ext cx="1157288" cy="2414588"/>
          </a:xfrm>
          <a:prstGeom prst="rect">
            <a:avLst/>
          </a:prstGeom>
        </p:spPr>
        <p:txBody>
          <a:bodyPr vert="horz" lIns="0" tIns="0" rIns="0" bIns="0"/>
          <a:lstStyle>
            <a:lvl1pPr marL="0" indent="0">
              <a:spcBef>
                <a:spcPts val="0"/>
              </a:spcBef>
              <a:defRPr sz="900"/>
            </a:lvl1pPr>
          </a:lstStyle>
          <a:p>
            <a:endParaRPr lang="en-US" dirty="0"/>
          </a:p>
        </p:txBody>
      </p:sp>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sp>
        <p:nvSpPr>
          <p:cNvPr id="12" name="Text Placeholder 7"/>
          <p:cNvSpPr>
            <a:spLocks noGrp="1"/>
          </p:cNvSpPr>
          <p:nvPr>
            <p:ph type="body" sz="quarter" idx="11"/>
          </p:nvPr>
        </p:nvSpPr>
        <p:spPr>
          <a:xfrm>
            <a:off x="261937" y="1187450"/>
            <a:ext cx="6415088" cy="254000"/>
          </a:xfrm>
          <a:prstGeom prst="rect">
            <a:avLst/>
          </a:prstGeom>
        </p:spPr>
        <p:txBody>
          <a:bodyPr vert="horz" lIns="0" tIns="0" rIns="0" bIns="0"/>
          <a:lstStyle>
            <a:lvl1pPr marL="0" indent="0">
              <a:buNone/>
              <a:defRPr sz="105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40" name="Text Placeholder 7"/>
          <p:cNvSpPr>
            <a:spLocks noGrp="1"/>
          </p:cNvSpPr>
          <p:nvPr>
            <p:ph type="body" sz="quarter" idx="14" hasCustomPrompt="1"/>
          </p:nvPr>
        </p:nvSpPr>
        <p:spPr>
          <a:xfrm>
            <a:off x="261939" y="15176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r>
              <a:rPr lang="en-CA" dirty="0" err="1" smtClean="0"/>
              <a:t>Lorem</a:t>
            </a:r>
            <a:r>
              <a:rPr lang="en-CA" dirty="0" smtClean="0"/>
              <a:t> </a:t>
            </a:r>
            <a:r>
              <a:rPr lang="en-CA" dirty="0" err="1" smtClean="0"/>
              <a:t>Ipsum</a:t>
            </a:r>
            <a:r>
              <a:rPr lang="en-CA" dirty="0" smtClean="0"/>
              <a:t/>
            </a:r>
            <a:br>
              <a:rPr lang="en-CA" dirty="0" smtClean="0"/>
            </a:br>
            <a:r>
              <a:rPr lang="en-CA" dirty="0" err="1" smtClean="0"/>
              <a:t>Dolor</a:t>
            </a:r>
            <a:endParaRPr lang="en-US" dirty="0"/>
          </a:p>
        </p:txBody>
      </p:sp>
      <p:cxnSp>
        <p:nvCxnSpPr>
          <p:cNvPr id="29" name="Straight Connector 28"/>
          <p:cNvCxnSpPr/>
          <p:nvPr userDrawn="1"/>
        </p:nvCxnSpPr>
        <p:spPr>
          <a:xfrm rot="5400000">
            <a:off x="-1469633" y="3226391"/>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rot="5400000">
            <a:off x="-1469633" y="3226391"/>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rot="5400000">
            <a:off x="5038523" y="3226391"/>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rot="5400000">
            <a:off x="-174232" y="3226392"/>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rot="5400000">
            <a:off x="1133869" y="3226392"/>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rot="5400000">
            <a:off x="2429268" y="3226394"/>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rot="5400000">
            <a:off x="3737368" y="3226394"/>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35" name="Text Placeholder 7"/>
          <p:cNvSpPr>
            <a:spLocks noGrp="1"/>
          </p:cNvSpPr>
          <p:nvPr>
            <p:ph type="body" sz="quarter" idx="22" hasCustomPrompt="1"/>
          </p:nvPr>
        </p:nvSpPr>
        <p:spPr>
          <a:xfrm>
            <a:off x="1562101" y="15176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r>
              <a:rPr lang="en-CA" dirty="0" err="1" smtClean="0"/>
              <a:t>Lorem</a:t>
            </a:r>
            <a:r>
              <a:rPr lang="en-CA" dirty="0" smtClean="0"/>
              <a:t> </a:t>
            </a:r>
            <a:r>
              <a:rPr lang="en-CA" dirty="0" err="1" smtClean="0"/>
              <a:t>Ipsum</a:t>
            </a:r>
            <a:endParaRPr lang="en-US" dirty="0"/>
          </a:p>
        </p:txBody>
      </p:sp>
      <p:sp>
        <p:nvSpPr>
          <p:cNvPr id="37" name="Text Placeholder 7"/>
          <p:cNvSpPr>
            <a:spLocks noGrp="1"/>
          </p:cNvSpPr>
          <p:nvPr>
            <p:ph type="body" sz="quarter" idx="23" hasCustomPrompt="1"/>
          </p:nvPr>
        </p:nvSpPr>
        <p:spPr>
          <a:xfrm>
            <a:off x="2862264" y="15176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endParaRPr lang="en-US" dirty="0"/>
          </a:p>
        </p:txBody>
      </p:sp>
      <p:sp>
        <p:nvSpPr>
          <p:cNvPr id="41" name="Text Placeholder 7"/>
          <p:cNvSpPr>
            <a:spLocks noGrp="1"/>
          </p:cNvSpPr>
          <p:nvPr>
            <p:ph type="body" sz="quarter" idx="24" hasCustomPrompt="1"/>
          </p:nvPr>
        </p:nvSpPr>
        <p:spPr>
          <a:xfrm>
            <a:off x="4152901" y="15176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endParaRPr lang="en-US" dirty="0"/>
          </a:p>
        </p:txBody>
      </p:sp>
      <p:sp>
        <p:nvSpPr>
          <p:cNvPr id="47" name="Text Placeholder 7"/>
          <p:cNvSpPr>
            <a:spLocks noGrp="1"/>
          </p:cNvSpPr>
          <p:nvPr>
            <p:ph type="body" sz="quarter" idx="25" hasCustomPrompt="1"/>
          </p:nvPr>
        </p:nvSpPr>
        <p:spPr>
          <a:xfrm>
            <a:off x="5447111" y="1517650"/>
            <a:ext cx="11572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r>
              <a:rPr lang="en-CA" dirty="0" err="1" smtClean="0"/>
              <a:t>Lorem</a:t>
            </a:r>
            <a:endParaRPr lang="en-US" dirty="0"/>
          </a:p>
        </p:txBody>
      </p:sp>
      <p:sp>
        <p:nvSpPr>
          <p:cNvPr id="24"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6"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Tree>
    <p:extLst>
      <p:ext uri="{BB962C8B-B14F-4D97-AF65-F5344CB8AC3E}">
        <p14:creationId xmlns:p14="http://schemas.microsoft.com/office/powerpoint/2010/main" val="2916760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sp>
        <p:nvSpPr>
          <p:cNvPr id="6"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7"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Tree>
    <p:extLst>
      <p:ext uri="{BB962C8B-B14F-4D97-AF65-F5344CB8AC3E}">
        <p14:creationId xmlns:p14="http://schemas.microsoft.com/office/powerpoint/2010/main" val="35610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pic>
        <p:nvPicPr>
          <p:cNvPr id="3" name="Picture 9"/>
          <p:cNvPicPr>
            <a:picLocks noChangeAspect="1"/>
          </p:cNvPicPr>
          <p:nvPr userDrawn="1"/>
        </p:nvPicPr>
        <p:blipFill>
          <a:blip r:embed="rId2" cstate="email"/>
          <a:srcRect/>
          <a:stretch>
            <a:fillRect/>
          </a:stretch>
        </p:blipFill>
        <p:spPr bwMode="hidden">
          <a:xfrm>
            <a:off x="0" y="1"/>
            <a:ext cx="6858000" cy="1073415"/>
          </a:xfrm>
          <a:prstGeom prst="rect">
            <a:avLst/>
          </a:prstGeom>
          <a:noFill/>
          <a:ln w="9525">
            <a:noFill/>
            <a:miter lim="800000"/>
            <a:headEnd/>
            <a:tailEnd/>
          </a:ln>
        </p:spPr>
      </p:pic>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sp>
        <p:nvSpPr>
          <p:cNvPr id="12" name="Text Placeholder 7"/>
          <p:cNvSpPr>
            <a:spLocks noGrp="1"/>
          </p:cNvSpPr>
          <p:nvPr>
            <p:ph type="body" sz="quarter" idx="11" hasCustomPrompt="1"/>
          </p:nvPr>
        </p:nvSpPr>
        <p:spPr>
          <a:xfrm>
            <a:off x="261938" y="1460500"/>
            <a:ext cx="6190060" cy="254000"/>
          </a:xfrm>
          <a:prstGeom prst="rect">
            <a:avLst/>
          </a:prstGeom>
        </p:spPr>
        <p:txBody>
          <a:bodyPr vert="horz" lIns="0" tIns="0" rIns="0" bIns="0"/>
          <a:lstStyle>
            <a:lvl1pPr marL="0" indent="0">
              <a:buFont typeface="+mj-lt"/>
              <a:buNone/>
              <a:defRPr sz="1125"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sp>
        <p:nvSpPr>
          <p:cNvPr id="14"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grpSp>
        <p:nvGrpSpPr>
          <p:cNvPr id="15" name="Group 14"/>
          <p:cNvGrpSpPr/>
          <p:nvPr userDrawn="1"/>
        </p:nvGrpSpPr>
        <p:grpSpPr>
          <a:xfrm>
            <a:off x="182728" y="1320800"/>
            <a:ext cx="6512157" cy="2852460"/>
            <a:chOff x="472027" y="1320800"/>
            <a:chExt cx="8208000" cy="2852460"/>
          </a:xfrm>
        </p:grpSpPr>
        <p:cxnSp>
          <p:nvCxnSpPr>
            <p:cNvPr id="16" name="Straight Connector 15"/>
            <p:cNvCxnSpPr/>
            <p:nvPr/>
          </p:nvCxnSpPr>
          <p:spPr>
            <a:xfrm>
              <a:off x="472027" y="1891292"/>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72027" y="2461784"/>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72027" y="3032276"/>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72027" y="3602768"/>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72027" y="4173260"/>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72027" y="1320800"/>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23" name="Text Placeholder 7"/>
          <p:cNvSpPr>
            <a:spLocks noGrp="1"/>
          </p:cNvSpPr>
          <p:nvPr>
            <p:ph type="body" sz="quarter" idx="14" hasCustomPrompt="1"/>
          </p:nvPr>
        </p:nvSpPr>
        <p:spPr>
          <a:xfrm>
            <a:off x="261938" y="2032000"/>
            <a:ext cx="6190060" cy="254000"/>
          </a:xfrm>
          <a:prstGeom prst="rect">
            <a:avLst/>
          </a:prstGeom>
        </p:spPr>
        <p:txBody>
          <a:bodyPr vert="horz" lIns="0" tIns="0" rIns="0" bIns="0"/>
          <a:lstStyle>
            <a:lvl1pPr marL="0" indent="0">
              <a:buFont typeface="+mj-lt"/>
              <a:buNone/>
              <a:defRPr sz="1125"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sp>
        <p:nvSpPr>
          <p:cNvPr id="24" name="Text Placeholder 7"/>
          <p:cNvSpPr>
            <a:spLocks noGrp="1"/>
          </p:cNvSpPr>
          <p:nvPr>
            <p:ph type="body" sz="quarter" idx="15" hasCustomPrompt="1"/>
          </p:nvPr>
        </p:nvSpPr>
        <p:spPr>
          <a:xfrm>
            <a:off x="261938" y="2603500"/>
            <a:ext cx="6190060" cy="254000"/>
          </a:xfrm>
          <a:prstGeom prst="rect">
            <a:avLst/>
          </a:prstGeom>
        </p:spPr>
        <p:txBody>
          <a:bodyPr vert="horz" lIns="0" tIns="0" rIns="0" bIns="0"/>
          <a:lstStyle>
            <a:lvl1pPr marL="0" indent="0">
              <a:buFont typeface="+mj-lt"/>
              <a:buNone/>
              <a:defRPr sz="1125"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sp>
        <p:nvSpPr>
          <p:cNvPr id="25" name="Text Placeholder 7"/>
          <p:cNvSpPr>
            <a:spLocks noGrp="1"/>
          </p:cNvSpPr>
          <p:nvPr>
            <p:ph type="body" sz="quarter" idx="16" hasCustomPrompt="1"/>
          </p:nvPr>
        </p:nvSpPr>
        <p:spPr>
          <a:xfrm>
            <a:off x="261938" y="3175000"/>
            <a:ext cx="6190060" cy="254000"/>
          </a:xfrm>
          <a:prstGeom prst="rect">
            <a:avLst/>
          </a:prstGeom>
        </p:spPr>
        <p:txBody>
          <a:bodyPr vert="horz" lIns="0" tIns="0" rIns="0" bIns="0"/>
          <a:lstStyle>
            <a:lvl1pPr marL="0" indent="0">
              <a:buFont typeface="+mj-lt"/>
              <a:buNone/>
              <a:defRPr sz="1125"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sp>
        <p:nvSpPr>
          <p:cNvPr id="26" name="Text Placeholder 7"/>
          <p:cNvSpPr>
            <a:spLocks noGrp="1"/>
          </p:cNvSpPr>
          <p:nvPr>
            <p:ph type="body" sz="quarter" idx="17" hasCustomPrompt="1"/>
          </p:nvPr>
        </p:nvSpPr>
        <p:spPr>
          <a:xfrm>
            <a:off x="261938" y="3746500"/>
            <a:ext cx="6190060" cy="254000"/>
          </a:xfrm>
          <a:prstGeom prst="rect">
            <a:avLst/>
          </a:prstGeom>
        </p:spPr>
        <p:txBody>
          <a:bodyPr vert="horz" lIns="0" tIns="0" rIns="0" bIns="0"/>
          <a:lstStyle>
            <a:lvl1pPr marL="0" indent="0">
              <a:buFont typeface="+mj-lt"/>
              <a:buNone/>
              <a:defRPr sz="1125"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pic>
        <p:nvPicPr>
          <p:cNvPr id="27" name="Picture 26" descr="Harman Primary Logo Knockout B-W_CS6-01.png"/>
          <p:cNvPicPr>
            <a:picLocks noChangeAspect="1"/>
          </p:cNvPicPr>
          <p:nvPr userDrawn="1"/>
        </p:nvPicPr>
        <p:blipFill>
          <a:blip r:embed="rId3" cstate="email"/>
          <a:srcRect/>
          <a:stretch>
            <a:fillRect/>
          </a:stretch>
        </p:blipFill>
        <p:spPr>
          <a:xfrm>
            <a:off x="5737860" y="142240"/>
            <a:ext cx="975360" cy="741680"/>
          </a:xfrm>
          <a:prstGeom prst="rect">
            <a:avLst/>
          </a:prstGeom>
        </p:spPr>
      </p:pic>
    </p:spTree>
    <p:extLst>
      <p:ext uri="{BB962C8B-B14F-4D97-AF65-F5344CB8AC3E}">
        <p14:creationId xmlns:p14="http://schemas.microsoft.com/office/powerpoint/2010/main" val="157842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page Image">
    <p:bg>
      <p:bgRef idx="1001">
        <a:schemeClr val="bg1"/>
      </p:bgRef>
    </p:bg>
    <p:spTree>
      <p:nvGrpSpPr>
        <p:cNvPr id="1" name=""/>
        <p:cNvGrpSpPr/>
        <p:nvPr/>
      </p:nvGrpSpPr>
      <p:grpSpPr>
        <a:xfrm>
          <a:off x="0" y="0"/>
          <a:ext cx="0" cy="0"/>
          <a:chOff x="0" y="0"/>
          <a:chExt cx="0" cy="0"/>
        </a:xfrm>
      </p:grpSpPr>
      <p:sp>
        <p:nvSpPr>
          <p:cNvPr id="16" name="Picture Placeholder 15"/>
          <p:cNvSpPr>
            <a:spLocks noGrp="1"/>
          </p:cNvSpPr>
          <p:nvPr>
            <p:ph type="pic" sz="quarter" idx="14"/>
          </p:nvPr>
        </p:nvSpPr>
        <p:spPr>
          <a:xfrm>
            <a:off x="0" y="1066800"/>
            <a:ext cx="6858000" cy="4076700"/>
          </a:xfrm>
          <a:prstGeom prst="rect">
            <a:avLst/>
          </a:prstGeom>
        </p:spPr>
        <p:txBody>
          <a:bodyPr vert="horz"/>
          <a:lstStyle>
            <a:lvl1pPr>
              <a:defRPr sz="1500"/>
            </a:lvl1pPr>
          </a:lstStyle>
          <a:p>
            <a:endParaRPr lang="en-US" dirty="0"/>
          </a:p>
        </p:txBody>
      </p:sp>
      <p:pic>
        <p:nvPicPr>
          <p:cNvPr id="3" name="Picture 9"/>
          <p:cNvPicPr>
            <a:picLocks noChangeAspect="1"/>
          </p:cNvPicPr>
          <p:nvPr userDrawn="1"/>
        </p:nvPicPr>
        <p:blipFill>
          <a:blip r:embed="rId2" cstate="email"/>
          <a:srcRect/>
          <a:stretch>
            <a:fillRect/>
          </a:stretch>
        </p:blipFill>
        <p:spPr bwMode="hidden">
          <a:xfrm>
            <a:off x="0" y="1"/>
            <a:ext cx="6858000" cy="1073415"/>
          </a:xfrm>
          <a:prstGeom prst="rect">
            <a:avLst/>
          </a:prstGeom>
          <a:noFill/>
          <a:ln w="9525">
            <a:noFill/>
            <a:miter lim="800000"/>
            <a:headEnd/>
            <a:tailEnd/>
          </a:ln>
        </p:spPr>
      </p:pic>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sp>
        <p:nvSpPr>
          <p:cNvPr id="12" name="Text Placeholder 7"/>
          <p:cNvSpPr>
            <a:spLocks noGrp="1"/>
          </p:cNvSpPr>
          <p:nvPr>
            <p:ph type="body" sz="quarter" idx="11"/>
          </p:nvPr>
        </p:nvSpPr>
        <p:spPr>
          <a:xfrm>
            <a:off x="261938" y="1187450"/>
            <a:ext cx="6190060" cy="254000"/>
          </a:xfrm>
          <a:prstGeom prst="rect">
            <a:avLst/>
          </a:prstGeom>
        </p:spPr>
        <p:txBody>
          <a:bodyPr vert="horz" lIns="0" tIns="0" rIns="0" bIns="0"/>
          <a:lstStyle>
            <a:lvl1pPr marL="0" indent="0">
              <a:buNone/>
              <a:defRPr sz="105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13"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14"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pic>
        <p:nvPicPr>
          <p:cNvPr id="10" name="Picture 9" descr="Harman Primary Logo Knockout B-W_CS6-01.png"/>
          <p:cNvPicPr>
            <a:picLocks noChangeAspect="1"/>
          </p:cNvPicPr>
          <p:nvPr userDrawn="1"/>
        </p:nvPicPr>
        <p:blipFill>
          <a:blip r:embed="rId3" cstate="email"/>
          <a:srcRect/>
          <a:stretch>
            <a:fillRect/>
          </a:stretch>
        </p:blipFill>
        <p:spPr>
          <a:xfrm>
            <a:off x="5737860" y="142240"/>
            <a:ext cx="975360" cy="741680"/>
          </a:xfrm>
          <a:prstGeom prst="rect">
            <a:avLst/>
          </a:prstGeom>
        </p:spPr>
      </p:pic>
    </p:spTree>
    <p:extLst>
      <p:ext uri="{BB962C8B-B14F-4D97-AF65-F5344CB8AC3E}">
        <p14:creationId xmlns:p14="http://schemas.microsoft.com/office/powerpoint/2010/main" val="20454930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py only with optional text">
    <p:bg>
      <p:bgRef idx="1001">
        <a:schemeClr val="bg1"/>
      </p:bgRef>
    </p:bg>
    <p:spTree>
      <p:nvGrpSpPr>
        <p:cNvPr id="1" name=""/>
        <p:cNvGrpSpPr/>
        <p:nvPr/>
      </p:nvGrpSpPr>
      <p:grpSpPr>
        <a:xfrm>
          <a:off x="0" y="0"/>
          <a:ext cx="0" cy="0"/>
          <a:chOff x="0" y="0"/>
          <a:chExt cx="0" cy="0"/>
        </a:xfrm>
      </p:grpSpPr>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sp>
        <p:nvSpPr>
          <p:cNvPr id="12" name="Text Placeholder 7"/>
          <p:cNvSpPr>
            <a:spLocks noGrp="1"/>
          </p:cNvSpPr>
          <p:nvPr>
            <p:ph type="body" sz="quarter" idx="11"/>
          </p:nvPr>
        </p:nvSpPr>
        <p:spPr>
          <a:xfrm>
            <a:off x="261938" y="1187450"/>
            <a:ext cx="6190060" cy="254000"/>
          </a:xfrm>
          <a:prstGeom prst="rect">
            <a:avLst/>
          </a:prstGeom>
        </p:spPr>
        <p:txBody>
          <a:bodyPr vert="horz" lIns="0" tIns="0" rIns="0" bIns="0"/>
          <a:lstStyle>
            <a:lvl1pPr marL="0" indent="0">
              <a:buNone/>
              <a:defRPr sz="105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10" name="Content Placeholder 9"/>
          <p:cNvSpPr>
            <a:spLocks noGrp="1"/>
          </p:cNvSpPr>
          <p:nvPr>
            <p:ph sz="quarter" idx="14"/>
          </p:nvPr>
        </p:nvSpPr>
        <p:spPr>
          <a:xfrm>
            <a:off x="250031" y="1524000"/>
            <a:ext cx="5150644" cy="2628900"/>
          </a:xfrm>
          <a:prstGeom prst="rect">
            <a:avLst/>
          </a:prstGeom>
        </p:spPr>
        <p:txBody>
          <a:bodyPr vert="horz" lIns="0" tIns="0" rIns="0" bIns="0"/>
          <a:lstStyle>
            <a:lvl1pPr marL="0" indent="0">
              <a:lnSpc>
                <a:spcPct val="125000"/>
              </a:lnSpc>
              <a:spcBef>
                <a:spcPts val="0"/>
              </a:spcBef>
              <a:buNone/>
              <a:defRPr sz="1050" b="1"/>
            </a:lvl1pPr>
            <a:lvl2pPr marL="0" indent="0">
              <a:lnSpc>
                <a:spcPct val="125000"/>
              </a:lnSpc>
              <a:spcBef>
                <a:spcPts val="0"/>
              </a:spcBef>
              <a:buNone/>
              <a:defRPr sz="1050"/>
            </a:lvl2pPr>
            <a:lvl3pPr marL="128588" indent="-128588">
              <a:lnSpc>
                <a:spcPct val="125000"/>
              </a:lnSpc>
              <a:spcBef>
                <a:spcPts val="0"/>
              </a:spcBef>
              <a:buFont typeface="Arial"/>
              <a:buChar char="•"/>
              <a:defRPr sz="750" b="1"/>
            </a:lvl3pPr>
          </a:lstStyle>
          <a:p>
            <a:pPr lvl="0"/>
            <a:r>
              <a:rPr lang="en-CA" dirty="0" smtClean="0"/>
              <a:t>Click to edit Master text styles</a:t>
            </a:r>
          </a:p>
          <a:p>
            <a:pPr lvl="1"/>
            <a:r>
              <a:rPr lang="en-CA" dirty="0" smtClean="0"/>
              <a:t>Second level</a:t>
            </a:r>
          </a:p>
          <a:p>
            <a:pPr lvl="2"/>
            <a:r>
              <a:rPr lang="en-CA" dirty="0" smtClean="0"/>
              <a:t>Third level</a:t>
            </a:r>
          </a:p>
        </p:txBody>
      </p:sp>
      <p:sp>
        <p:nvSpPr>
          <p:cNvPr id="15"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16"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Tree>
    <p:extLst>
      <p:ext uri="{BB962C8B-B14F-4D97-AF65-F5344CB8AC3E}">
        <p14:creationId xmlns:p14="http://schemas.microsoft.com/office/powerpoint/2010/main" val="84555761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py only with optional text">
    <p:bg>
      <p:bgRef idx="1001">
        <a:schemeClr val="bg1"/>
      </p:bgRef>
    </p:bg>
    <p:spTree>
      <p:nvGrpSpPr>
        <p:cNvPr id="1" name=""/>
        <p:cNvGrpSpPr/>
        <p:nvPr/>
      </p:nvGrpSpPr>
      <p:grpSpPr>
        <a:xfrm>
          <a:off x="0" y="0"/>
          <a:ext cx="0" cy="0"/>
          <a:chOff x="0" y="0"/>
          <a:chExt cx="0" cy="0"/>
        </a:xfrm>
      </p:grpSpPr>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sp>
        <p:nvSpPr>
          <p:cNvPr id="12" name="Text Placeholder 7"/>
          <p:cNvSpPr>
            <a:spLocks noGrp="1"/>
          </p:cNvSpPr>
          <p:nvPr>
            <p:ph type="body" sz="quarter" idx="11"/>
          </p:nvPr>
        </p:nvSpPr>
        <p:spPr>
          <a:xfrm>
            <a:off x="261938" y="1187450"/>
            <a:ext cx="6342460" cy="254000"/>
          </a:xfrm>
          <a:prstGeom prst="rect">
            <a:avLst/>
          </a:prstGeom>
        </p:spPr>
        <p:txBody>
          <a:bodyPr vert="horz" lIns="0" tIns="0" rIns="0" bIns="0"/>
          <a:lstStyle>
            <a:lvl1pPr marL="0" indent="0">
              <a:buNone/>
              <a:defRPr sz="105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10" name="Content Placeholder 9"/>
          <p:cNvSpPr>
            <a:spLocks noGrp="1"/>
          </p:cNvSpPr>
          <p:nvPr>
            <p:ph sz="quarter" idx="14"/>
          </p:nvPr>
        </p:nvSpPr>
        <p:spPr>
          <a:xfrm>
            <a:off x="250031" y="1524000"/>
            <a:ext cx="3107532" cy="3132138"/>
          </a:xfrm>
          <a:prstGeom prst="rect">
            <a:avLst/>
          </a:prstGeom>
        </p:spPr>
        <p:txBody>
          <a:bodyPr vert="horz" lIns="0" tIns="0" rIns="0" bIns="0"/>
          <a:lstStyle>
            <a:lvl1pPr marL="0" indent="0">
              <a:lnSpc>
                <a:spcPct val="125000"/>
              </a:lnSpc>
              <a:spcBef>
                <a:spcPts val="0"/>
              </a:spcBef>
              <a:buNone/>
              <a:defRPr sz="1050" b="1"/>
            </a:lvl1pPr>
            <a:lvl2pPr marL="0" indent="0">
              <a:lnSpc>
                <a:spcPct val="125000"/>
              </a:lnSpc>
              <a:spcBef>
                <a:spcPts val="0"/>
              </a:spcBef>
              <a:buNone/>
              <a:defRPr sz="1050"/>
            </a:lvl2pPr>
            <a:lvl3pPr marL="128588" indent="-128588">
              <a:lnSpc>
                <a:spcPct val="125000"/>
              </a:lnSpc>
              <a:spcBef>
                <a:spcPts val="0"/>
              </a:spcBef>
              <a:buFont typeface="Arial"/>
              <a:buChar char="•"/>
              <a:defRPr sz="750" b="1"/>
            </a:lvl3pPr>
          </a:lstStyle>
          <a:p>
            <a:pPr lvl="0"/>
            <a:r>
              <a:rPr lang="en-CA" dirty="0" smtClean="0"/>
              <a:t>Click to edit Master text styles</a:t>
            </a:r>
          </a:p>
          <a:p>
            <a:pPr lvl="1"/>
            <a:r>
              <a:rPr lang="en-CA" dirty="0" smtClean="0"/>
              <a:t>Second level</a:t>
            </a:r>
          </a:p>
          <a:p>
            <a:pPr lvl="2"/>
            <a:r>
              <a:rPr lang="en-CA" dirty="0" smtClean="0"/>
              <a:t>Third level</a:t>
            </a:r>
          </a:p>
        </p:txBody>
      </p:sp>
      <p:grpSp>
        <p:nvGrpSpPr>
          <p:cNvPr id="15" name="Group 14"/>
          <p:cNvGrpSpPr/>
          <p:nvPr userDrawn="1"/>
        </p:nvGrpSpPr>
        <p:grpSpPr>
          <a:xfrm>
            <a:off x="179586" y="1577172"/>
            <a:ext cx="6509347" cy="3299629"/>
            <a:chOff x="239448" y="1577171"/>
            <a:chExt cx="8679129" cy="3299629"/>
          </a:xfrm>
        </p:grpSpPr>
        <p:cxnSp>
          <p:nvCxnSpPr>
            <p:cNvPr id="16" name="Straight Connector 15"/>
            <p:cNvCxnSpPr/>
            <p:nvPr/>
          </p:nvCxnSpPr>
          <p:spPr>
            <a:xfrm rot="5400000">
              <a:off x="-1409573"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929198"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7267968"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9" name="Content Placeholder 9"/>
          <p:cNvSpPr>
            <a:spLocks noGrp="1"/>
          </p:cNvSpPr>
          <p:nvPr>
            <p:ph sz="quarter" idx="15"/>
          </p:nvPr>
        </p:nvSpPr>
        <p:spPr>
          <a:xfrm>
            <a:off x="3496865" y="1524000"/>
            <a:ext cx="3107532" cy="3132138"/>
          </a:xfrm>
          <a:prstGeom prst="rect">
            <a:avLst/>
          </a:prstGeom>
        </p:spPr>
        <p:txBody>
          <a:bodyPr vert="horz" lIns="0" tIns="0" rIns="0" bIns="0"/>
          <a:lstStyle>
            <a:lvl1pPr marL="0" indent="0">
              <a:lnSpc>
                <a:spcPct val="125000"/>
              </a:lnSpc>
              <a:spcBef>
                <a:spcPts val="0"/>
              </a:spcBef>
              <a:buNone/>
              <a:defRPr sz="1050" b="1"/>
            </a:lvl1pPr>
            <a:lvl2pPr marL="0" indent="0">
              <a:lnSpc>
                <a:spcPct val="125000"/>
              </a:lnSpc>
              <a:spcBef>
                <a:spcPts val="0"/>
              </a:spcBef>
              <a:buNone/>
              <a:defRPr sz="1050"/>
            </a:lvl2pPr>
            <a:lvl3pPr marL="128588" indent="-128588">
              <a:lnSpc>
                <a:spcPct val="125000"/>
              </a:lnSpc>
              <a:spcBef>
                <a:spcPts val="0"/>
              </a:spcBef>
              <a:buFont typeface="Arial"/>
              <a:buChar char="•"/>
              <a:defRPr sz="750" b="1"/>
            </a:lvl3pPr>
          </a:lstStyle>
          <a:p>
            <a:pPr lvl="0"/>
            <a:r>
              <a:rPr lang="en-CA" dirty="0" smtClean="0"/>
              <a:t>Click to edit Master text styles</a:t>
            </a:r>
          </a:p>
          <a:p>
            <a:pPr lvl="1"/>
            <a:r>
              <a:rPr lang="en-CA" dirty="0" smtClean="0"/>
              <a:t>Second level</a:t>
            </a:r>
          </a:p>
          <a:p>
            <a:pPr lvl="2"/>
            <a:r>
              <a:rPr lang="en-CA" dirty="0" smtClean="0"/>
              <a:t>Third level</a:t>
            </a:r>
          </a:p>
        </p:txBody>
      </p:sp>
      <p:sp>
        <p:nvSpPr>
          <p:cNvPr id="21"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2"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Tree>
    <p:extLst>
      <p:ext uri="{BB962C8B-B14F-4D97-AF65-F5344CB8AC3E}">
        <p14:creationId xmlns:p14="http://schemas.microsoft.com/office/powerpoint/2010/main" val="99779074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257175" y="1752600"/>
            <a:ext cx="2014538" cy="2903538"/>
          </a:xfrm>
          <a:prstGeom prst="rect">
            <a:avLst/>
          </a:prstGeom>
        </p:spPr>
        <p:txBody>
          <a:bodyPr vert="horz" lIns="0" tIns="0" rIns="0" bIns="0"/>
          <a:lstStyle>
            <a:lvl1pPr marL="0" indent="0">
              <a:buFont typeface="Arial"/>
              <a:buNone/>
              <a:defRPr sz="900"/>
            </a:lvl1pPr>
          </a:lstStyle>
          <a:p>
            <a:endParaRPr lang="en-US" dirty="0"/>
          </a:p>
        </p:txBody>
      </p:sp>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grpSp>
        <p:nvGrpSpPr>
          <p:cNvPr id="30" name="Group 29"/>
          <p:cNvGrpSpPr/>
          <p:nvPr userDrawn="1"/>
        </p:nvGrpSpPr>
        <p:grpSpPr>
          <a:xfrm>
            <a:off x="179586" y="1409701"/>
            <a:ext cx="6509346" cy="3425825"/>
            <a:chOff x="239448" y="1856582"/>
            <a:chExt cx="8679128" cy="4533106"/>
          </a:xfrm>
        </p:grpSpPr>
        <p:cxnSp>
          <p:nvCxnSpPr>
            <p:cNvPr id="31" name="Straight Connector 30"/>
            <p:cNvCxnSpPr/>
            <p:nvPr/>
          </p:nvCxnSpPr>
          <p:spPr>
            <a:xfrm rot="5400000">
              <a:off x="-2026311"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5400000">
              <a:off x="866202"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758715"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5400000">
              <a:off x="6651229"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pic>
        <p:nvPicPr>
          <p:cNvPr id="39" name="Picture 38" descr="harmanKardonLogo copy.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73159" y="2448292"/>
            <a:ext cx="801455" cy="185648"/>
          </a:xfrm>
          <a:prstGeom prst="rect">
            <a:avLst/>
          </a:prstGeom>
        </p:spPr>
      </p:pic>
      <p:sp>
        <p:nvSpPr>
          <p:cNvPr id="40" name="Text Placeholder 7"/>
          <p:cNvSpPr>
            <a:spLocks noGrp="1"/>
          </p:cNvSpPr>
          <p:nvPr>
            <p:ph type="body" sz="quarter" idx="14"/>
          </p:nvPr>
        </p:nvSpPr>
        <p:spPr>
          <a:xfrm>
            <a:off x="261938" y="1403350"/>
            <a:ext cx="2009775"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42" name="Text Placeholder 7"/>
          <p:cNvSpPr>
            <a:spLocks noGrp="1"/>
          </p:cNvSpPr>
          <p:nvPr>
            <p:ph type="body" sz="quarter" idx="15"/>
          </p:nvPr>
        </p:nvSpPr>
        <p:spPr>
          <a:xfrm>
            <a:off x="2419350" y="1403350"/>
            <a:ext cx="2009775"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43" name="Text Placeholder 7"/>
          <p:cNvSpPr>
            <a:spLocks noGrp="1"/>
          </p:cNvSpPr>
          <p:nvPr>
            <p:ph type="body" sz="quarter" idx="16"/>
          </p:nvPr>
        </p:nvSpPr>
        <p:spPr>
          <a:xfrm>
            <a:off x="4591050" y="1403350"/>
            <a:ext cx="2009775"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44" name="Picture Placeholder 4"/>
          <p:cNvSpPr>
            <a:spLocks noGrp="1"/>
          </p:cNvSpPr>
          <p:nvPr>
            <p:ph type="pic" sz="quarter" idx="18"/>
          </p:nvPr>
        </p:nvSpPr>
        <p:spPr>
          <a:xfrm>
            <a:off x="2419350" y="1752600"/>
            <a:ext cx="2014538" cy="2903538"/>
          </a:xfrm>
          <a:prstGeom prst="rect">
            <a:avLst/>
          </a:prstGeom>
        </p:spPr>
        <p:txBody>
          <a:bodyPr vert="horz" lIns="0" tIns="0" rIns="0" bIns="0"/>
          <a:lstStyle>
            <a:lvl1pPr marL="0" indent="0">
              <a:buFont typeface="Arial"/>
              <a:buNone/>
              <a:defRPr sz="900"/>
            </a:lvl1pPr>
          </a:lstStyle>
          <a:p>
            <a:endParaRPr lang="en-US"/>
          </a:p>
        </p:txBody>
      </p:sp>
      <p:sp>
        <p:nvSpPr>
          <p:cNvPr id="45" name="Picture Placeholder 4"/>
          <p:cNvSpPr>
            <a:spLocks noGrp="1"/>
          </p:cNvSpPr>
          <p:nvPr>
            <p:ph type="pic" sz="quarter" idx="19"/>
          </p:nvPr>
        </p:nvSpPr>
        <p:spPr>
          <a:xfrm>
            <a:off x="4591050" y="1752600"/>
            <a:ext cx="2014538" cy="2903538"/>
          </a:xfrm>
          <a:prstGeom prst="rect">
            <a:avLst/>
          </a:prstGeom>
        </p:spPr>
        <p:txBody>
          <a:bodyPr vert="horz" lIns="0" tIns="0" rIns="0" bIns="0"/>
          <a:lstStyle>
            <a:lvl1pPr marL="0" indent="0">
              <a:buFont typeface="Arial"/>
              <a:buNone/>
              <a:defRPr sz="900"/>
            </a:lvl1pPr>
          </a:lstStyle>
          <a:p>
            <a:endParaRPr lang="en-US"/>
          </a:p>
        </p:txBody>
      </p:sp>
      <p:sp>
        <p:nvSpPr>
          <p:cNvPr id="21"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2"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Tree>
    <p:extLst>
      <p:ext uri="{BB962C8B-B14F-4D97-AF65-F5344CB8AC3E}">
        <p14:creationId xmlns:p14="http://schemas.microsoft.com/office/powerpoint/2010/main" val="86582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with optional text">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257175" y="1866900"/>
            <a:ext cx="2014538" cy="2789238"/>
          </a:xfrm>
          <a:prstGeom prst="rect">
            <a:avLst/>
          </a:prstGeom>
        </p:spPr>
        <p:txBody>
          <a:bodyPr vert="horz" lIns="0" tIns="0" rIns="0" bIns="0"/>
          <a:lstStyle>
            <a:lvl1pPr marL="0" indent="0">
              <a:buFont typeface="Arial"/>
              <a:buNone/>
              <a:defRPr sz="900"/>
            </a:lvl1pPr>
          </a:lstStyle>
          <a:p>
            <a:endParaRPr lang="en-US" dirty="0"/>
          </a:p>
        </p:txBody>
      </p:sp>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sp>
        <p:nvSpPr>
          <p:cNvPr id="12" name="Text Placeholder 7"/>
          <p:cNvSpPr>
            <a:spLocks noGrp="1"/>
          </p:cNvSpPr>
          <p:nvPr>
            <p:ph type="body" sz="quarter" idx="11"/>
          </p:nvPr>
        </p:nvSpPr>
        <p:spPr>
          <a:xfrm>
            <a:off x="261937" y="1187450"/>
            <a:ext cx="6415088" cy="254000"/>
          </a:xfrm>
          <a:prstGeom prst="rect">
            <a:avLst/>
          </a:prstGeom>
        </p:spPr>
        <p:txBody>
          <a:bodyPr vert="horz" lIns="0" tIns="0" rIns="0" bIns="0"/>
          <a:lstStyle>
            <a:lvl1pPr marL="0" indent="0">
              <a:buNone/>
              <a:defRPr sz="105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grpSp>
        <p:nvGrpSpPr>
          <p:cNvPr id="30" name="Group 29"/>
          <p:cNvGrpSpPr/>
          <p:nvPr userDrawn="1"/>
        </p:nvGrpSpPr>
        <p:grpSpPr>
          <a:xfrm>
            <a:off x="179586" y="1577172"/>
            <a:ext cx="6509346" cy="3299629"/>
            <a:chOff x="239448" y="1856582"/>
            <a:chExt cx="8679128" cy="4533106"/>
          </a:xfrm>
        </p:grpSpPr>
        <p:cxnSp>
          <p:nvCxnSpPr>
            <p:cNvPr id="31" name="Straight Connector 30"/>
            <p:cNvCxnSpPr/>
            <p:nvPr/>
          </p:nvCxnSpPr>
          <p:spPr>
            <a:xfrm rot="5400000">
              <a:off x="-2026311"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5400000">
              <a:off x="866202"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758715"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5400000">
              <a:off x="6651229"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pic>
        <p:nvPicPr>
          <p:cNvPr id="39" name="Picture 38" descr="harmanKardonLogo copy.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73159" y="2448292"/>
            <a:ext cx="801455" cy="185648"/>
          </a:xfrm>
          <a:prstGeom prst="rect">
            <a:avLst/>
          </a:prstGeom>
        </p:spPr>
      </p:pic>
      <p:sp>
        <p:nvSpPr>
          <p:cNvPr id="40" name="Text Placeholder 7"/>
          <p:cNvSpPr>
            <a:spLocks noGrp="1"/>
          </p:cNvSpPr>
          <p:nvPr>
            <p:ph type="body" sz="quarter" idx="14"/>
          </p:nvPr>
        </p:nvSpPr>
        <p:spPr>
          <a:xfrm>
            <a:off x="261938" y="1517650"/>
            <a:ext cx="2009775"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42" name="Text Placeholder 7"/>
          <p:cNvSpPr>
            <a:spLocks noGrp="1"/>
          </p:cNvSpPr>
          <p:nvPr>
            <p:ph type="body" sz="quarter" idx="15"/>
          </p:nvPr>
        </p:nvSpPr>
        <p:spPr>
          <a:xfrm>
            <a:off x="2419350" y="1517650"/>
            <a:ext cx="2009775"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43" name="Text Placeholder 7"/>
          <p:cNvSpPr>
            <a:spLocks noGrp="1"/>
          </p:cNvSpPr>
          <p:nvPr>
            <p:ph type="body" sz="quarter" idx="16"/>
          </p:nvPr>
        </p:nvSpPr>
        <p:spPr>
          <a:xfrm>
            <a:off x="4591050" y="1517650"/>
            <a:ext cx="2009775"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44" name="Picture Placeholder 4"/>
          <p:cNvSpPr>
            <a:spLocks noGrp="1"/>
          </p:cNvSpPr>
          <p:nvPr>
            <p:ph type="pic" sz="quarter" idx="18"/>
          </p:nvPr>
        </p:nvSpPr>
        <p:spPr>
          <a:xfrm>
            <a:off x="2419350" y="1866900"/>
            <a:ext cx="2014538" cy="2789238"/>
          </a:xfrm>
          <a:prstGeom prst="rect">
            <a:avLst/>
          </a:prstGeom>
        </p:spPr>
        <p:txBody>
          <a:bodyPr vert="horz" lIns="0" tIns="0" rIns="0" bIns="0"/>
          <a:lstStyle>
            <a:lvl1pPr marL="0" indent="0">
              <a:buFont typeface="Arial"/>
              <a:buNone/>
              <a:defRPr sz="900"/>
            </a:lvl1pPr>
          </a:lstStyle>
          <a:p>
            <a:endParaRPr lang="en-US" dirty="0"/>
          </a:p>
        </p:txBody>
      </p:sp>
      <p:sp>
        <p:nvSpPr>
          <p:cNvPr id="45" name="Picture Placeholder 4"/>
          <p:cNvSpPr>
            <a:spLocks noGrp="1"/>
          </p:cNvSpPr>
          <p:nvPr>
            <p:ph type="pic" sz="quarter" idx="19"/>
          </p:nvPr>
        </p:nvSpPr>
        <p:spPr>
          <a:xfrm>
            <a:off x="4591050" y="1866900"/>
            <a:ext cx="2014538" cy="2789238"/>
          </a:xfrm>
          <a:prstGeom prst="rect">
            <a:avLst/>
          </a:prstGeom>
        </p:spPr>
        <p:txBody>
          <a:bodyPr vert="horz" lIns="0" tIns="0" rIns="0" bIns="0"/>
          <a:lstStyle>
            <a:lvl1pPr marL="0" indent="0">
              <a:buFont typeface="Arial"/>
              <a:buNone/>
              <a:defRPr sz="900"/>
            </a:lvl1pPr>
          </a:lstStyle>
          <a:p>
            <a:endParaRPr lang="en-US"/>
          </a:p>
        </p:txBody>
      </p:sp>
      <p:sp>
        <p:nvSpPr>
          <p:cNvPr id="21"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2"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Tree>
    <p:extLst>
      <p:ext uri="{BB962C8B-B14F-4D97-AF65-F5344CB8AC3E}">
        <p14:creationId xmlns:p14="http://schemas.microsoft.com/office/powerpoint/2010/main" val="360145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257175" y="1746250"/>
            <a:ext cx="1466850" cy="2909888"/>
          </a:xfrm>
          <a:prstGeom prst="rect">
            <a:avLst/>
          </a:prstGeom>
        </p:spPr>
        <p:txBody>
          <a:bodyPr vert="horz" lIns="0" tIns="0" rIns="0" bIns="0"/>
          <a:lstStyle>
            <a:lvl1pPr marL="0" indent="0">
              <a:spcBef>
                <a:spcPts val="0"/>
              </a:spcBef>
              <a:buNone/>
              <a:defRPr sz="900"/>
            </a:lvl1pPr>
          </a:lstStyle>
          <a:p>
            <a:endParaRPr lang="en-US" dirty="0"/>
          </a:p>
        </p:txBody>
      </p:sp>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pic>
        <p:nvPicPr>
          <p:cNvPr id="39" name="Picture 38" descr="harmanKardonLogo copy.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73159" y="2448292"/>
            <a:ext cx="801455" cy="185648"/>
          </a:xfrm>
          <a:prstGeom prst="rect">
            <a:avLst/>
          </a:prstGeom>
        </p:spPr>
      </p:pic>
      <p:sp>
        <p:nvSpPr>
          <p:cNvPr id="40" name="Text Placeholder 7"/>
          <p:cNvSpPr>
            <a:spLocks noGrp="1"/>
          </p:cNvSpPr>
          <p:nvPr>
            <p:ph type="body" sz="quarter" idx="14" hasCustomPrompt="1"/>
          </p:nvPr>
        </p:nvSpPr>
        <p:spPr>
          <a:xfrm>
            <a:off x="261939" y="1397000"/>
            <a:ext cx="14620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2" name="Text Placeholder 7"/>
          <p:cNvSpPr>
            <a:spLocks noGrp="1"/>
          </p:cNvSpPr>
          <p:nvPr>
            <p:ph type="body" sz="quarter" idx="15" hasCustomPrompt="1"/>
          </p:nvPr>
        </p:nvSpPr>
        <p:spPr>
          <a:xfrm>
            <a:off x="1876425" y="1397000"/>
            <a:ext cx="1481138"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3" name="Text Placeholder 7"/>
          <p:cNvSpPr>
            <a:spLocks noGrp="1"/>
          </p:cNvSpPr>
          <p:nvPr>
            <p:ph type="body" sz="quarter" idx="16" hasCustomPrompt="1"/>
          </p:nvPr>
        </p:nvSpPr>
        <p:spPr>
          <a:xfrm>
            <a:off x="5124451" y="1397000"/>
            <a:ext cx="147994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4" name="Picture Placeholder 4"/>
          <p:cNvSpPr>
            <a:spLocks noGrp="1"/>
          </p:cNvSpPr>
          <p:nvPr>
            <p:ph type="pic" sz="quarter" idx="18"/>
          </p:nvPr>
        </p:nvSpPr>
        <p:spPr>
          <a:xfrm>
            <a:off x="1876425" y="1746250"/>
            <a:ext cx="1481138" cy="2909888"/>
          </a:xfrm>
          <a:prstGeom prst="rect">
            <a:avLst/>
          </a:prstGeom>
        </p:spPr>
        <p:txBody>
          <a:bodyPr vert="horz" lIns="0" tIns="0" rIns="0" bIns="0"/>
          <a:lstStyle>
            <a:lvl1pPr marL="0" indent="0">
              <a:spcBef>
                <a:spcPts val="0"/>
              </a:spcBef>
              <a:buNone/>
              <a:defRPr sz="900"/>
            </a:lvl1pPr>
          </a:lstStyle>
          <a:p>
            <a:endParaRPr lang="en-US" dirty="0"/>
          </a:p>
        </p:txBody>
      </p:sp>
      <p:sp>
        <p:nvSpPr>
          <p:cNvPr id="45" name="Picture Placeholder 4"/>
          <p:cNvSpPr>
            <a:spLocks noGrp="1"/>
          </p:cNvSpPr>
          <p:nvPr>
            <p:ph type="pic" sz="quarter" idx="19"/>
          </p:nvPr>
        </p:nvSpPr>
        <p:spPr>
          <a:xfrm>
            <a:off x="3500437" y="1746250"/>
            <a:ext cx="1481138" cy="2909888"/>
          </a:xfrm>
          <a:prstGeom prst="rect">
            <a:avLst/>
          </a:prstGeom>
        </p:spPr>
        <p:txBody>
          <a:bodyPr vert="horz" lIns="0" tIns="0" rIns="0" bIns="0"/>
          <a:lstStyle>
            <a:lvl1pPr marL="0" indent="0">
              <a:spcBef>
                <a:spcPts val="0"/>
              </a:spcBef>
              <a:buNone/>
              <a:defRPr sz="900"/>
            </a:lvl1pPr>
          </a:lstStyle>
          <a:p>
            <a:endParaRPr lang="en-US" dirty="0"/>
          </a:p>
        </p:txBody>
      </p:sp>
      <p:grpSp>
        <p:nvGrpSpPr>
          <p:cNvPr id="2" name="Group 1"/>
          <p:cNvGrpSpPr/>
          <p:nvPr userDrawn="1"/>
        </p:nvGrpSpPr>
        <p:grpSpPr>
          <a:xfrm>
            <a:off x="179587" y="1416051"/>
            <a:ext cx="4882307" cy="3419475"/>
            <a:chOff x="239448" y="1577171"/>
            <a:chExt cx="6509743" cy="3299632"/>
          </a:xfrm>
        </p:grpSpPr>
        <p:cxnSp>
          <p:nvCxnSpPr>
            <p:cNvPr id="29" name="Straight Connector 28"/>
            <p:cNvCxnSpPr/>
            <p:nvPr userDrawn="1"/>
          </p:nvCxnSpPr>
          <p:spPr>
            <a:xfrm rot="5400000">
              <a:off x="-1409573"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rot="5400000">
              <a:off x="759812" y="32261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rot="5400000">
              <a:off x="2929197"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rot="5400000">
              <a:off x="5098582"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48" name="Text Placeholder 7"/>
          <p:cNvSpPr>
            <a:spLocks noGrp="1"/>
          </p:cNvSpPr>
          <p:nvPr>
            <p:ph type="body" sz="quarter" idx="20" hasCustomPrompt="1"/>
          </p:nvPr>
        </p:nvSpPr>
        <p:spPr>
          <a:xfrm>
            <a:off x="3500437" y="1397000"/>
            <a:ext cx="1481138"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9" name="Picture Placeholder 4"/>
          <p:cNvSpPr>
            <a:spLocks noGrp="1"/>
          </p:cNvSpPr>
          <p:nvPr>
            <p:ph type="pic" sz="quarter" idx="21"/>
          </p:nvPr>
        </p:nvSpPr>
        <p:spPr>
          <a:xfrm>
            <a:off x="5123260" y="1746250"/>
            <a:ext cx="1481138" cy="2909888"/>
          </a:xfrm>
          <a:prstGeom prst="rect">
            <a:avLst/>
          </a:prstGeom>
        </p:spPr>
        <p:txBody>
          <a:bodyPr vert="horz" lIns="0" tIns="0" rIns="0" bIns="0"/>
          <a:lstStyle>
            <a:lvl1pPr marL="0" indent="0">
              <a:spcBef>
                <a:spcPts val="0"/>
              </a:spcBef>
              <a:buNone/>
              <a:defRPr sz="900"/>
            </a:lvl1pPr>
          </a:lstStyle>
          <a:p>
            <a:endParaRPr lang="en-US" dirty="0"/>
          </a:p>
        </p:txBody>
      </p:sp>
      <p:sp>
        <p:nvSpPr>
          <p:cNvPr id="22"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3"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Tree>
    <p:extLst>
      <p:ext uri="{BB962C8B-B14F-4D97-AF65-F5344CB8AC3E}">
        <p14:creationId xmlns:p14="http://schemas.microsoft.com/office/powerpoint/2010/main" val="114829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lumn with optional text">
    <p:spTree>
      <p:nvGrpSpPr>
        <p:cNvPr id="1" name=""/>
        <p:cNvGrpSpPr/>
        <p:nvPr/>
      </p:nvGrpSpPr>
      <p:grpSpPr>
        <a:xfrm>
          <a:off x="0" y="0"/>
          <a:ext cx="0" cy="0"/>
          <a:chOff x="0" y="0"/>
          <a:chExt cx="0" cy="0"/>
        </a:xfrm>
      </p:grpSpPr>
      <p:sp>
        <p:nvSpPr>
          <p:cNvPr id="5" name="Picture Placeholder 4"/>
          <p:cNvSpPr>
            <a:spLocks noGrp="1"/>
          </p:cNvSpPr>
          <p:nvPr>
            <p:ph type="pic" sz="quarter" idx="17"/>
          </p:nvPr>
        </p:nvSpPr>
        <p:spPr>
          <a:xfrm>
            <a:off x="257175" y="1866900"/>
            <a:ext cx="1466850" cy="2789238"/>
          </a:xfrm>
          <a:prstGeom prst="rect">
            <a:avLst/>
          </a:prstGeom>
        </p:spPr>
        <p:txBody>
          <a:bodyPr vert="horz" lIns="0" tIns="0" rIns="0" bIns="0"/>
          <a:lstStyle>
            <a:lvl1pPr marL="0" indent="0">
              <a:spcBef>
                <a:spcPts val="0"/>
              </a:spcBef>
              <a:defRPr sz="900"/>
            </a:lvl1pPr>
          </a:lstStyle>
          <a:p>
            <a:endParaRPr lang="en-US" dirty="0"/>
          </a:p>
        </p:txBody>
      </p:sp>
      <p:sp>
        <p:nvSpPr>
          <p:cNvPr id="11" name="Text Placeholder 117"/>
          <p:cNvSpPr txBox="1">
            <a:spLocks/>
          </p:cNvSpPr>
          <p:nvPr userDrawn="1"/>
        </p:nvSpPr>
        <p:spPr>
          <a:xfrm>
            <a:off x="250031" y="4923713"/>
            <a:ext cx="2095019" cy="69250"/>
          </a:xfrm>
          <a:prstGeom prst="rect">
            <a:avLst/>
          </a:prstGeom>
          <a:noFill/>
        </p:spPr>
        <p:txBody>
          <a:bodyPr vert="horz" wrap="square" lIns="0" tIns="0" rIns="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450" b="0" cap="none" dirty="0" smtClean="0">
                <a:solidFill>
                  <a:srgbClr val="7F7F7F"/>
                </a:solidFill>
              </a:rPr>
              <a:t>HARMAN International. </a:t>
            </a:r>
            <a:r>
              <a:rPr lang="en-US" sz="450" b="0" cap="none" baseline="0" dirty="0" smtClean="0">
                <a:solidFill>
                  <a:srgbClr val="7F7F7F"/>
                </a:solidFill>
              </a:rPr>
              <a:t> </a:t>
            </a:r>
            <a:r>
              <a:rPr lang="en-US" sz="450" b="0" cap="none" dirty="0" smtClean="0">
                <a:solidFill>
                  <a:srgbClr val="7F7F7F"/>
                </a:solidFill>
              </a:rPr>
              <a:t>Confidential.</a:t>
            </a:r>
            <a:r>
              <a:rPr lang="en-US" sz="450" b="0" cap="none" baseline="0" dirty="0" smtClean="0">
                <a:solidFill>
                  <a:srgbClr val="7F7F7F"/>
                </a:solidFill>
              </a:rPr>
              <a:t>  </a:t>
            </a:r>
            <a:r>
              <a:rPr lang="en-US" sz="450" b="0" cap="none" dirty="0" smtClean="0">
                <a:solidFill>
                  <a:srgbClr val="7F7F7F"/>
                </a:solidFill>
              </a:rPr>
              <a:t>Copyright 2015.</a:t>
            </a:r>
            <a:endParaRPr lang="en-US" sz="450" b="0" cap="none" dirty="0">
              <a:solidFill>
                <a:srgbClr val="7F7F7F"/>
              </a:solidFill>
            </a:endParaRPr>
          </a:p>
        </p:txBody>
      </p:sp>
      <p:sp>
        <p:nvSpPr>
          <p:cNvPr id="20" name="Slide Number Placeholder 12"/>
          <p:cNvSpPr txBox="1">
            <a:spLocks/>
          </p:cNvSpPr>
          <p:nvPr userDrawn="1"/>
        </p:nvSpPr>
        <p:spPr>
          <a:xfrm>
            <a:off x="6515098" y="4918647"/>
            <a:ext cx="355601" cy="223267"/>
          </a:xfrm>
          <a:prstGeom prst="rect">
            <a:avLst/>
          </a:prstGeom>
        </p:spPr>
        <p:txBody>
          <a:bodyPr vert="horz" lIns="68580" tIns="0" rIns="6858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600" smtClean="0">
                <a:solidFill>
                  <a:schemeClr val="bg1">
                    <a:lumMod val="50000"/>
                  </a:schemeClr>
                </a:solidFill>
                <a:latin typeface="Arial"/>
                <a:cs typeface="Arial"/>
              </a:rPr>
              <a:pPr algn="ctr"/>
              <a:t>‹#›</a:t>
            </a:fld>
            <a:endParaRPr lang="en-US" sz="600" dirty="0">
              <a:solidFill>
                <a:schemeClr val="bg1">
                  <a:lumMod val="50000"/>
                </a:schemeClr>
              </a:solidFill>
              <a:latin typeface="Arial"/>
              <a:cs typeface="Arial"/>
            </a:endParaRPr>
          </a:p>
        </p:txBody>
      </p:sp>
      <p:sp>
        <p:nvSpPr>
          <p:cNvPr id="12" name="Text Placeholder 7"/>
          <p:cNvSpPr>
            <a:spLocks noGrp="1"/>
          </p:cNvSpPr>
          <p:nvPr>
            <p:ph type="body" sz="quarter" idx="11"/>
          </p:nvPr>
        </p:nvSpPr>
        <p:spPr>
          <a:xfrm>
            <a:off x="261937" y="1187450"/>
            <a:ext cx="6415088" cy="254000"/>
          </a:xfrm>
          <a:prstGeom prst="rect">
            <a:avLst/>
          </a:prstGeom>
        </p:spPr>
        <p:txBody>
          <a:bodyPr vert="horz" lIns="0" tIns="0" rIns="0" bIns="0"/>
          <a:lstStyle>
            <a:lvl1pPr marL="0" indent="0">
              <a:buNone/>
              <a:defRPr sz="105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pic>
        <p:nvPicPr>
          <p:cNvPr id="39" name="Picture 38" descr="harmanKardonLogo copy.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73159" y="2448292"/>
            <a:ext cx="801455" cy="185648"/>
          </a:xfrm>
          <a:prstGeom prst="rect">
            <a:avLst/>
          </a:prstGeom>
        </p:spPr>
      </p:pic>
      <p:sp>
        <p:nvSpPr>
          <p:cNvPr id="40" name="Text Placeholder 7"/>
          <p:cNvSpPr>
            <a:spLocks noGrp="1"/>
          </p:cNvSpPr>
          <p:nvPr>
            <p:ph type="body" sz="quarter" idx="14" hasCustomPrompt="1"/>
          </p:nvPr>
        </p:nvSpPr>
        <p:spPr>
          <a:xfrm>
            <a:off x="261939" y="1517650"/>
            <a:ext cx="146208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2" name="Text Placeholder 7"/>
          <p:cNvSpPr>
            <a:spLocks noGrp="1"/>
          </p:cNvSpPr>
          <p:nvPr>
            <p:ph type="body" sz="quarter" idx="15" hasCustomPrompt="1"/>
          </p:nvPr>
        </p:nvSpPr>
        <p:spPr>
          <a:xfrm>
            <a:off x="1876425" y="1517650"/>
            <a:ext cx="1481138"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3" name="Text Placeholder 7"/>
          <p:cNvSpPr>
            <a:spLocks noGrp="1"/>
          </p:cNvSpPr>
          <p:nvPr>
            <p:ph type="body" sz="quarter" idx="16" hasCustomPrompt="1"/>
          </p:nvPr>
        </p:nvSpPr>
        <p:spPr>
          <a:xfrm>
            <a:off x="5124451" y="1517650"/>
            <a:ext cx="1479947"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4" name="Picture Placeholder 4"/>
          <p:cNvSpPr>
            <a:spLocks noGrp="1"/>
          </p:cNvSpPr>
          <p:nvPr>
            <p:ph type="pic" sz="quarter" idx="18"/>
          </p:nvPr>
        </p:nvSpPr>
        <p:spPr>
          <a:xfrm>
            <a:off x="1876425" y="1866900"/>
            <a:ext cx="1481138" cy="2789238"/>
          </a:xfrm>
          <a:prstGeom prst="rect">
            <a:avLst/>
          </a:prstGeom>
        </p:spPr>
        <p:txBody>
          <a:bodyPr vert="horz" lIns="0" tIns="0" rIns="0" bIns="0"/>
          <a:lstStyle>
            <a:lvl1pPr marL="0" indent="0">
              <a:spcBef>
                <a:spcPts val="0"/>
              </a:spcBef>
              <a:defRPr sz="900"/>
            </a:lvl1pPr>
          </a:lstStyle>
          <a:p>
            <a:endParaRPr lang="en-US" dirty="0"/>
          </a:p>
        </p:txBody>
      </p:sp>
      <p:sp>
        <p:nvSpPr>
          <p:cNvPr id="45" name="Picture Placeholder 4"/>
          <p:cNvSpPr>
            <a:spLocks noGrp="1"/>
          </p:cNvSpPr>
          <p:nvPr>
            <p:ph type="pic" sz="quarter" idx="19"/>
          </p:nvPr>
        </p:nvSpPr>
        <p:spPr>
          <a:xfrm>
            <a:off x="3500437" y="1866900"/>
            <a:ext cx="1481138" cy="2789238"/>
          </a:xfrm>
          <a:prstGeom prst="rect">
            <a:avLst/>
          </a:prstGeom>
        </p:spPr>
        <p:txBody>
          <a:bodyPr vert="horz" lIns="0" tIns="0" rIns="0" bIns="0"/>
          <a:lstStyle>
            <a:lvl1pPr marL="0" indent="0">
              <a:spcBef>
                <a:spcPts val="0"/>
              </a:spcBef>
              <a:defRPr sz="900"/>
            </a:lvl1pPr>
          </a:lstStyle>
          <a:p>
            <a:endParaRPr lang="en-US" dirty="0"/>
          </a:p>
        </p:txBody>
      </p:sp>
      <p:cxnSp>
        <p:nvCxnSpPr>
          <p:cNvPr id="29" name="Straight Connector 28"/>
          <p:cNvCxnSpPr/>
          <p:nvPr userDrawn="1"/>
        </p:nvCxnSpPr>
        <p:spPr>
          <a:xfrm rot="5400000">
            <a:off x="-1469633" y="3226391"/>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rot="5400000">
            <a:off x="157406" y="3226392"/>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rot="5400000">
            <a:off x="1784444" y="3226394"/>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rot="5400000">
            <a:off x="3411483" y="3226394"/>
            <a:ext cx="3299629" cy="1191"/>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48" name="Text Placeholder 7"/>
          <p:cNvSpPr>
            <a:spLocks noGrp="1"/>
          </p:cNvSpPr>
          <p:nvPr>
            <p:ph type="body" sz="quarter" idx="20" hasCustomPrompt="1"/>
          </p:nvPr>
        </p:nvSpPr>
        <p:spPr>
          <a:xfrm>
            <a:off x="3500437" y="1517650"/>
            <a:ext cx="1481138" cy="254000"/>
          </a:xfrm>
          <a:prstGeom prst="rect">
            <a:avLst/>
          </a:prstGeom>
        </p:spPr>
        <p:txBody>
          <a:bodyPr vert="horz" lIns="0" tIns="0" rIns="0" bIns="0"/>
          <a:lstStyle>
            <a:lvl1pPr marL="0" indent="0">
              <a:buNone/>
              <a:defRPr sz="105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9" name="Picture Placeholder 4"/>
          <p:cNvSpPr>
            <a:spLocks noGrp="1"/>
          </p:cNvSpPr>
          <p:nvPr>
            <p:ph type="pic" sz="quarter" idx="21"/>
          </p:nvPr>
        </p:nvSpPr>
        <p:spPr>
          <a:xfrm>
            <a:off x="5123260" y="1866900"/>
            <a:ext cx="1481138" cy="2789238"/>
          </a:xfrm>
          <a:prstGeom prst="rect">
            <a:avLst/>
          </a:prstGeom>
        </p:spPr>
        <p:txBody>
          <a:bodyPr vert="horz" lIns="0" tIns="0" rIns="0" bIns="0"/>
          <a:lstStyle>
            <a:lvl1pPr marL="0" indent="0">
              <a:spcBef>
                <a:spcPts val="0"/>
              </a:spcBef>
              <a:defRPr sz="900"/>
            </a:lvl1pPr>
          </a:lstStyle>
          <a:p>
            <a:endParaRPr lang="en-US" dirty="0"/>
          </a:p>
        </p:txBody>
      </p:sp>
      <p:sp>
        <p:nvSpPr>
          <p:cNvPr id="22" name="Text Placeholder 7"/>
          <p:cNvSpPr>
            <a:spLocks noGrp="1"/>
          </p:cNvSpPr>
          <p:nvPr>
            <p:ph type="body" sz="quarter" idx="12" hasCustomPrompt="1"/>
          </p:nvPr>
        </p:nvSpPr>
        <p:spPr>
          <a:xfrm>
            <a:off x="257176" y="205424"/>
            <a:ext cx="5143500" cy="509905"/>
          </a:xfrm>
          <a:prstGeom prst="rect">
            <a:avLst/>
          </a:prstGeom>
        </p:spPr>
        <p:txBody>
          <a:bodyPr vert="horz" lIns="0" tIns="0" rIns="0" bIns="0"/>
          <a:lstStyle>
            <a:lvl1pPr marL="0" indent="0">
              <a:buNone/>
              <a:defRPr sz="1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3" name="Text Placeholder 7"/>
          <p:cNvSpPr>
            <a:spLocks noGrp="1"/>
          </p:cNvSpPr>
          <p:nvPr>
            <p:ph type="body" sz="quarter" idx="13" hasCustomPrompt="1"/>
          </p:nvPr>
        </p:nvSpPr>
        <p:spPr>
          <a:xfrm>
            <a:off x="257176" y="554674"/>
            <a:ext cx="5143500" cy="509905"/>
          </a:xfrm>
          <a:prstGeom prst="rect">
            <a:avLst/>
          </a:prstGeom>
        </p:spPr>
        <p:txBody>
          <a:bodyPr vert="horz" lIns="0" tIns="0" rIns="0" bIns="0"/>
          <a:lstStyle>
            <a:lvl1pPr marL="0" indent="0">
              <a:buNone/>
              <a:defRPr sz="1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Tree>
    <p:extLst>
      <p:ext uri="{BB962C8B-B14F-4D97-AF65-F5344CB8AC3E}">
        <p14:creationId xmlns:p14="http://schemas.microsoft.com/office/powerpoint/2010/main" val="17075353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14" cstate="email"/>
          <a:srcRect/>
          <a:stretch>
            <a:fillRect/>
          </a:stretch>
        </p:blipFill>
        <p:spPr bwMode="hidden">
          <a:xfrm>
            <a:off x="0" y="1"/>
            <a:ext cx="6858000" cy="1073415"/>
          </a:xfrm>
          <a:prstGeom prst="rect">
            <a:avLst/>
          </a:prstGeom>
          <a:noFill/>
          <a:ln w="9525">
            <a:noFill/>
            <a:miter lim="800000"/>
            <a:headEnd/>
            <a:tailEnd/>
          </a:ln>
        </p:spPr>
      </p:pic>
      <p:pic>
        <p:nvPicPr>
          <p:cNvPr id="6" name="Picture 5" descr="Harman TM Primary Logo Knockout 2-Colors_CMYK_CS6-01.png"/>
          <p:cNvPicPr>
            <a:picLocks noChangeAspect="1"/>
          </p:cNvPicPr>
          <p:nvPr userDrawn="1"/>
        </p:nvPicPr>
        <p:blipFill>
          <a:blip r:embed="rId15" cstate="screen"/>
          <a:srcRect/>
          <a:stretch>
            <a:fillRect/>
          </a:stretch>
        </p:blipFill>
        <p:spPr>
          <a:xfrm>
            <a:off x="5749311" y="203201"/>
            <a:ext cx="910569" cy="663900"/>
          </a:xfrm>
          <a:prstGeom prst="rect">
            <a:avLst/>
          </a:prstGeom>
        </p:spPr>
      </p:pic>
    </p:spTree>
    <p:extLst>
      <p:ext uri="{BB962C8B-B14F-4D97-AF65-F5344CB8AC3E}">
        <p14:creationId xmlns:p14="http://schemas.microsoft.com/office/powerpoint/2010/main" val="2496579374"/>
      </p:ext>
    </p:extLst>
  </p:cSld>
  <p:clrMap bg1="lt1" tx1="dk1" bg2="lt2" tx2="dk2" accent1="accent1" accent2="accent2" accent3="accent3" accent4="accent4" accent5="accent5" accent6="accent6" hlink="hlink" folHlink="folHlink"/>
  <p:sldLayoutIdLst>
    <p:sldLayoutId id="2147483653" r:id="rId1"/>
    <p:sldLayoutId id="2147483752" r:id="rId2"/>
    <p:sldLayoutId id="2147483751" r:id="rId3"/>
    <p:sldLayoutId id="2147483754" r:id="rId4"/>
    <p:sldLayoutId id="2147483760" r:id="rId5"/>
    <p:sldLayoutId id="2147483756" r:id="rId6"/>
    <p:sldLayoutId id="2147483753" r:id="rId7"/>
    <p:sldLayoutId id="2147483755" r:id="rId8"/>
    <p:sldLayoutId id="2147483757" r:id="rId9"/>
    <p:sldLayoutId id="2147483758" r:id="rId10"/>
    <p:sldLayoutId id="2147483759" r:id="rId11"/>
    <p:sldLayoutId id="2147483749" r:id="rId12"/>
  </p:sldLayoutIdLst>
  <p:timing>
    <p:tnLst>
      <p:par>
        <p:cTn id="1" dur="indefinite" restart="never" nodeType="tmRoot"/>
      </p:par>
    </p:tnLst>
  </p:timing>
  <p:hf hdr="0" ftr="0" dt="0"/>
  <p:txStyles>
    <p:titleStyle>
      <a:lvl1pPr algn="ctr" defTabSz="342900" rtl="0" eaLnBrk="1" latinLnBrk="0" hangingPunct="1">
        <a:spcBef>
          <a:spcPct val="0"/>
        </a:spcBef>
        <a:buNone/>
        <a:defRPr lang="en-US" sz="2100" b="1" kern="1200" spc="0" baseline="0">
          <a:solidFill>
            <a:srgbClr val="FFFFFF"/>
          </a:solidFill>
          <a:latin typeface="Arial"/>
          <a:ea typeface="+mj-ea"/>
          <a:cs typeface="Arial"/>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apple.com/library/prerelease/mac/referencelibrary/GettingStarted/RoadMapOSX/books/WriteObjective-CCode/WriteObjective-CCode/WriteObjective-CCode.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422276" y="3316293"/>
            <a:ext cx="2809875" cy="228600"/>
          </a:xfrm>
        </p:spPr>
        <p:txBody>
          <a:bodyPr/>
          <a:lstStyle/>
          <a:p>
            <a:r>
              <a:rPr lang="en-US" b="0" dirty="0" smtClean="0"/>
              <a:t>Vyacheslav Kormushkin</a:t>
            </a:r>
            <a:endParaRPr lang="en-US" b="0" dirty="0"/>
          </a:p>
        </p:txBody>
      </p:sp>
      <p:sp>
        <p:nvSpPr>
          <p:cNvPr id="4" name="Content Placeholder 3"/>
          <p:cNvSpPr>
            <a:spLocks noGrp="1"/>
          </p:cNvSpPr>
          <p:nvPr>
            <p:ph sz="quarter" idx="13"/>
          </p:nvPr>
        </p:nvSpPr>
        <p:spPr>
          <a:xfrm>
            <a:off x="422277" y="3935405"/>
            <a:ext cx="3813173" cy="133350"/>
          </a:xfrm>
        </p:spPr>
        <p:txBody>
          <a:bodyPr/>
          <a:lstStyle/>
          <a:p>
            <a:r>
              <a:rPr lang="en-US" dirty="0">
                <a:hlinkClick r:id="rId2"/>
              </a:rPr>
              <a:t>Write Objective-C Code</a:t>
            </a:r>
            <a:endParaRPr lang="en-US" dirty="0" smtClean="0"/>
          </a:p>
        </p:txBody>
      </p:sp>
      <p:sp>
        <p:nvSpPr>
          <p:cNvPr id="5" name="Content Placeholder 4"/>
          <p:cNvSpPr>
            <a:spLocks noGrp="1"/>
          </p:cNvSpPr>
          <p:nvPr>
            <p:ph sz="quarter" idx="14"/>
          </p:nvPr>
        </p:nvSpPr>
        <p:spPr>
          <a:xfrm>
            <a:off x="422277" y="3744911"/>
            <a:ext cx="2809875" cy="123825"/>
          </a:xfrm>
        </p:spPr>
        <p:txBody>
          <a:bodyPr/>
          <a:lstStyle/>
          <a:p>
            <a:r>
              <a:rPr lang="en-US" dirty="0" smtClean="0">
                <a:hlinkClick r:id="rId2"/>
              </a:rPr>
              <a:t> </a:t>
            </a:r>
          </a:p>
        </p:txBody>
      </p:sp>
      <p:sp>
        <p:nvSpPr>
          <p:cNvPr id="6" name="Title 5"/>
          <p:cNvSpPr>
            <a:spLocks noGrp="1"/>
          </p:cNvSpPr>
          <p:nvPr>
            <p:ph type="title"/>
          </p:nvPr>
        </p:nvSpPr>
        <p:spPr/>
        <p:txBody>
          <a:bodyPr/>
          <a:lstStyle/>
          <a:p>
            <a:r>
              <a:rPr lang="en-US" dirty="0" smtClean="0"/>
              <a:t>Objective-C</a:t>
            </a:r>
            <a:r>
              <a:rPr lang="en-US" smtClean="0"/>
              <a:t>: Fundamentals</a:t>
            </a:r>
            <a:endParaRPr lang="en-US" dirty="0"/>
          </a:p>
        </p:txBody>
      </p:sp>
      <p:sp>
        <p:nvSpPr>
          <p:cNvPr id="2" name="TextBox 1"/>
          <p:cNvSpPr txBox="1"/>
          <p:nvPr/>
        </p:nvSpPr>
        <p:spPr>
          <a:xfrm>
            <a:off x="1140431" y="294868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94485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Messages</a:t>
            </a:r>
            <a:endParaRPr lang="en-US" dirty="0"/>
          </a:p>
        </p:txBody>
      </p:sp>
      <p:sp>
        <p:nvSpPr>
          <p:cNvPr id="3" name="Text Placeholder 2"/>
          <p:cNvSpPr>
            <a:spLocks noGrp="1"/>
          </p:cNvSpPr>
          <p:nvPr>
            <p:ph type="body" sz="quarter" idx="13"/>
          </p:nvPr>
        </p:nvSpPr>
        <p:spPr/>
        <p:txBody>
          <a:bodyPr/>
          <a:lstStyle/>
          <a:p>
            <a:r>
              <a:rPr lang="en-US" dirty="0"/>
              <a:t>Methods and Messaging</a:t>
            </a:r>
          </a:p>
        </p:txBody>
      </p:sp>
      <p:sp>
        <p:nvSpPr>
          <p:cNvPr id="4" name="Rectangle 3"/>
          <p:cNvSpPr/>
          <p:nvPr/>
        </p:nvSpPr>
        <p:spPr>
          <a:xfrm>
            <a:off x="257176" y="1413829"/>
            <a:ext cx="6298746" cy="530915"/>
          </a:xfrm>
          <a:prstGeom prst="rect">
            <a:avLst/>
          </a:prstGeom>
        </p:spPr>
        <p:txBody>
          <a:bodyPr wrap="square">
            <a:spAutoFit/>
          </a:bodyPr>
          <a:lstStyle/>
          <a:p>
            <a:r>
              <a:rPr lang="en-US" sz="1350" dirty="0">
                <a:solidFill>
                  <a:srgbClr val="3C3C3C"/>
                </a:solidFill>
                <a:latin typeface="LucidaGrande" charset="0"/>
              </a:rPr>
              <a:t>To call a method, you do so by sending a message to the object that </a:t>
            </a:r>
            <a:r>
              <a:rPr lang="en-US" sz="1500" dirty="0">
                <a:solidFill>
                  <a:srgbClr val="3C3C3C"/>
                </a:solidFill>
                <a:latin typeface="Arial" charset="0"/>
                <a:ea typeface="Arial" charset="0"/>
                <a:cs typeface="Arial" charset="0"/>
              </a:rPr>
              <a:t>implements</a:t>
            </a:r>
            <a:r>
              <a:rPr lang="en-US" sz="1350" dirty="0">
                <a:solidFill>
                  <a:srgbClr val="3C3C3C"/>
                </a:solidFill>
                <a:latin typeface="LucidaGrande" charset="0"/>
              </a:rPr>
              <a:t> the method—or, in other words, by messaging that object.</a:t>
            </a:r>
            <a:endParaRPr lang="en-US" sz="1350" dirty="0"/>
          </a:p>
        </p:txBody>
      </p:sp>
      <p:sp>
        <p:nvSpPr>
          <p:cNvPr id="5" name="Rectangle 4"/>
          <p:cNvSpPr/>
          <p:nvPr/>
        </p:nvSpPr>
        <p:spPr>
          <a:xfrm>
            <a:off x="0" y="2086244"/>
            <a:ext cx="6555922" cy="369332"/>
          </a:xfrm>
          <a:prstGeom prst="rect">
            <a:avLst/>
          </a:prstGeom>
        </p:spPr>
        <p:txBody>
          <a:bodyPr wrap="square">
            <a:spAutoFit/>
          </a:bodyPr>
          <a:lstStyle/>
          <a:p>
            <a:r>
              <a:rPr lang="en-US" dirty="0">
                <a:solidFill>
                  <a:srgbClr val="000000"/>
                </a:solidFill>
                <a:latin typeface="Menlo-Regular" charset="0"/>
              </a:rPr>
              <a:t> [</a:t>
            </a:r>
            <a:r>
              <a:rPr lang="en-US" dirty="0" err="1">
                <a:solidFill>
                  <a:srgbClr val="000000"/>
                </a:solidFill>
                <a:latin typeface="Menlo-Regular" charset="0"/>
              </a:rPr>
              <a:t>myArray</a:t>
            </a:r>
            <a:r>
              <a:rPr lang="en-US" dirty="0">
                <a:solidFill>
                  <a:srgbClr val="000000"/>
                </a:solidFill>
                <a:latin typeface="Menlo-Regular" charset="0"/>
              </a:rPr>
              <a:t> </a:t>
            </a:r>
            <a:r>
              <a:rPr lang="en-US" dirty="0" err="1">
                <a:solidFill>
                  <a:srgbClr val="2E0D6E"/>
                </a:solidFill>
                <a:latin typeface="Menlo-Regular" charset="0"/>
              </a:rPr>
              <a:t>insertObject</a:t>
            </a:r>
            <a:r>
              <a:rPr lang="en-US" dirty="0" err="1">
                <a:solidFill>
                  <a:srgbClr val="000000"/>
                </a:solidFill>
                <a:latin typeface="Menlo-Regular" charset="0"/>
              </a:rPr>
              <a:t>:anObject</a:t>
            </a:r>
            <a:r>
              <a:rPr lang="en-US" dirty="0">
                <a:solidFill>
                  <a:srgbClr val="000000"/>
                </a:solidFill>
                <a:latin typeface="Menlo-Regular" charset="0"/>
              </a:rPr>
              <a:t> </a:t>
            </a:r>
            <a:r>
              <a:rPr lang="en-US" dirty="0">
                <a:solidFill>
                  <a:srgbClr val="2E0D6E"/>
                </a:solidFill>
                <a:latin typeface="Menlo-Regular" charset="0"/>
              </a:rPr>
              <a:t>atIndex</a:t>
            </a:r>
            <a:r>
              <a:rPr lang="en-US" dirty="0">
                <a:solidFill>
                  <a:srgbClr val="000000"/>
                </a:solidFill>
                <a:latin typeface="Menlo-Regular" charset="0"/>
              </a:rPr>
              <a:t>:</a:t>
            </a:r>
            <a:r>
              <a:rPr lang="en-US" dirty="0">
                <a:solidFill>
                  <a:srgbClr val="1C00CF"/>
                </a:solidFill>
                <a:latin typeface="Menlo-Regular" charset="0"/>
              </a:rPr>
              <a:t>0</a:t>
            </a:r>
            <a:r>
              <a:rPr lang="en-US" dirty="0" smtClean="0">
                <a:solidFill>
                  <a:srgbClr val="000000"/>
                </a:solidFill>
                <a:latin typeface="Menlo-Regular" charset="0"/>
              </a:rPr>
              <a:t>];</a:t>
            </a:r>
          </a:p>
        </p:txBody>
      </p:sp>
      <p:sp>
        <p:nvSpPr>
          <p:cNvPr id="6" name="Rectangle 5"/>
          <p:cNvSpPr/>
          <p:nvPr/>
        </p:nvSpPr>
        <p:spPr>
          <a:xfrm>
            <a:off x="170189" y="2558567"/>
            <a:ext cx="6472719" cy="646331"/>
          </a:xfrm>
          <a:prstGeom prst="rect">
            <a:avLst/>
          </a:prstGeom>
        </p:spPr>
        <p:txBody>
          <a:bodyPr wrap="square">
            <a:spAutoFit/>
          </a:bodyPr>
          <a:lstStyle/>
          <a:p>
            <a:r>
              <a:rPr lang="en-US" dirty="0">
                <a:solidFill>
                  <a:srgbClr val="000000"/>
                </a:solidFill>
                <a:latin typeface="Menlo-Regular" charset="0"/>
              </a:rPr>
              <a:t>[[</a:t>
            </a:r>
            <a:r>
              <a:rPr lang="en-US" dirty="0" err="1">
                <a:solidFill>
                  <a:srgbClr val="000000"/>
                </a:solidFill>
                <a:latin typeface="Menlo-Regular" charset="0"/>
              </a:rPr>
              <a:t>myAppObject</a:t>
            </a:r>
            <a:r>
              <a:rPr lang="en-US" dirty="0">
                <a:solidFill>
                  <a:srgbClr val="000000"/>
                </a:solidFill>
                <a:latin typeface="Menlo-Regular" charset="0"/>
              </a:rPr>
              <a:t> </a:t>
            </a:r>
            <a:r>
              <a:rPr lang="en-US" dirty="0" err="1">
                <a:solidFill>
                  <a:srgbClr val="000000"/>
                </a:solidFill>
                <a:latin typeface="Menlo-Regular" charset="0"/>
              </a:rPr>
              <a:t>theArray</a:t>
            </a:r>
            <a:r>
              <a:rPr lang="en-US" dirty="0">
                <a:solidFill>
                  <a:srgbClr val="000000"/>
                </a:solidFill>
                <a:latin typeface="Menlo-Regular" charset="0"/>
              </a:rPr>
              <a:t>] </a:t>
            </a:r>
            <a:r>
              <a:rPr lang="en-US" dirty="0" err="1" smtClean="0">
                <a:solidFill>
                  <a:srgbClr val="2E0D6E"/>
                </a:solidFill>
                <a:latin typeface="Menlo-Regular" charset="0"/>
              </a:rPr>
              <a:t>insertObject</a:t>
            </a:r>
            <a:r>
              <a:rPr lang="en-US" dirty="0" err="1" smtClean="0">
                <a:solidFill>
                  <a:srgbClr val="000000"/>
                </a:solidFill>
                <a:latin typeface="Menlo-Regular" charset="0"/>
              </a:rPr>
              <a:t>:anObject</a:t>
            </a:r>
            <a:r>
              <a:rPr lang="en-US" dirty="0" smtClean="0">
                <a:solidFill>
                  <a:srgbClr val="000000"/>
                </a:solidFill>
                <a:latin typeface="Menlo-Regular" charset="0"/>
              </a:rPr>
              <a:t> </a:t>
            </a:r>
            <a:r>
              <a:rPr lang="en-US" dirty="0" smtClean="0">
                <a:solidFill>
                  <a:srgbClr val="2E0D6E"/>
                </a:solidFill>
                <a:latin typeface="Menlo-Regular" charset="0"/>
              </a:rPr>
              <a:t>atIndex</a:t>
            </a:r>
            <a:r>
              <a:rPr lang="en-US" dirty="0" smtClean="0">
                <a:solidFill>
                  <a:srgbClr val="000000"/>
                </a:solidFill>
                <a:latin typeface="Menlo-Regular" charset="0"/>
              </a:rPr>
              <a:t>:</a:t>
            </a:r>
            <a:r>
              <a:rPr lang="en-US" dirty="0" smtClean="0">
                <a:solidFill>
                  <a:srgbClr val="1C00CF"/>
                </a:solidFill>
                <a:latin typeface="Menlo-Regular" charset="0"/>
              </a:rPr>
              <a:t>0</a:t>
            </a:r>
            <a:r>
              <a:rPr lang="en-US" dirty="0" smtClean="0">
                <a:solidFill>
                  <a:srgbClr val="000000"/>
                </a:solidFill>
                <a:latin typeface="Menlo-Regular" charset="0"/>
              </a:rPr>
              <a:t>];</a:t>
            </a:r>
            <a:endParaRPr lang="en-US" dirty="0"/>
          </a:p>
        </p:txBody>
      </p:sp>
      <p:sp>
        <p:nvSpPr>
          <p:cNvPr id="7" name="Rectangle 6"/>
          <p:cNvSpPr/>
          <p:nvPr/>
        </p:nvSpPr>
        <p:spPr>
          <a:xfrm>
            <a:off x="170189" y="3235081"/>
            <a:ext cx="6385733" cy="646331"/>
          </a:xfrm>
          <a:prstGeom prst="rect">
            <a:avLst/>
          </a:prstGeom>
        </p:spPr>
        <p:txBody>
          <a:bodyPr wrap="square">
            <a:spAutoFit/>
          </a:bodyPr>
          <a:lstStyle/>
          <a:p>
            <a:r>
              <a:rPr lang="en-US" dirty="0">
                <a:solidFill>
                  <a:srgbClr val="000000"/>
                </a:solidFill>
                <a:latin typeface="Menlo-Regular" charset="0"/>
              </a:rPr>
              <a:t>[</a:t>
            </a:r>
            <a:r>
              <a:rPr lang="en-US" dirty="0" err="1">
                <a:solidFill>
                  <a:srgbClr val="000000"/>
                </a:solidFill>
                <a:latin typeface="Menlo-Regular" charset="0"/>
              </a:rPr>
              <a:t>myAppObject.theArray</a:t>
            </a:r>
            <a:r>
              <a:rPr lang="en-US" dirty="0">
                <a:solidFill>
                  <a:srgbClr val="000000"/>
                </a:solidFill>
                <a:latin typeface="Menlo-Regular" charset="0"/>
              </a:rPr>
              <a:t> </a:t>
            </a:r>
            <a:r>
              <a:rPr lang="en-US" dirty="0" err="1" smtClean="0">
                <a:solidFill>
                  <a:srgbClr val="000000"/>
                </a:solidFill>
                <a:latin typeface="Menlo-Regular" charset="0"/>
              </a:rPr>
              <a:t>insertObject:anObject</a:t>
            </a:r>
            <a:r>
              <a:rPr lang="en-US" dirty="0" smtClean="0">
                <a:solidFill>
                  <a:srgbClr val="000000"/>
                </a:solidFill>
                <a:latin typeface="Menlo-Regular" charset="0"/>
              </a:rPr>
              <a:t> </a:t>
            </a:r>
            <a:r>
              <a:rPr lang="en-US" dirty="0">
                <a:solidFill>
                  <a:srgbClr val="000000"/>
                </a:solidFill>
                <a:latin typeface="Menlo-Regular" charset="0"/>
              </a:rPr>
              <a:t>atIndex:</a:t>
            </a:r>
            <a:r>
              <a:rPr lang="en-US" dirty="0">
                <a:solidFill>
                  <a:srgbClr val="1C00CF"/>
                </a:solidFill>
                <a:latin typeface="Menlo-Regular" charset="0"/>
              </a:rPr>
              <a:t>0</a:t>
            </a:r>
            <a:r>
              <a:rPr lang="en-US" dirty="0">
                <a:solidFill>
                  <a:srgbClr val="000000"/>
                </a:solidFill>
                <a:latin typeface="Menlo-Regular" charset="0"/>
              </a:rPr>
              <a:t>];</a:t>
            </a:r>
            <a:endParaRPr lang="en-US" dirty="0"/>
          </a:p>
        </p:txBody>
      </p:sp>
      <p:sp>
        <p:nvSpPr>
          <p:cNvPr id="9" name="Rectangle 8"/>
          <p:cNvSpPr/>
          <p:nvPr/>
        </p:nvSpPr>
        <p:spPr>
          <a:xfrm>
            <a:off x="170189" y="3995192"/>
            <a:ext cx="4997712" cy="369332"/>
          </a:xfrm>
          <a:prstGeom prst="rect">
            <a:avLst/>
          </a:prstGeom>
        </p:spPr>
        <p:txBody>
          <a:bodyPr wrap="square">
            <a:spAutoFit/>
          </a:bodyPr>
          <a:lstStyle/>
          <a:p>
            <a:r>
              <a:rPr lang="en-US" dirty="0">
                <a:solidFill>
                  <a:srgbClr val="000000"/>
                </a:solidFill>
                <a:latin typeface="Menlo-Regular" charset="0"/>
              </a:rPr>
              <a:t> </a:t>
            </a:r>
            <a:r>
              <a:rPr lang="en-US" dirty="0" err="1">
                <a:solidFill>
                  <a:srgbClr val="000000"/>
                </a:solidFill>
                <a:latin typeface="Menlo-Regular" charset="0"/>
              </a:rPr>
              <a:t>myAppObject.theArray</a:t>
            </a:r>
            <a:r>
              <a:rPr lang="en-US" dirty="0">
                <a:solidFill>
                  <a:srgbClr val="000000"/>
                </a:solidFill>
                <a:latin typeface="Menlo-Regular" charset="0"/>
              </a:rPr>
              <a:t> = </a:t>
            </a:r>
            <a:r>
              <a:rPr lang="en-US" dirty="0" err="1">
                <a:solidFill>
                  <a:srgbClr val="000000"/>
                </a:solidFill>
                <a:latin typeface="Menlo-Regular" charset="0"/>
              </a:rPr>
              <a:t>aNewArray</a:t>
            </a:r>
            <a:r>
              <a:rPr lang="en-US" dirty="0">
                <a:solidFill>
                  <a:srgbClr val="000000"/>
                </a:solidFill>
                <a:latin typeface="Menlo-Regular" charset="0"/>
              </a:rPr>
              <a:t>;</a:t>
            </a:r>
            <a:endParaRPr lang="en-US" dirty="0"/>
          </a:p>
        </p:txBody>
      </p:sp>
    </p:spTree>
    <p:extLst>
      <p:ext uri="{BB962C8B-B14F-4D97-AF65-F5344CB8AC3E}">
        <p14:creationId xmlns:p14="http://schemas.microsoft.com/office/powerpoint/2010/main" val="1145500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Class methods</a:t>
            </a:r>
            <a:endParaRPr lang="en-US" dirty="0"/>
          </a:p>
        </p:txBody>
      </p:sp>
      <p:sp>
        <p:nvSpPr>
          <p:cNvPr id="3" name="Text Placeholder 2"/>
          <p:cNvSpPr>
            <a:spLocks noGrp="1"/>
          </p:cNvSpPr>
          <p:nvPr>
            <p:ph type="body" sz="quarter" idx="13"/>
          </p:nvPr>
        </p:nvSpPr>
        <p:spPr/>
        <p:txBody>
          <a:bodyPr/>
          <a:lstStyle/>
          <a:p>
            <a:r>
              <a:rPr lang="en-US" dirty="0"/>
              <a:t>Methods and Messaging</a:t>
            </a:r>
          </a:p>
        </p:txBody>
      </p:sp>
      <p:sp>
        <p:nvSpPr>
          <p:cNvPr id="4" name="Rectangle 3"/>
          <p:cNvSpPr/>
          <p:nvPr/>
        </p:nvSpPr>
        <p:spPr>
          <a:xfrm>
            <a:off x="257176" y="1229163"/>
            <a:ext cx="6174446" cy="323165"/>
          </a:xfrm>
          <a:prstGeom prst="rect">
            <a:avLst/>
          </a:prstGeom>
        </p:spPr>
        <p:txBody>
          <a:bodyPr wrap="square">
            <a:spAutoFit/>
          </a:bodyPr>
          <a:lstStyle/>
          <a:p>
            <a:r>
              <a:rPr lang="en-US" sz="1500" dirty="0" smtClean="0">
                <a:solidFill>
                  <a:srgbClr val="3C3C3C"/>
                </a:solidFill>
                <a:latin typeface="LucidaGrande" charset="0"/>
              </a:rPr>
              <a:t>It is also possible to send messages to the class itself</a:t>
            </a:r>
            <a:endParaRPr lang="en-US" sz="1500" dirty="0"/>
          </a:p>
        </p:txBody>
      </p:sp>
      <p:sp>
        <p:nvSpPr>
          <p:cNvPr id="5" name="Rectangle 4"/>
          <p:cNvSpPr/>
          <p:nvPr/>
        </p:nvSpPr>
        <p:spPr>
          <a:xfrm>
            <a:off x="159572" y="2194594"/>
            <a:ext cx="6369654" cy="1754326"/>
          </a:xfrm>
          <a:prstGeom prst="rect">
            <a:avLst/>
          </a:prstGeom>
        </p:spPr>
        <p:txBody>
          <a:bodyPr wrap="square">
            <a:spAutoFit/>
          </a:bodyPr>
          <a:lstStyle/>
          <a:p>
            <a:r>
              <a:rPr lang="en-US" dirty="0">
                <a:solidFill>
                  <a:srgbClr val="000000"/>
                </a:solidFill>
                <a:latin typeface="Menlo-Regular" charset="0"/>
              </a:rPr>
              <a:t> </a:t>
            </a:r>
            <a:r>
              <a:rPr lang="en-US" dirty="0" err="1">
                <a:solidFill>
                  <a:srgbClr val="5C2699"/>
                </a:solidFill>
                <a:latin typeface="Menlo-Regular" charset="0"/>
              </a:rPr>
              <a:t>NSMutableArray</a:t>
            </a:r>
            <a:r>
              <a:rPr lang="en-US" dirty="0">
                <a:solidFill>
                  <a:srgbClr val="000000"/>
                </a:solidFill>
                <a:latin typeface="Menlo-Regular" charset="0"/>
              </a:rPr>
              <a:t> *</a:t>
            </a:r>
            <a:r>
              <a:rPr lang="en-US" dirty="0" err="1">
                <a:solidFill>
                  <a:srgbClr val="000000"/>
                </a:solidFill>
                <a:latin typeface="Menlo-Regular" charset="0"/>
              </a:rPr>
              <a:t>myArray</a:t>
            </a:r>
            <a:r>
              <a:rPr lang="en-US" dirty="0">
                <a:solidFill>
                  <a:srgbClr val="000000"/>
                </a:solidFill>
                <a:latin typeface="Menlo-Regular" charset="0"/>
              </a:rPr>
              <a:t> = </a:t>
            </a:r>
            <a:r>
              <a:rPr lang="en-US" dirty="0">
                <a:solidFill>
                  <a:srgbClr val="AA0D91"/>
                </a:solidFill>
                <a:latin typeface="Menlo-Regular" charset="0"/>
              </a:rPr>
              <a:t>nil</a:t>
            </a:r>
            <a:r>
              <a:rPr lang="en-US" dirty="0">
                <a:solidFill>
                  <a:srgbClr val="000000"/>
                </a:solidFill>
                <a:latin typeface="Menlo-Regular" charset="0"/>
              </a:rPr>
              <a:t>;  </a:t>
            </a:r>
            <a:r>
              <a:rPr lang="en-US" dirty="0">
                <a:solidFill>
                  <a:srgbClr val="007400"/>
                </a:solidFill>
                <a:latin typeface="Menlo-Regular" charset="0"/>
              </a:rPr>
              <a:t>// nil is essentially the same as NULL</a:t>
            </a:r>
            <a:endParaRPr lang="en-US" dirty="0">
              <a:solidFill>
                <a:srgbClr val="000000"/>
              </a:solidFill>
              <a:latin typeface="Menlo-Regular" charset="0"/>
            </a:endParaRPr>
          </a:p>
          <a:p>
            <a:endParaRPr lang="en-US" dirty="0">
              <a:solidFill>
                <a:srgbClr val="000000"/>
              </a:solidFill>
              <a:latin typeface="Menlo-Regular" charset="0"/>
            </a:endParaRPr>
          </a:p>
          <a:p>
            <a:r>
              <a:rPr lang="en-US" dirty="0" smtClean="0">
                <a:solidFill>
                  <a:srgbClr val="007400"/>
                </a:solidFill>
                <a:latin typeface="Menlo-Regular" charset="0"/>
              </a:rPr>
              <a:t>// </a:t>
            </a:r>
            <a:r>
              <a:rPr lang="en-US" dirty="0">
                <a:solidFill>
                  <a:srgbClr val="007400"/>
                </a:solidFill>
                <a:latin typeface="Menlo-Regular" charset="0"/>
              </a:rPr>
              <a:t>Create a new array and assign it to the </a:t>
            </a:r>
            <a:r>
              <a:rPr lang="en-US" dirty="0" err="1">
                <a:solidFill>
                  <a:srgbClr val="007400"/>
                </a:solidFill>
                <a:latin typeface="Menlo-Regular" charset="0"/>
              </a:rPr>
              <a:t>myArray</a:t>
            </a:r>
            <a:r>
              <a:rPr lang="en-US" dirty="0">
                <a:solidFill>
                  <a:srgbClr val="007400"/>
                </a:solidFill>
                <a:latin typeface="Menlo-Regular" charset="0"/>
              </a:rPr>
              <a:t> variable.</a:t>
            </a:r>
            <a:endParaRPr lang="en-US" dirty="0">
              <a:solidFill>
                <a:srgbClr val="000000"/>
              </a:solidFill>
              <a:latin typeface="Menlo-Regular" charset="0"/>
            </a:endParaRPr>
          </a:p>
          <a:p>
            <a:r>
              <a:rPr lang="en-US" dirty="0" err="1" smtClean="0">
                <a:solidFill>
                  <a:srgbClr val="000000"/>
                </a:solidFill>
                <a:latin typeface="Menlo-Regular" charset="0"/>
              </a:rPr>
              <a:t>myArray</a:t>
            </a:r>
            <a:r>
              <a:rPr lang="en-US" dirty="0" smtClean="0">
                <a:solidFill>
                  <a:srgbClr val="000000"/>
                </a:solidFill>
                <a:latin typeface="Menlo-Regular" charset="0"/>
              </a:rPr>
              <a:t> </a:t>
            </a:r>
            <a:r>
              <a:rPr lang="en-US" dirty="0">
                <a:solidFill>
                  <a:srgbClr val="000000"/>
                </a:solidFill>
                <a:latin typeface="Menlo-Regular" charset="0"/>
              </a:rPr>
              <a:t>= [</a:t>
            </a:r>
            <a:r>
              <a:rPr lang="en-US" dirty="0" err="1">
                <a:solidFill>
                  <a:srgbClr val="5C2699"/>
                </a:solidFill>
                <a:latin typeface="Menlo-Regular" charset="0"/>
              </a:rPr>
              <a:t>NSMutableArray</a:t>
            </a:r>
            <a:r>
              <a:rPr lang="en-US" dirty="0">
                <a:solidFill>
                  <a:srgbClr val="000000"/>
                </a:solidFill>
                <a:latin typeface="Menlo-Regular" charset="0"/>
              </a:rPr>
              <a:t> </a:t>
            </a:r>
            <a:r>
              <a:rPr lang="en-US" dirty="0">
                <a:solidFill>
                  <a:srgbClr val="2E0D6E"/>
                </a:solidFill>
                <a:latin typeface="Menlo-Regular" charset="0"/>
              </a:rPr>
              <a:t>array</a:t>
            </a:r>
            <a:r>
              <a:rPr lang="en-US" dirty="0">
                <a:solidFill>
                  <a:srgbClr val="000000"/>
                </a:solidFill>
                <a:latin typeface="Menlo-Regular" charset="0"/>
              </a:rPr>
              <a:t>];</a:t>
            </a:r>
            <a:endParaRPr lang="en-US" dirty="0"/>
          </a:p>
        </p:txBody>
      </p:sp>
    </p:spTree>
    <p:extLst>
      <p:ext uri="{BB962C8B-B14F-4D97-AF65-F5344CB8AC3E}">
        <p14:creationId xmlns:p14="http://schemas.microsoft.com/office/powerpoint/2010/main" val="341563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Property declaration</a:t>
            </a:r>
            <a:endParaRPr lang="en-US" dirty="0"/>
          </a:p>
        </p:txBody>
      </p:sp>
      <p:sp>
        <p:nvSpPr>
          <p:cNvPr id="3" name="Text Placeholder 2"/>
          <p:cNvSpPr>
            <a:spLocks noGrp="1"/>
          </p:cNvSpPr>
          <p:nvPr>
            <p:ph type="body" sz="quarter" idx="13"/>
          </p:nvPr>
        </p:nvSpPr>
        <p:spPr/>
        <p:txBody>
          <a:bodyPr/>
          <a:lstStyle/>
          <a:p>
            <a:r>
              <a:rPr lang="en-US" dirty="0" smtClean="0"/>
              <a:t>Properties</a:t>
            </a:r>
            <a:endParaRPr lang="en-US" dirty="0"/>
          </a:p>
        </p:txBody>
      </p:sp>
      <p:sp>
        <p:nvSpPr>
          <p:cNvPr id="5" name="Rectangle 4"/>
          <p:cNvSpPr/>
          <p:nvPr/>
        </p:nvSpPr>
        <p:spPr>
          <a:xfrm>
            <a:off x="257176" y="1159928"/>
            <a:ext cx="5989512" cy="553998"/>
          </a:xfrm>
          <a:prstGeom prst="rect">
            <a:avLst/>
          </a:prstGeom>
        </p:spPr>
        <p:txBody>
          <a:bodyPr wrap="square">
            <a:spAutoFit/>
          </a:bodyPr>
          <a:lstStyle/>
          <a:p>
            <a:r>
              <a:rPr lang="en-US" sz="1500" dirty="0">
                <a:solidFill>
                  <a:srgbClr val="3C3C3C"/>
                </a:solidFill>
                <a:latin typeface="LucidaGrande" charset="0"/>
              </a:rPr>
              <a:t>P</a:t>
            </a:r>
            <a:r>
              <a:rPr lang="en-US" sz="1500" dirty="0" smtClean="0">
                <a:solidFill>
                  <a:srgbClr val="3C3C3C"/>
                </a:solidFill>
                <a:latin typeface="LucidaGrande" charset="0"/>
              </a:rPr>
              <a:t>roperty </a:t>
            </a:r>
            <a:r>
              <a:rPr lang="en-US" sz="1500" dirty="0">
                <a:solidFill>
                  <a:srgbClr val="3C3C3C"/>
                </a:solidFill>
                <a:latin typeface="LucidaGrande" charset="0"/>
              </a:rPr>
              <a:t>in the general sense is some data encapsulated or stored by an object. </a:t>
            </a:r>
            <a:endParaRPr lang="en-US" sz="1500" dirty="0"/>
          </a:p>
        </p:txBody>
      </p:sp>
      <p:sp>
        <p:nvSpPr>
          <p:cNvPr id="7" name="Rectangle 6"/>
          <p:cNvSpPr/>
          <p:nvPr/>
        </p:nvSpPr>
        <p:spPr>
          <a:xfrm>
            <a:off x="257176" y="1901608"/>
            <a:ext cx="4886324" cy="369332"/>
          </a:xfrm>
          <a:prstGeom prst="rect">
            <a:avLst/>
          </a:prstGeom>
        </p:spPr>
        <p:txBody>
          <a:bodyPr wrap="square">
            <a:spAutoFit/>
          </a:bodyPr>
          <a:lstStyle/>
          <a:p>
            <a:r>
              <a:rPr lang="en-US" smtClean="0">
                <a:solidFill>
                  <a:srgbClr val="AA0D91"/>
                </a:solidFill>
                <a:latin typeface="Menlo-Regular" charset="0"/>
              </a:rPr>
              <a:t>@property</a:t>
            </a:r>
            <a:r>
              <a:rPr lang="en-US" smtClean="0">
                <a:solidFill>
                  <a:srgbClr val="000000"/>
                </a:solidFill>
                <a:latin typeface="Menlo-Regular" charset="0"/>
              </a:rPr>
              <a:t> (</a:t>
            </a:r>
            <a:r>
              <a:rPr lang="en-US" smtClean="0">
                <a:solidFill>
                  <a:srgbClr val="AA0D91"/>
                </a:solidFill>
                <a:latin typeface="Menlo-Regular" charset="0"/>
              </a:rPr>
              <a:t>assign</a:t>
            </a:r>
            <a:r>
              <a:rPr lang="en-US" smtClean="0">
                <a:solidFill>
                  <a:srgbClr val="000000"/>
                </a:solidFill>
                <a:latin typeface="Menlo-Regular" charset="0"/>
              </a:rPr>
              <a:t>) </a:t>
            </a:r>
            <a:r>
              <a:rPr lang="en-US" smtClean="0">
                <a:solidFill>
                  <a:srgbClr val="AA0D91"/>
                </a:solidFill>
                <a:latin typeface="Menlo-Regular" charset="0"/>
              </a:rPr>
              <a:t>float</a:t>
            </a:r>
            <a:r>
              <a:rPr lang="en-US" smtClean="0">
                <a:solidFill>
                  <a:srgbClr val="000000"/>
                </a:solidFill>
                <a:latin typeface="Menlo-Regular" charset="0"/>
              </a:rPr>
              <a:t> volume;</a:t>
            </a:r>
            <a:endParaRPr lang="en-US">
              <a:solidFill>
                <a:srgbClr val="000000"/>
              </a:solidFill>
              <a:latin typeface="Menlo-Regular" charset="0"/>
            </a:endParaRPr>
          </a:p>
        </p:txBody>
      </p:sp>
      <p:sp>
        <p:nvSpPr>
          <p:cNvPr id="8" name="Rectangle 7"/>
          <p:cNvSpPr/>
          <p:nvPr/>
        </p:nvSpPr>
        <p:spPr>
          <a:xfrm>
            <a:off x="257176" y="2567910"/>
            <a:ext cx="6421026" cy="1754326"/>
          </a:xfrm>
          <a:prstGeom prst="rect">
            <a:avLst/>
          </a:prstGeom>
        </p:spPr>
        <p:txBody>
          <a:bodyPr wrap="square">
            <a:spAutoFit/>
          </a:bodyPr>
          <a:lstStyle/>
          <a:p>
            <a:r>
              <a:rPr lang="en-US" dirty="0">
                <a:solidFill>
                  <a:srgbClr val="AA0D91"/>
                </a:solidFill>
                <a:latin typeface="Menlo-Regular" charset="0"/>
              </a:rPr>
              <a:t>@property</a:t>
            </a:r>
            <a:r>
              <a:rPr lang="en-US" dirty="0">
                <a:solidFill>
                  <a:srgbClr val="000000"/>
                </a:solidFill>
                <a:latin typeface="Menlo-Regular" charset="0"/>
              </a:rPr>
              <a:t> (</a:t>
            </a:r>
            <a:r>
              <a:rPr lang="en-US" dirty="0">
                <a:solidFill>
                  <a:srgbClr val="AA0D91"/>
                </a:solidFill>
                <a:latin typeface="Menlo-Regular" charset="0"/>
              </a:rPr>
              <a:t>copy</a:t>
            </a:r>
            <a:r>
              <a:rPr lang="en-US" dirty="0">
                <a:solidFill>
                  <a:srgbClr val="000000"/>
                </a:solidFill>
                <a:latin typeface="Menlo-Regular" charset="0"/>
              </a:rPr>
              <a:t>) </a:t>
            </a:r>
            <a:r>
              <a:rPr lang="en-US" dirty="0" err="1">
                <a:solidFill>
                  <a:srgbClr val="000000"/>
                </a:solidFill>
                <a:latin typeface="Menlo-Regular" charset="0"/>
              </a:rPr>
              <a:t>MyModelObject</a:t>
            </a:r>
            <a:r>
              <a:rPr lang="en-US" dirty="0">
                <a:solidFill>
                  <a:srgbClr val="000000"/>
                </a:solidFill>
                <a:latin typeface="Menlo-Regular" charset="0"/>
              </a:rPr>
              <a:t> *</a:t>
            </a:r>
            <a:r>
              <a:rPr lang="en-US" dirty="0" err="1">
                <a:solidFill>
                  <a:srgbClr val="000000"/>
                </a:solidFill>
                <a:latin typeface="Menlo-Regular" charset="0"/>
              </a:rPr>
              <a:t>theObject</a:t>
            </a:r>
            <a:r>
              <a:rPr lang="en-US" dirty="0">
                <a:solidFill>
                  <a:srgbClr val="000000"/>
                </a:solidFill>
                <a:latin typeface="Menlo-Regular" charset="0"/>
              </a:rPr>
              <a:t>;  </a:t>
            </a:r>
            <a:r>
              <a:rPr lang="en-US" dirty="0">
                <a:solidFill>
                  <a:srgbClr val="007400"/>
                </a:solidFill>
                <a:latin typeface="Menlo-Regular" charset="0"/>
              </a:rPr>
              <a:t>// Copy the object during assignment.</a:t>
            </a:r>
            <a:endParaRPr lang="en-US" dirty="0">
              <a:solidFill>
                <a:srgbClr val="000000"/>
              </a:solidFill>
              <a:latin typeface="Menlo-Regular" charset="0"/>
            </a:endParaRPr>
          </a:p>
          <a:p>
            <a:r>
              <a:rPr lang="en-US" dirty="0">
                <a:solidFill>
                  <a:srgbClr val="AA0D91"/>
                </a:solidFill>
                <a:latin typeface="Menlo-Regular" charset="0"/>
              </a:rPr>
              <a:t>@property</a:t>
            </a:r>
            <a:r>
              <a:rPr lang="en-US" dirty="0">
                <a:solidFill>
                  <a:srgbClr val="000000"/>
                </a:solidFill>
                <a:latin typeface="Menlo-Regular" charset="0"/>
              </a:rPr>
              <a:t> (</a:t>
            </a:r>
            <a:r>
              <a:rPr lang="en-US" dirty="0" err="1">
                <a:solidFill>
                  <a:srgbClr val="AA0D91"/>
                </a:solidFill>
                <a:latin typeface="Menlo-Regular" charset="0"/>
              </a:rPr>
              <a:t>readonly</a:t>
            </a:r>
            <a:r>
              <a:rPr lang="en-US" dirty="0">
                <a:solidFill>
                  <a:srgbClr val="000000"/>
                </a:solidFill>
                <a:latin typeface="Menlo-Regular" charset="0"/>
              </a:rPr>
              <a:t>) </a:t>
            </a:r>
            <a:r>
              <a:rPr lang="en-US" dirty="0" err="1">
                <a:solidFill>
                  <a:srgbClr val="5C2699"/>
                </a:solidFill>
                <a:latin typeface="Menlo-Regular" charset="0"/>
              </a:rPr>
              <a:t>NSView</a:t>
            </a:r>
            <a:r>
              <a:rPr lang="en-US" dirty="0">
                <a:solidFill>
                  <a:srgbClr val="000000"/>
                </a:solidFill>
                <a:latin typeface="Menlo-Regular" charset="0"/>
              </a:rPr>
              <a:t> *</a:t>
            </a:r>
            <a:r>
              <a:rPr lang="en-US" dirty="0" err="1">
                <a:solidFill>
                  <a:srgbClr val="000000"/>
                </a:solidFill>
                <a:latin typeface="Menlo-Regular" charset="0"/>
              </a:rPr>
              <a:t>rootView</a:t>
            </a:r>
            <a:r>
              <a:rPr lang="en-US" dirty="0">
                <a:solidFill>
                  <a:srgbClr val="000000"/>
                </a:solidFill>
                <a:latin typeface="Menlo-Regular" charset="0"/>
              </a:rPr>
              <a:t>;      </a:t>
            </a:r>
            <a:r>
              <a:rPr lang="en-US" dirty="0">
                <a:solidFill>
                  <a:srgbClr val="007400"/>
                </a:solidFill>
                <a:latin typeface="Menlo-Regular" charset="0"/>
              </a:rPr>
              <a:t>// Declare only a getter method.</a:t>
            </a:r>
            <a:endParaRPr lang="en-US" dirty="0">
              <a:solidFill>
                <a:srgbClr val="000000"/>
              </a:solidFill>
              <a:latin typeface="Menlo-Regular" charset="0"/>
            </a:endParaRPr>
          </a:p>
          <a:p>
            <a:r>
              <a:rPr lang="en-US" dirty="0">
                <a:solidFill>
                  <a:srgbClr val="AA0D91"/>
                </a:solidFill>
                <a:latin typeface="Menlo-Regular" charset="0"/>
              </a:rPr>
              <a:t>@property</a:t>
            </a:r>
            <a:r>
              <a:rPr lang="en-US" dirty="0">
                <a:solidFill>
                  <a:srgbClr val="000000"/>
                </a:solidFill>
                <a:latin typeface="Menlo-Regular" charset="0"/>
              </a:rPr>
              <a:t> (</a:t>
            </a:r>
            <a:r>
              <a:rPr lang="en-US" dirty="0">
                <a:solidFill>
                  <a:srgbClr val="AA0D91"/>
                </a:solidFill>
                <a:latin typeface="Menlo-Regular" charset="0"/>
              </a:rPr>
              <a:t>weak</a:t>
            </a:r>
            <a:r>
              <a:rPr lang="en-US" dirty="0">
                <a:solidFill>
                  <a:srgbClr val="000000"/>
                </a:solidFill>
                <a:latin typeface="Menlo-Regular" charset="0"/>
              </a:rPr>
              <a:t>) </a:t>
            </a:r>
            <a:r>
              <a:rPr lang="en-US" dirty="0">
                <a:solidFill>
                  <a:srgbClr val="AA0D91"/>
                </a:solidFill>
                <a:latin typeface="Menlo-Regular" charset="0"/>
              </a:rPr>
              <a:t>id</a:t>
            </a:r>
            <a:r>
              <a:rPr lang="en-US" dirty="0">
                <a:solidFill>
                  <a:srgbClr val="000000"/>
                </a:solidFill>
                <a:latin typeface="Menlo-Regular" charset="0"/>
              </a:rPr>
              <a:t> delegate;               </a:t>
            </a:r>
            <a:r>
              <a:rPr lang="en-US" dirty="0">
                <a:solidFill>
                  <a:srgbClr val="007400"/>
                </a:solidFill>
                <a:latin typeface="Menlo-Regular" charset="0"/>
              </a:rPr>
              <a:t>// Declare delegate as a weak reference</a:t>
            </a:r>
            <a:endParaRPr lang="en-US" dirty="0"/>
          </a:p>
        </p:txBody>
      </p:sp>
    </p:spTree>
    <p:extLst>
      <p:ext uri="{BB962C8B-B14F-4D97-AF65-F5344CB8AC3E}">
        <p14:creationId xmlns:p14="http://schemas.microsoft.com/office/powerpoint/2010/main" val="1604242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Property declaration</a:t>
            </a:r>
            <a:endParaRPr lang="en-US" dirty="0"/>
          </a:p>
        </p:txBody>
      </p:sp>
      <p:sp>
        <p:nvSpPr>
          <p:cNvPr id="3" name="Text Placeholder 2"/>
          <p:cNvSpPr>
            <a:spLocks noGrp="1"/>
          </p:cNvSpPr>
          <p:nvPr>
            <p:ph type="body" sz="quarter" idx="13"/>
          </p:nvPr>
        </p:nvSpPr>
        <p:spPr/>
        <p:txBody>
          <a:bodyPr/>
          <a:lstStyle/>
          <a:p>
            <a:r>
              <a:rPr lang="en-US" dirty="0" smtClean="0"/>
              <a:t>Properties</a:t>
            </a:r>
            <a:endParaRPr lang="en-US" dirty="0"/>
          </a:p>
        </p:txBody>
      </p:sp>
      <p:sp>
        <p:nvSpPr>
          <p:cNvPr id="5" name="Rectangle 4"/>
          <p:cNvSpPr/>
          <p:nvPr/>
        </p:nvSpPr>
        <p:spPr>
          <a:xfrm>
            <a:off x="183650" y="2151018"/>
            <a:ext cx="4886324" cy="369332"/>
          </a:xfrm>
          <a:prstGeom prst="rect">
            <a:avLst/>
          </a:prstGeom>
        </p:spPr>
        <p:txBody>
          <a:bodyPr wrap="square">
            <a:spAutoFit/>
          </a:bodyPr>
          <a:lstStyle/>
          <a:p>
            <a:r>
              <a:rPr lang="en-US" dirty="0" smtClean="0">
                <a:solidFill>
                  <a:srgbClr val="AA0D91"/>
                </a:solidFill>
                <a:latin typeface="Menlo-Regular" charset="0"/>
              </a:rPr>
              <a:t>@synthesize</a:t>
            </a:r>
            <a:r>
              <a:rPr lang="en-US" dirty="0" smtClean="0">
                <a:solidFill>
                  <a:srgbClr val="000000"/>
                </a:solidFill>
                <a:latin typeface="Menlo-Regular" charset="0"/>
              </a:rPr>
              <a:t> enabled = _</a:t>
            </a:r>
            <a:r>
              <a:rPr lang="en-US" dirty="0" err="1" smtClean="0">
                <a:solidFill>
                  <a:srgbClr val="000000"/>
                </a:solidFill>
                <a:latin typeface="Menlo-Regular" charset="0"/>
              </a:rPr>
              <a:t>isEnabled</a:t>
            </a:r>
            <a:r>
              <a:rPr lang="en-US" dirty="0" smtClean="0">
                <a:solidFill>
                  <a:srgbClr val="000000"/>
                </a:solidFill>
                <a:latin typeface="Menlo-Regular" charset="0"/>
              </a:rPr>
              <a:t>;</a:t>
            </a:r>
            <a:endParaRPr lang="en-US" dirty="0">
              <a:solidFill>
                <a:srgbClr val="000000"/>
              </a:solidFill>
              <a:latin typeface="Menlo-Regular" charset="0"/>
            </a:endParaRPr>
          </a:p>
        </p:txBody>
      </p:sp>
      <p:sp>
        <p:nvSpPr>
          <p:cNvPr id="6" name="Rectangle 5"/>
          <p:cNvSpPr/>
          <p:nvPr/>
        </p:nvSpPr>
        <p:spPr>
          <a:xfrm>
            <a:off x="183650" y="1206766"/>
            <a:ext cx="6463729" cy="784830"/>
          </a:xfrm>
          <a:prstGeom prst="rect">
            <a:avLst/>
          </a:prstGeom>
        </p:spPr>
        <p:txBody>
          <a:bodyPr wrap="square">
            <a:spAutoFit/>
          </a:bodyPr>
          <a:lstStyle/>
          <a:p>
            <a:r>
              <a:rPr lang="en-US" sz="1500" dirty="0">
                <a:solidFill>
                  <a:srgbClr val="3C3C3C"/>
                </a:solidFill>
                <a:latin typeface="LucidaGrande" charset="0"/>
              </a:rPr>
              <a:t>Use the </a:t>
            </a:r>
            <a:r>
              <a:rPr lang="en-US" sz="1500" dirty="0">
                <a:solidFill>
                  <a:srgbClr val="535353"/>
                </a:solidFill>
                <a:latin typeface="Courier" charset="0"/>
              </a:rPr>
              <a:t>@synthesize</a:t>
            </a:r>
            <a:r>
              <a:rPr lang="en-US" sz="1500" dirty="0">
                <a:solidFill>
                  <a:srgbClr val="3C3C3C"/>
                </a:solidFill>
                <a:latin typeface="LucidaGrande" charset="0"/>
              </a:rPr>
              <a:t> compiler directive in the class implementation to ask the compiler to generate the </a:t>
            </a:r>
            <a:r>
              <a:rPr lang="en-US" sz="1500" dirty="0" err="1">
                <a:solidFill>
                  <a:srgbClr val="3C3C3C"/>
                </a:solidFill>
                <a:latin typeface="LucidaGrande" charset="0"/>
              </a:rPr>
              <a:t>accessor</a:t>
            </a:r>
            <a:r>
              <a:rPr lang="en-US" sz="1500" dirty="0">
                <a:solidFill>
                  <a:srgbClr val="3C3C3C"/>
                </a:solidFill>
                <a:latin typeface="LucidaGrande" charset="0"/>
              </a:rPr>
              <a:t> methods along with the specially named instance variable.</a:t>
            </a:r>
            <a:endParaRPr lang="en-US" sz="1500" dirty="0"/>
          </a:p>
        </p:txBody>
      </p:sp>
      <p:sp>
        <p:nvSpPr>
          <p:cNvPr id="7" name="Rectangle 6"/>
          <p:cNvSpPr/>
          <p:nvPr/>
        </p:nvSpPr>
        <p:spPr>
          <a:xfrm>
            <a:off x="159569" y="2679772"/>
            <a:ext cx="6390203" cy="1015663"/>
          </a:xfrm>
          <a:prstGeom prst="rect">
            <a:avLst/>
          </a:prstGeom>
        </p:spPr>
        <p:txBody>
          <a:bodyPr wrap="square">
            <a:spAutoFit/>
          </a:bodyPr>
          <a:lstStyle/>
          <a:p>
            <a:r>
              <a:rPr lang="en-US" sz="1500" dirty="0">
                <a:solidFill>
                  <a:srgbClr val="3C3C3C"/>
                </a:solidFill>
                <a:latin typeface="LucidaGrande" charset="0"/>
              </a:rPr>
              <a:t>Incidentally, when you declare a property you can specify custom names for the </a:t>
            </a:r>
            <a:r>
              <a:rPr lang="en-US" sz="1500" dirty="0" err="1">
                <a:solidFill>
                  <a:srgbClr val="3C3C3C"/>
                </a:solidFill>
                <a:latin typeface="LucidaGrande" charset="0"/>
              </a:rPr>
              <a:t>accessor</a:t>
            </a:r>
            <a:r>
              <a:rPr lang="en-US" sz="1500" dirty="0">
                <a:solidFill>
                  <a:srgbClr val="3C3C3C"/>
                </a:solidFill>
                <a:latin typeface="LucidaGrande" charset="0"/>
              </a:rPr>
              <a:t> methods, typically to make the getter methods of Boolean properties follow a conventional form, as shown here:</a:t>
            </a:r>
            <a:endParaRPr lang="en-US" sz="1500" dirty="0"/>
          </a:p>
        </p:txBody>
      </p:sp>
      <p:sp>
        <p:nvSpPr>
          <p:cNvPr id="8" name="Rectangle 7"/>
          <p:cNvSpPr/>
          <p:nvPr/>
        </p:nvSpPr>
        <p:spPr>
          <a:xfrm>
            <a:off x="159569" y="3854857"/>
            <a:ext cx="6390203" cy="646331"/>
          </a:xfrm>
          <a:prstGeom prst="rect">
            <a:avLst/>
          </a:prstGeom>
        </p:spPr>
        <p:txBody>
          <a:bodyPr wrap="square">
            <a:spAutoFit/>
          </a:bodyPr>
          <a:lstStyle/>
          <a:p>
            <a:r>
              <a:rPr lang="en-US" dirty="0">
                <a:solidFill>
                  <a:srgbClr val="AA0D91"/>
                </a:solidFill>
                <a:latin typeface="Menlo-Regular" charset="0"/>
              </a:rPr>
              <a:t>@property</a:t>
            </a:r>
            <a:r>
              <a:rPr lang="en-US" dirty="0">
                <a:solidFill>
                  <a:srgbClr val="000000"/>
                </a:solidFill>
                <a:latin typeface="Menlo-Regular" charset="0"/>
              </a:rPr>
              <a:t> (assign, getter=</a:t>
            </a:r>
            <a:r>
              <a:rPr lang="en-US" dirty="0" err="1">
                <a:solidFill>
                  <a:srgbClr val="000000"/>
                </a:solidFill>
                <a:latin typeface="Menlo-Regular" charset="0"/>
              </a:rPr>
              <a:t>isEnabled</a:t>
            </a:r>
            <a:r>
              <a:rPr lang="en-US" dirty="0">
                <a:solidFill>
                  <a:srgbClr val="000000"/>
                </a:solidFill>
                <a:latin typeface="Menlo-Regular" charset="0"/>
              </a:rPr>
              <a:t>) </a:t>
            </a:r>
            <a:r>
              <a:rPr lang="en-US" dirty="0">
                <a:solidFill>
                  <a:srgbClr val="AA0D91"/>
                </a:solidFill>
                <a:latin typeface="Menlo-Regular" charset="0"/>
              </a:rPr>
              <a:t>BOOL</a:t>
            </a:r>
            <a:r>
              <a:rPr lang="en-US" dirty="0">
                <a:solidFill>
                  <a:srgbClr val="000000"/>
                </a:solidFill>
                <a:latin typeface="Menlo-Regular" charset="0"/>
              </a:rPr>
              <a:t> enabled;</a:t>
            </a:r>
          </a:p>
        </p:txBody>
      </p:sp>
    </p:spTree>
    <p:extLst>
      <p:ext uri="{BB962C8B-B14F-4D97-AF65-F5344CB8AC3E}">
        <p14:creationId xmlns:p14="http://schemas.microsoft.com/office/powerpoint/2010/main" val="1733719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Block declaration and usage</a:t>
            </a:r>
            <a:endParaRPr lang="en-US" dirty="0"/>
          </a:p>
        </p:txBody>
      </p:sp>
      <p:sp>
        <p:nvSpPr>
          <p:cNvPr id="3" name="Text Placeholder 2"/>
          <p:cNvSpPr>
            <a:spLocks noGrp="1"/>
          </p:cNvSpPr>
          <p:nvPr>
            <p:ph type="body" sz="quarter" idx="13"/>
          </p:nvPr>
        </p:nvSpPr>
        <p:spPr/>
        <p:txBody>
          <a:bodyPr/>
          <a:lstStyle/>
          <a:p>
            <a:r>
              <a:rPr lang="en-US" dirty="0" smtClean="0"/>
              <a:t>Blocks</a:t>
            </a:r>
            <a:endParaRPr lang="en-US" dirty="0"/>
          </a:p>
        </p:txBody>
      </p:sp>
      <p:pic>
        <p:nvPicPr>
          <p:cNvPr id="4" name="Picture 3"/>
          <p:cNvPicPr>
            <a:picLocks noChangeAspect="1"/>
          </p:cNvPicPr>
          <p:nvPr/>
        </p:nvPicPr>
        <p:blipFill>
          <a:blip r:embed="rId2"/>
          <a:stretch>
            <a:fillRect/>
          </a:stretch>
        </p:blipFill>
        <p:spPr>
          <a:xfrm>
            <a:off x="82193" y="1290480"/>
            <a:ext cx="6292921" cy="2613638"/>
          </a:xfrm>
          <a:prstGeom prst="rect">
            <a:avLst/>
          </a:prstGeom>
        </p:spPr>
      </p:pic>
      <p:sp>
        <p:nvSpPr>
          <p:cNvPr id="6" name="Rectangle 5"/>
          <p:cNvSpPr/>
          <p:nvPr/>
        </p:nvSpPr>
        <p:spPr>
          <a:xfrm>
            <a:off x="257175" y="4130019"/>
            <a:ext cx="3575085" cy="369332"/>
          </a:xfrm>
          <a:prstGeom prst="rect">
            <a:avLst/>
          </a:prstGeom>
        </p:spPr>
        <p:txBody>
          <a:bodyPr wrap="square">
            <a:spAutoFit/>
          </a:bodyPr>
          <a:lstStyle/>
          <a:p>
            <a:r>
              <a:rPr lang="en-US" dirty="0" err="1">
                <a:solidFill>
                  <a:srgbClr val="AA0D91"/>
                </a:solidFill>
                <a:latin typeface="Menlo-Regular" charset="0"/>
              </a:rPr>
              <a:t>int</a:t>
            </a:r>
            <a:r>
              <a:rPr lang="en-US" dirty="0">
                <a:solidFill>
                  <a:srgbClr val="000000"/>
                </a:solidFill>
                <a:latin typeface="Menlo-Regular" charset="0"/>
              </a:rPr>
              <a:t> result = </a:t>
            </a:r>
            <a:r>
              <a:rPr lang="en-US" dirty="0" err="1">
                <a:solidFill>
                  <a:srgbClr val="000000"/>
                </a:solidFill>
                <a:latin typeface="Menlo-Regular" charset="0"/>
              </a:rPr>
              <a:t>myBlock</a:t>
            </a:r>
            <a:r>
              <a:rPr lang="en-US" dirty="0">
                <a:solidFill>
                  <a:srgbClr val="000000"/>
                </a:solidFill>
                <a:latin typeface="Menlo-Regular" charset="0"/>
              </a:rPr>
              <a:t>(</a:t>
            </a:r>
            <a:r>
              <a:rPr lang="en-US" dirty="0">
                <a:solidFill>
                  <a:srgbClr val="1C00CF"/>
                </a:solidFill>
                <a:latin typeface="Menlo-Regular" charset="0"/>
              </a:rPr>
              <a:t>4</a:t>
            </a:r>
            <a:r>
              <a:rPr lang="en-US" dirty="0">
                <a:solidFill>
                  <a:srgbClr val="000000"/>
                </a:solidFill>
                <a:latin typeface="Menlo-Regular" charset="0"/>
              </a:rPr>
              <a:t>);</a:t>
            </a:r>
            <a:endParaRPr lang="en-US" dirty="0"/>
          </a:p>
        </p:txBody>
      </p:sp>
    </p:spTree>
    <p:extLst>
      <p:ext uri="{BB962C8B-B14F-4D97-AF65-F5344CB8AC3E}">
        <p14:creationId xmlns:p14="http://schemas.microsoft.com/office/powerpoint/2010/main" val="526078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Protocols</a:t>
            </a:r>
            <a:endParaRPr lang="en-US" dirty="0"/>
          </a:p>
        </p:txBody>
      </p:sp>
      <p:sp>
        <p:nvSpPr>
          <p:cNvPr id="3" name="Text Placeholder 2"/>
          <p:cNvSpPr>
            <a:spLocks noGrp="1"/>
          </p:cNvSpPr>
          <p:nvPr>
            <p:ph type="body" sz="quarter" idx="13"/>
          </p:nvPr>
        </p:nvSpPr>
        <p:spPr/>
        <p:txBody>
          <a:bodyPr/>
          <a:lstStyle/>
          <a:p>
            <a:r>
              <a:rPr lang="en-US" dirty="0" smtClean="0"/>
              <a:t>Protocols and Categories</a:t>
            </a:r>
            <a:endParaRPr lang="en-US" dirty="0"/>
          </a:p>
        </p:txBody>
      </p:sp>
      <p:sp>
        <p:nvSpPr>
          <p:cNvPr id="4" name="Rectangle 3"/>
          <p:cNvSpPr/>
          <p:nvPr/>
        </p:nvSpPr>
        <p:spPr>
          <a:xfrm>
            <a:off x="257176" y="1136498"/>
            <a:ext cx="5886770" cy="323165"/>
          </a:xfrm>
          <a:prstGeom prst="rect">
            <a:avLst/>
          </a:prstGeom>
        </p:spPr>
        <p:txBody>
          <a:bodyPr wrap="square">
            <a:spAutoFit/>
          </a:bodyPr>
          <a:lstStyle/>
          <a:p>
            <a:r>
              <a:rPr lang="en-US" sz="1500" dirty="0">
                <a:solidFill>
                  <a:srgbClr val="3C3C3C"/>
                </a:solidFill>
                <a:latin typeface="Arial" charset="0"/>
                <a:ea typeface="Arial" charset="0"/>
                <a:cs typeface="Arial" charset="0"/>
              </a:rPr>
              <a:t>A protocol declares methods that can be implemented by any class</a:t>
            </a:r>
            <a:endParaRPr lang="en-US" sz="1500" dirty="0">
              <a:latin typeface="Arial" charset="0"/>
              <a:ea typeface="Arial" charset="0"/>
              <a:cs typeface="Arial" charset="0"/>
            </a:endParaRPr>
          </a:p>
        </p:txBody>
      </p:sp>
      <p:sp>
        <p:nvSpPr>
          <p:cNvPr id="5" name="Rectangle 4"/>
          <p:cNvSpPr/>
          <p:nvPr/>
        </p:nvSpPr>
        <p:spPr>
          <a:xfrm>
            <a:off x="118314" y="3013259"/>
            <a:ext cx="6539340" cy="276999"/>
          </a:xfrm>
          <a:prstGeom prst="rect">
            <a:avLst/>
          </a:prstGeom>
        </p:spPr>
        <p:txBody>
          <a:bodyPr wrap="square">
            <a:spAutoFit/>
          </a:bodyPr>
          <a:lstStyle/>
          <a:p>
            <a:r>
              <a:rPr lang="en-US" sz="1200" dirty="0">
                <a:solidFill>
                  <a:srgbClr val="AA0D91"/>
                </a:solidFill>
                <a:latin typeface="Menlo-Regular" charset="0"/>
              </a:rPr>
              <a:t>@interface</a:t>
            </a:r>
            <a:r>
              <a:rPr lang="en-US" sz="1200" dirty="0">
                <a:solidFill>
                  <a:srgbClr val="000000"/>
                </a:solidFill>
                <a:latin typeface="Menlo-Regular" charset="0"/>
              </a:rPr>
              <a:t> </a:t>
            </a:r>
            <a:r>
              <a:rPr lang="en-US" sz="1200" dirty="0" err="1">
                <a:solidFill>
                  <a:srgbClr val="000000"/>
                </a:solidFill>
                <a:latin typeface="Menlo-Regular" charset="0"/>
              </a:rPr>
              <a:t>TrackMixAppDelegate</a:t>
            </a:r>
            <a:r>
              <a:rPr lang="en-US" sz="1200" dirty="0">
                <a:solidFill>
                  <a:srgbClr val="000000"/>
                </a:solidFill>
                <a:latin typeface="Menlo-Regular" charset="0"/>
              </a:rPr>
              <a:t> : </a:t>
            </a:r>
            <a:r>
              <a:rPr lang="en-US" sz="1200" dirty="0" err="1">
                <a:solidFill>
                  <a:srgbClr val="5C2699"/>
                </a:solidFill>
                <a:latin typeface="Menlo-Regular" charset="0"/>
              </a:rPr>
              <a:t>NSObject</a:t>
            </a:r>
            <a:r>
              <a:rPr lang="en-US" sz="1200" dirty="0">
                <a:solidFill>
                  <a:srgbClr val="000000"/>
                </a:solidFill>
                <a:latin typeface="Menlo-Regular" charset="0"/>
              </a:rPr>
              <a:t> &lt;</a:t>
            </a:r>
            <a:r>
              <a:rPr lang="en-US" sz="1200" dirty="0" err="1">
                <a:solidFill>
                  <a:srgbClr val="5C2699"/>
                </a:solidFill>
                <a:latin typeface="Menlo-Regular" charset="0"/>
              </a:rPr>
              <a:t>NSApplicationDelegate</a:t>
            </a:r>
            <a:r>
              <a:rPr lang="en-US" sz="1200" dirty="0">
                <a:solidFill>
                  <a:srgbClr val="000000"/>
                </a:solidFill>
                <a:latin typeface="Menlo-Regular" charset="0"/>
              </a:rPr>
              <a:t>&gt;</a:t>
            </a:r>
          </a:p>
        </p:txBody>
      </p:sp>
      <p:sp>
        <p:nvSpPr>
          <p:cNvPr id="6" name="Rectangle 5"/>
          <p:cNvSpPr/>
          <p:nvPr/>
        </p:nvSpPr>
        <p:spPr>
          <a:xfrm>
            <a:off x="118314" y="3803427"/>
            <a:ext cx="4768652" cy="1015663"/>
          </a:xfrm>
          <a:prstGeom prst="rect">
            <a:avLst/>
          </a:prstGeom>
        </p:spPr>
        <p:txBody>
          <a:bodyPr wrap="square">
            <a:spAutoFit/>
          </a:bodyPr>
          <a:lstStyle/>
          <a:p>
            <a:r>
              <a:rPr lang="en-US" sz="1200" dirty="0" smtClean="0">
                <a:solidFill>
                  <a:srgbClr val="AA0D91"/>
                </a:solidFill>
                <a:latin typeface="Menlo-Regular" charset="0"/>
              </a:rPr>
              <a:t>@protocol</a:t>
            </a:r>
            <a:r>
              <a:rPr lang="en-US" sz="1200" dirty="0" smtClean="0">
                <a:solidFill>
                  <a:srgbClr val="000000"/>
                </a:solidFill>
                <a:latin typeface="Menlo-Regular" charset="0"/>
              </a:rPr>
              <a:t> </a:t>
            </a:r>
            <a:r>
              <a:rPr lang="en-US" sz="1200" dirty="0" err="1" smtClean="0">
                <a:solidFill>
                  <a:srgbClr val="000000"/>
                </a:solidFill>
                <a:latin typeface="Menlo-Regular" charset="0"/>
              </a:rPr>
              <a:t>MyProtocol</a:t>
            </a:r>
            <a:endParaRPr lang="en-US" sz="1200" dirty="0" smtClean="0">
              <a:solidFill>
                <a:srgbClr val="000000"/>
              </a:solidFill>
              <a:latin typeface="Menlo-Regular" charset="0"/>
            </a:endParaRPr>
          </a:p>
          <a:p>
            <a:endParaRPr lang="en-US" sz="1200" dirty="0" smtClean="0">
              <a:solidFill>
                <a:srgbClr val="000000"/>
              </a:solidFill>
              <a:latin typeface="Menlo-Regular" charset="0"/>
            </a:endParaRPr>
          </a:p>
          <a:p>
            <a:pPr marL="285750" indent="-285750">
              <a:buFontTx/>
              <a:buChar char="-"/>
            </a:pPr>
            <a:r>
              <a:rPr lang="en-US" sz="1200" dirty="0" smtClean="0">
                <a:solidFill>
                  <a:srgbClr val="000000"/>
                </a:solidFill>
                <a:latin typeface="Menlo-Regular" charset="0"/>
              </a:rPr>
              <a:t>(</a:t>
            </a:r>
            <a:r>
              <a:rPr lang="en-US" sz="1200" dirty="0" smtClean="0">
                <a:solidFill>
                  <a:srgbClr val="AA0D91"/>
                </a:solidFill>
                <a:latin typeface="Menlo-Regular" charset="0"/>
              </a:rPr>
              <a:t>void</a:t>
            </a:r>
            <a:r>
              <a:rPr lang="en-US" sz="1200" dirty="0" smtClean="0">
                <a:solidFill>
                  <a:srgbClr val="000000"/>
                </a:solidFill>
                <a:latin typeface="Menlo-Regular" charset="0"/>
              </a:rPr>
              <a:t>)</a:t>
            </a:r>
            <a:r>
              <a:rPr lang="en-US" sz="1200" dirty="0" err="1" smtClean="0">
                <a:solidFill>
                  <a:srgbClr val="000000"/>
                </a:solidFill>
                <a:latin typeface="Menlo-Regular" charset="0"/>
              </a:rPr>
              <a:t>myProtocolMethod</a:t>
            </a:r>
            <a:r>
              <a:rPr lang="en-US" sz="1200" dirty="0" smtClean="0">
                <a:solidFill>
                  <a:srgbClr val="000000"/>
                </a:solidFill>
                <a:latin typeface="Menlo-Regular" charset="0"/>
              </a:rPr>
              <a:t>;</a:t>
            </a:r>
          </a:p>
          <a:p>
            <a:pPr marL="285750" indent="-285750">
              <a:buFontTx/>
              <a:buChar char="-"/>
            </a:pPr>
            <a:endParaRPr lang="en-US" sz="1200" dirty="0" smtClean="0">
              <a:solidFill>
                <a:srgbClr val="000000"/>
              </a:solidFill>
              <a:latin typeface="Menlo-Regular" charset="0"/>
            </a:endParaRPr>
          </a:p>
          <a:p>
            <a:r>
              <a:rPr lang="en-US" sz="1200" dirty="0" smtClean="0">
                <a:solidFill>
                  <a:srgbClr val="AA0D91"/>
                </a:solidFill>
                <a:latin typeface="Menlo-Regular" charset="0"/>
              </a:rPr>
              <a:t>@end</a:t>
            </a:r>
            <a:endParaRPr lang="en-US" sz="1200" dirty="0"/>
          </a:p>
        </p:txBody>
      </p:sp>
      <p:sp>
        <p:nvSpPr>
          <p:cNvPr id="7" name="Rectangle 6"/>
          <p:cNvSpPr/>
          <p:nvPr/>
        </p:nvSpPr>
        <p:spPr>
          <a:xfrm>
            <a:off x="257176" y="3408343"/>
            <a:ext cx="6318285" cy="323165"/>
          </a:xfrm>
          <a:prstGeom prst="rect">
            <a:avLst/>
          </a:prstGeom>
        </p:spPr>
        <p:txBody>
          <a:bodyPr wrap="square">
            <a:spAutoFit/>
          </a:bodyPr>
          <a:lstStyle/>
          <a:p>
            <a:r>
              <a:rPr lang="en-US" sz="1500" dirty="0">
                <a:solidFill>
                  <a:srgbClr val="3C3C3C"/>
                </a:solidFill>
                <a:latin typeface="Arial" charset="0"/>
                <a:ea typeface="Arial" charset="0"/>
                <a:cs typeface="Arial" charset="0"/>
              </a:rPr>
              <a:t>The declaration of a protocol looks similar to that of a class interface</a:t>
            </a:r>
            <a:endParaRPr lang="en-US" sz="1500" dirty="0">
              <a:latin typeface="Arial" charset="0"/>
              <a:ea typeface="Arial" charset="0"/>
              <a:cs typeface="Arial" charset="0"/>
            </a:endParaRPr>
          </a:p>
        </p:txBody>
      </p:sp>
      <p:pic>
        <p:nvPicPr>
          <p:cNvPr id="10" name="Picture 9"/>
          <p:cNvPicPr>
            <a:picLocks noChangeAspect="1"/>
          </p:cNvPicPr>
          <p:nvPr/>
        </p:nvPicPr>
        <p:blipFill>
          <a:blip r:embed="rId2"/>
          <a:stretch>
            <a:fillRect/>
          </a:stretch>
        </p:blipFill>
        <p:spPr>
          <a:xfrm>
            <a:off x="1595190" y="1331819"/>
            <a:ext cx="3642255" cy="1734030"/>
          </a:xfrm>
          <a:prstGeom prst="rect">
            <a:avLst/>
          </a:prstGeom>
        </p:spPr>
      </p:pic>
    </p:spTree>
    <p:extLst>
      <p:ext uri="{BB962C8B-B14F-4D97-AF65-F5344CB8AC3E}">
        <p14:creationId xmlns:p14="http://schemas.microsoft.com/office/powerpoint/2010/main" val="1605146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Categories</a:t>
            </a:r>
            <a:endParaRPr lang="en-US" dirty="0"/>
          </a:p>
        </p:txBody>
      </p:sp>
      <p:sp>
        <p:nvSpPr>
          <p:cNvPr id="3" name="Text Placeholder 2"/>
          <p:cNvSpPr>
            <a:spLocks noGrp="1"/>
          </p:cNvSpPr>
          <p:nvPr>
            <p:ph type="body" sz="quarter" idx="13"/>
          </p:nvPr>
        </p:nvSpPr>
        <p:spPr/>
        <p:txBody>
          <a:bodyPr/>
          <a:lstStyle/>
          <a:p>
            <a:r>
              <a:rPr lang="en-US" dirty="0"/>
              <a:t>Protocols and Categories</a:t>
            </a:r>
          </a:p>
          <a:p>
            <a:endParaRPr lang="en-US" dirty="0"/>
          </a:p>
        </p:txBody>
      </p:sp>
      <p:sp>
        <p:nvSpPr>
          <p:cNvPr id="4" name="Rectangle 3"/>
          <p:cNvSpPr/>
          <p:nvPr/>
        </p:nvSpPr>
        <p:spPr>
          <a:xfrm>
            <a:off x="257175" y="1175540"/>
            <a:ext cx="6215543" cy="584775"/>
          </a:xfrm>
          <a:prstGeom prst="rect">
            <a:avLst/>
          </a:prstGeom>
        </p:spPr>
        <p:txBody>
          <a:bodyPr wrap="square">
            <a:spAutoFit/>
          </a:bodyPr>
          <a:lstStyle/>
          <a:p>
            <a:r>
              <a:rPr lang="en-US" sz="1600" dirty="0"/>
              <a:t>A </a:t>
            </a:r>
            <a:r>
              <a:rPr lang="en-US" sz="1600" b="1" dirty="0"/>
              <a:t>category</a:t>
            </a:r>
            <a:r>
              <a:rPr lang="en-US" sz="1600" dirty="0"/>
              <a:t> is a feature of the Objective-C language that enables you to extend the interface of a class without having to subclass it.</a:t>
            </a:r>
            <a:endParaRPr lang="en-US" sz="1500" dirty="0">
              <a:latin typeface="Arial" charset="0"/>
              <a:ea typeface="Arial" charset="0"/>
              <a:cs typeface="Arial" charset="0"/>
            </a:endParaRPr>
          </a:p>
        </p:txBody>
      </p:sp>
      <p:sp>
        <p:nvSpPr>
          <p:cNvPr id="5" name="Rectangle 4"/>
          <p:cNvSpPr/>
          <p:nvPr/>
        </p:nvSpPr>
        <p:spPr>
          <a:xfrm>
            <a:off x="257174" y="1840499"/>
            <a:ext cx="4962097" cy="323165"/>
          </a:xfrm>
          <a:prstGeom prst="rect">
            <a:avLst/>
          </a:prstGeom>
        </p:spPr>
        <p:txBody>
          <a:bodyPr wrap="square">
            <a:spAutoFit/>
          </a:bodyPr>
          <a:lstStyle/>
          <a:p>
            <a:r>
              <a:rPr lang="en-US" sz="1500" dirty="0">
                <a:solidFill>
                  <a:srgbClr val="AA0D91"/>
                </a:solidFill>
                <a:latin typeface="Menlo-Regular" charset="0"/>
              </a:rPr>
              <a:t>@interface</a:t>
            </a:r>
            <a:r>
              <a:rPr lang="en-US" sz="1500" dirty="0">
                <a:solidFill>
                  <a:srgbClr val="000000"/>
                </a:solidFill>
                <a:latin typeface="Menlo-Regular" charset="0"/>
              </a:rPr>
              <a:t> </a:t>
            </a:r>
            <a:r>
              <a:rPr lang="en-US" sz="1500" dirty="0" err="1">
                <a:solidFill>
                  <a:srgbClr val="000000"/>
                </a:solidFill>
                <a:latin typeface="Menlo-Regular" charset="0"/>
              </a:rPr>
              <a:t>NSDate</a:t>
            </a:r>
            <a:r>
              <a:rPr lang="en-US" sz="1500" dirty="0">
                <a:solidFill>
                  <a:srgbClr val="000000"/>
                </a:solidFill>
                <a:latin typeface="Menlo-Regular" charset="0"/>
              </a:rPr>
              <a:t> (</a:t>
            </a:r>
            <a:r>
              <a:rPr lang="en-US" sz="1500" dirty="0" err="1">
                <a:solidFill>
                  <a:srgbClr val="000000"/>
                </a:solidFill>
                <a:latin typeface="Menlo-Regular" charset="0"/>
              </a:rPr>
              <a:t>NSDateCreation</a:t>
            </a:r>
            <a:r>
              <a:rPr lang="en-US" sz="1500" dirty="0">
                <a:solidFill>
                  <a:srgbClr val="000000"/>
                </a:solidFill>
                <a:latin typeface="Menlo-Regular" charset="0"/>
              </a:rPr>
              <a:t>)</a:t>
            </a:r>
          </a:p>
        </p:txBody>
      </p:sp>
      <p:sp>
        <p:nvSpPr>
          <p:cNvPr id="6" name="Rectangle 5"/>
          <p:cNvSpPr/>
          <p:nvPr/>
        </p:nvSpPr>
        <p:spPr>
          <a:xfrm>
            <a:off x="257174" y="2290015"/>
            <a:ext cx="6030610" cy="784830"/>
          </a:xfrm>
          <a:prstGeom prst="rect">
            <a:avLst/>
          </a:prstGeom>
        </p:spPr>
        <p:txBody>
          <a:bodyPr wrap="square">
            <a:spAutoFit/>
          </a:bodyPr>
          <a:lstStyle/>
          <a:p>
            <a:r>
              <a:rPr lang="en-US" sz="1500" dirty="0">
                <a:latin typeface="Arial" charset="0"/>
                <a:ea typeface="Arial" charset="0"/>
                <a:cs typeface="Arial" charset="0"/>
              </a:rPr>
              <a:t>You can also use an anonymous category known as a class extension to declare private properties and private methods in the implementation (.m) file.</a:t>
            </a:r>
          </a:p>
        </p:txBody>
      </p:sp>
      <p:sp>
        <p:nvSpPr>
          <p:cNvPr id="8" name="Rectangle 7"/>
          <p:cNvSpPr/>
          <p:nvPr/>
        </p:nvSpPr>
        <p:spPr>
          <a:xfrm>
            <a:off x="246579" y="3213345"/>
            <a:ext cx="6226139" cy="1246495"/>
          </a:xfrm>
          <a:prstGeom prst="rect">
            <a:avLst/>
          </a:prstGeom>
        </p:spPr>
        <p:txBody>
          <a:bodyPr wrap="square">
            <a:spAutoFit/>
          </a:bodyPr>
          <a:lstStyle/>
          <a:p>
            <a:r>
              <a:rPr lang="en-US" sz="1500" dirty="0">
                <a:solidFill>
                  <a:srgbClr val="AA0D91"/>
                </a:solidFill>
                <a:latin typeface="Menlo-Regular" charset="0"/>
              </a:rPr>
              <a:t>@interface</a:t>
            </a:r>
            <a:r>
              <a:rPr lang="en-US" sz="1500" dirty="0">
                <a:solidFill>
                  <a:srgbClr val="000000"/>
                </a:solidFill>
                <a:latin typeface="Menlo-Regular" charset="0"/>
              </a:rPr>
              <a:t> </a:t>
            </a:r>
            <a:r>
              <a:rPr lang="en-US" sz="1500" dirty="0" err="1">
                <a:solidFill>
                  <a:srgbClr val="000000"/>
                </a:solidFill>
                <a:latin typeface="Menlo-Regular" charset="0"/>
              </a:rPr>
              <a:t>TrackMixAppDelegate</a:t>
            </a:r>
            <a:r>
              <a:rPr lang="en-US" sz="1500" dirty="0">
                <a:solidFill>
                  <a:srgbClr val="000000"/>
                </a:solidFill>
                <a:latin typeface="Menlo-Regular" charset="0"/>
              </a:rPr>
              <a:t> ()</a:t>
            </a:r>
          </a:p>
          <a:p>
            <a:r>
              <a:rPr lang="en-US" sz="1500" dirty="0">
                <a:solidFill>
                  <a:srgbClr val="AA0D91"/>
                </a:solidFill>
                <a:latin typeface="Menlo-Regular" charset="0"/>
              </a:rPr>
              <a:t>@property</a:t>
            </a:r>
            <a:r>
              <a:rPr lang="en-US" sz="1500" dirty="0">
                <a:solidFill>
                  <a:srgbClr val="000000"/>
                </a:solidFill>
                <a:latin typeface="Menlo-Regular" charset="0"/>
              </a:rPr>
              <a:t> (</a:t>
            </a:r>
            <a:r>
              <a:rPr lang="en-US" sz="1500" dirty="0">
                <a:solidFill>
                  <a:srgbClr val="AA0D91"/>
                </a:solidFill>
                <a:latin typeface="Menlo-Regular" charset="0"/>
              </a:rPr>
              <a:t>weak</a:t>
            </a:r>
            <a:r>
              <a:rPr lang="en-US" sz="1500" dirty="0">
                <a:solidFill>
                  <a:srgbClr val="000000"/>
                </a:solidFill>
                <a:latin typeface="Menlo-Regular" charset="0"/>
              </a:rPr>
              <a:t>) </a:t>
            </a:r>
            <a:r>
              <a:rPr lang="en-US" sz="1500" dirty="0" err="1">
                <a:solidFill>
                  <a:srgbClr val="AA0D91"/>
                </a:solidFill>
                <a:latin typeface="Menlo-Regular" charset="0"/>
              </a:rPr>
              <a:t>IBOutlet</a:t>
            </a:r>
            <a:r>
              <a:rPr lang="en-US" sz="1500" dirty="0">
                <a:solidFill>
                  <a:srgbClr val="000000"/>
                </a:solidFill>
                <a:latin typeface="Menlo-Regular" charset="0"/>
              </a:rPr>
              <a:t> </a:t>
            </a:r>
            <a:r>
              <a:rPr lang="en-US" sz="1500" dirty="0" err="1">
                <a:solidFill>
                  <a:srgbClr val="5C2699"/>
                </a:solidFill>
                <a:latin typeface="Menlo-Regular" charset="0"/>
              </a:rPr>
              <a:t>NSWindow</a:t>
            </a:r>
            <a:r>
              <a:rPr lang="en-US" sz="1500" dirty="0">
                <a:solidFill>
                  <a:srgbClr val="000000"/>
                </a:solidFill>
                <a:latin typeface="Menlo-Regular" charset="0"/>
              </a:rPr>
              <a:t> *window;</a:t>
            </a:r>
          </a:p>
          <a:p>
            <a:r>
              <a:rPr lang="en-US" sz="1500" dirty="0">
                <a:solidFill>
                  <a:srgbClr val="AA0D91"/>
                </a:solidFill>
                <a:latin typeface="Menlo-Regular" charset="0"/>
              </a:rPr>
              <a:t>@property</a:t>
            </a:r>
            <a:r>
              <a:rPr lang="en-US" sz="1500" dirty="0">
                <a:solidFill>
                  <a:srgbClr val="000000"/>
                </a:solidFill>
                <a:latin typeface="Menlo-Regular" charset="0"/>
              </a:rPr>
              <a:t> (</a:t>
            </a:r>
            <a:r>
              <a:rPr lang="en-US" sz="1500" dirty="0">
                <a:solidFill>
                  <a:srgbClr val="AA0D91"/>
                </a:solidFill>
                <a:latin typeface="Menlo-Regular" charset="0"/>
              </a:rPr>
              <a:t>assign</a:t>
            </a:r>
            <a:r>
              <a:rPr lang="en-US" sz="1500" dirty="0">
                <a:solidFill>
                  <a:srgbClr val="000000"/>
                </a:solidFill>
                <a:latin typeface="Menlo-Regular" charset="0"/>
              </a:rPr>
              <a:t>) </a:t>
            </a:r>
            <a:r>
              <a:rPr lang="en-US" sz="1500" dirty="0" err="1">
                <a:solidFill>
                  <a:srgbClr val="AA0D91"/>
                </a:solidFill>
                <a:latin typeface="Menlo-Regular" charset="0"/>
              </a:rPr>
              <a:t>IBOutlet</a:t>
            </a:r>
            <a:r>
              <a:rPr lang="en-US" sz="1500" dirty="0">
                <a:solidFill>
                  <a:srgbClr val="000000"/>
                </a:solidFill>
                <a:latin typeface="Menlo-Regular" charset="0"/>
              </a:rPr>
              <a:t> </a:t>
            </a:r>
            <a:r>
              <a:rPr lang="en-US" sz="1500" dirty="0" err="1">
                <a:solidFill>
                  <a:srgbClr val="5C2699"/>
                </a:solidFill>
                <a:latin typeface="Menlo-Regular" charset="0"/>
              </a:rPr>
              <a:t>NSTextField</a:t>
            </a:r>
            <a:r>
              <a:rPr lang="en-US" sz="1500" dirty="0">
                <a:solidFill>
                  <a:srgbClr val="000000"/>
                </a:solidFill>
                <a:latin typeface="Menlo-Regular" charset="0"/>
              </a:rPr>
              <a:t> *</a:t>
            </a:r>
            <a:r>
              <a:rPr lang="en-US" sz="1500" dirty="0" err="1">
                <a:solidFill>
                  <a:srgbClr val="000000"/>
                </a:solidFill>
                <a:latin typeface="Menlo-Regular" charset="0"/>
              </a:rPr>
              <a:t>nameField</a:t>
            </a:r>
            <a:r>
              <a:rPr lang="en-US" sz="1500" dirty="0">
                <a:solidFill>
                  <a:srgbClr val="000000"/>
                </a:solidFill>
                <a:latin typeface="Menlo-Regular" charset="0"/>
              </a:rPr>
              <a:t>;</a:t>
            </a:r>
          </a:p>
          <a:p>
            <a:r>
              <a:rPr lang="en-US" sz="1500" dirty="0">
                <a:solidFill>
                  <a:srgbClr val="AA0D91"/>
                </a:solidFill>
                <a:latin typeface="Menlo-Regular" charset="0"/>
              </a:rPr>
              <a:t>@property</a:t>
            </a:r>
            <a:r>
              <a:rPr lang="en-US" sz="1500" dirty="0">
                <a:solidFill>
                  <a:srgbClr val="000000"/>
                </a:solidFill>
                <a:latin typeface="Menlo-Regular" charset="0"/>
              </a:rPr>
              <a:t> (</a:t>
            </a:r>
            <a:r>
              <a:rPr lang="en-US" sz="1500" dirty="0">
                <a:solidFill>
                  <a:srgbClr val="AA0D91"/>
                </a:solidFill>
                <a:latin typeface="Menlo-Regular" charset="0"/>
              </a:rPr>
              <a:t>strong</a:t>
            </a:r>
            <a:r>
              <a:rPr lang="en-US" sz="1500" dirty="0">
                <a:solidFill>
                  <a:srgbClr val="000000"/>
                </a:solidFill>
                <a:latin typeface="Menlo-Regular" charset="0"/>
              </a:rPr>
              <a:t>) </a:t>
            </a:r>
            <a:r>
              <a:rPr lang="en-US" sz="1500" dirty="0" err="1">
                <a:solidFill>
                  <a:srgbClr val="000000"/>
                </a:solidFill>
                <a:latin typeface="Menlo-Regular" charset="0"/>
              </a:rPr>
              <a:t>MyDataObject</a:t>
            </a:r>
            <a:r>
              <a:rPr lang="en-US" sz="1500" dirty="0">
                <a:solidFill>
                  <a:srgbClr val="000000"/>
                </a:solidFill>
                <a:latin typeface="Menlo-Regular" charset="0"/>
              </a:rPr>
              <a:t> *data;</a:t>
            </a:r>
          </a:p>
          <a:p>
            <a:r>
              <a:rPr lang="en-US" sz="1500" dirty="0">
                <a:solidFill>
                  <a:srgbClr val="AA0D91"/>
                </a:solidFill>
                <a:latin typeface="Menlo-Regular" charset="0"/>
              </a:rPr>
              <a:t>@end</a:t>
            </a:r>
            <a:endParaRPr lang="en-US" sz="1500" dirty="0"/>
          </a:p>
        </p:txBody>
      </p:sp>
    </p:spTree>
    <p:extLst>
      <p:ext uri="{BB962C8B-B14F-4D97-AF65-F5344CB8AC3E}">
        <p14:creationId xmlns:p14="http://schemas.microsoft.com/office/powerpoint/2010/main" val="1841120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ext Placeholder 2"/>
          <p:cNvSpPr>
            <a:spLocks noGrp="1"/>
          </p:cNvSpPr>
          <p:nvPr>
            <p:ph type="body" sz="quarter" idx="13"/>
          </p:nvPr>
        </p:nvSpPr>
        <p:spPr/>
        <p:txBody>
          <a:bodyPr/>
          <a:lstStyle/>
          <a:p>
            <a:r>
              <a:rPr lang="en-US" dirty="0" smtClean="0"/>
              <a:t>Defined Types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58478400"/>
              </p:ext>
            </p:extLst>
          </p:nvPr>
        </p:nvGraphicFramePr>
        <p:xfrm>
          <a:off x="257176" y="1818525"/>
          <a:ext cx="6246366" cy="2044700"/>
        </p:xfrm>
        <a:graphic>
          <a:graphicData uri="http://schemas.openxmlformats.org/drawingml/2006/table">
            <a:tbl>
              <a:tblPr firstRow="1" bandRow="1">
                <a:tableStyleId>{5C22544A-7EE6-4342-B048-85BDC9FD1C3A}</a:tableStyleId>
              </a:tblPr>
              <a:tblGrid>
                <a:gridCol w="883877"/>
                <a:gridCol w="5362489"/>
              </a:tblGrid>
              <a:tr h="154868">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dirty="0" smtClean="0">
                          <a:solidFill>
                            <a:srgbClr val="AA0D91"/>
                          </a:solidFill>
                          <a:latin typeface="Menlo-Regular" charset="0"/>
                        </a:rPr>
                        <a:t>id</a:t>
                      </a:r>
                      <a:endParaRPr lang="en-US" dirty="0"/>
                    </a:p>
                  </a:txBody>
                  <a:tcPr/>
                </a:tc>
                <a:tc>
                  <a:txBody>
                    <a:bodyPr/>
                    <a:lstStyle/>
                    <a:p>
                      <a:r>
                        <a:rPr lang="en-US" sz="1350" kern="1200" dirty="0" smtClean="0">
                          <a:solidFill>
                            <a:schemeClr val="dk1"/>
                          </a:solidFill>
                          <a:latin typeface="+mn-lt"/>
                          <a:ea typeface="+mn-ea"/>
                          <a:cs typeface="+mn-cs"/>
                        </a:rPr>
                        <a:t>The dynamic object type. The negative literal for both dynamically and statically typed objects is nil.</a:t>
                      </a:r>
                      <a:endParaRPr lang="en-US" dirty="0"/>
                    </a:p>
                  </a:txBody>
                  <a:tcPr/>
                </a:tc>
              </a:tr>
              <a:tr h="370840">
                <a:tc>
                  <a:txBody>
                    <a:bodyPr/>
                    <a:lstStyle/>
                    <a:p>
                      <a:r>
                        <a:rPr lang="en-US" sz="1400" dirty="0" smtClean="0">
                          <a:solidFill>
                            <a:srgbClr val="000000"/>
                          </a:solidFill>
                          <a:latin typeface="Menlo-Regular" charset="0"/>
                        </a:rPr>
                        <a:t>Class</a:t>
                      </a:r>
                      <a:endParaRPr lang="en-US" dirty="0"/>
                    </a:p>
                  </a:txBody>
                  <a:tcPr/>
                </a:tc>
                <a:tc>
                  <a:txBody>
                    <a:bodyPr/>
                    <a:lstStyle/>
                    <a:p>
                      <a:r>
                        <a:rPr lang="en-US" sz="1350" kern="1200" dirty="0" smtClean="0">
                          <a:solidFill>
                            <a:schemeClr val="dk1"/>
                          </a:solidFill>
                          <a:latin typeface="+mn-lt"/>
                          <a:ea typeface="+mn-ea"/>
                          <a:cs typeface="+mn-cs"/>
                        </a:rPr>
                        <a:t>The dynamic class type. Its negative literal is Nil.	</a:t>
                      </a:r>
                    </a:p>
                  </a:txBody>
                  <a:tcPr/>
                </a:tc>
              </a:tr>
              <a:tr h="37084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dirty="0" smtClean="0">
                          <a:solidFill>
                            <a:srgbClr val="AA0D91"/>
                          </a:solidFill>
                          <a:latin typeface="Menlo-Regular" charset="0"/>
                        </a:rPr>
                        <a:t>SEL</a:t>
                      </a:r>
                      <a:endParaRPr lang="en-US" dirty="0"/>
                    </a:p>
                  </a:txBody>
                  <a:tcPr/>
                </a:tc>
                <a:tc>
                  <a:txBody>
                    <a:bodyPr/>
                    <a:lstStyle/>
                    <a:p>
                      <a:r>
                        <a:rPr lang="en-US" sz="1350" kern="1200" dirty="0" smtClean="0">
                          <a:solidFill>
                            <a:schemeClr val="dk1"/>
                          </a:solidFill>
                          <a:latin typeface="+mn-lt"/>
                          <a:ea typeface="+mn-ea"/>
                          <a:cs typeface="+mn-cs"/>
                        </a:rPr>
                        <a:t>The data type (</a:t>
                      </a:r>
                      <a:r>
                        <a:rPr lang="en-US" sz="1350" kern="1200" dirty="0" err="1" smtClean="0">
                          <a:solidFill>
                            <a:schemeClr val="dk1"/>
                          </a:solidFill>
                          <a:latin typeface="+mn-lt"/>
                          <a:ea typeface="+mn-ea"/>
                          <a:cs typeface="+mn-cs"/>
                        </a:rPr>
                        <a:t>typedef</a:t>
                      </a:r>
                      <a:r>
                        <a:rPr lang="en-US" sz="1350" kern="1200" dirty="0" smtClean="0">
                          <a:solidFill>
                            <a:schemeClr val="dk1"/>
                          </a:solidFill>
                          <a:latin typeface="+mn-lt"/>
                          <a:ea typeface="+mn-ea"/>
                          <a:cs typeface="+mn-cs"/>
                        </a:rPr>
                        <a:t>) of a selector; this data type represents a method signature at runtime. Its negative literal is NULL.</a:t>
                      </a:r>
                      <a:endParaRPr lang="en-US" dirty="0"/>
                    </a:p>
                  </a:txBody>
                  <a:tcPr/>
                </a:tc>
              </a:tr>
              <a:tr h="370840">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dirty="0" smtClean="0">
                          <a:solidFill>
                            <a:srgbClr val="AA0D91"/>
                          </a:solidFill>
                          <a:latin typeface="Menlo-Regular" charset="0"/>
                        </a:rPr>
                        <a:t>BOOL</a:t>
                      </a:r>
                      <a:endParaRPr lang="en-US" dirty="0"/>
                    </a:p>
                  </a:txBody>
                  <a:tcPr/>
                </a:tc>
                <a:tc>
                  <a:txBody>
                    <a:bodyPr/>
                    <a:lstStyle/>
                    <a:p>
                      <a:r>
                        <a:rPr lang="en-US" sz="1350" kern="1200" dirty="0" smtClean="0">
                          <a:solidFill>
                            <a:schemeClr val="dk1"/>
                          </a:solidFill>
                          <a:latin typeface="+mn-lt"/>
                          <a:ea typeface="+mn-ea"/>
                          <a:cs typeface="+mn-cs"/>
                        </a:rPr>
                        <a:t>A Boolean type. The literal values are YES and NO.</a:t>
                      </a:r>
                      <a:endParaRPr lang="en-US" dirty="0"/>
                    </a:p>
                  </a:txBody>
                  <a:tcPr/>
                </a:tc>
              </a:tr>
            </a:tbl>
          </a:graphicData>
        </a:graphic>
      </p:graphicFrame>
    </p:spTree>
    <p:extLst>
      <p:ext uri="{BB962C8B-B14F-4D97-AF65-F5344CB8AC3E}">
        <p14:creationId xmlns:p14="http://schemas.microsoft.com/office/powerpoint/2010/main" val="851219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bwMode="hidden">
          <a:xfrm>
            <a:off x="0" y="865189"/>
            <a:ext cx="6858000" cy="2225552"/>
          </a:xfrm>
          <a:prstGeom prst="rect">
            <a:avLst/>
          </a:prstGeom>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bwMode="hidden">
          <a:xfrm flipV="1">
            <a:off x="0" y="642935"/>
            <a:ext cx="6858000" cy="546102"/>
          </a:xfrm>
          <a:prstGeom prst="rect">
            <a:avLst/>
          </a:prstGeom>
        </p:spPr>
      </p:pic>
      <p:sp>
        <p:nvSpPr>
          <p:cNvPr id="8" name="Title 20"/>
          <p:cNvSpPr txBox="1">
            <a:spLocks/>
          </p:cNvSpPr>
          <p:nvPr/>
        </p:nvSpPr>
        <p:spPr>
          <a:xfrm>
            <a:off x="371475" y="1505381"/>
            <a:ext cx="6486525" cy="1376673"/>
          </a:xfrm>
          <a:prstGeom prst="rect">
            <a:avLst/>
          </a:prstGeom>
          <a:ln>
            <a:noFill/>
          </a:ln>
        </p:spPr>
        <p:txBody>
          <a:bodyPr vert="horz" wrap="none" lIns="68580" tIns="34290" rIns="68580" bIns="34290" rtlCol="0" anchor="t" anchorCtr="0">
            <a:noAutofit/>
          </a:bodyPr>
          <a:lstStyle>
            <a:lvl1pPr algn="l" defTabSz="457200" rtl="0" eaLnBrk="1" latinLnBrk="0" hangingPunct="1">
              <a:lnSpc>
                <a:spcPct val="90000"/>
              </a:lnSpc>
              <a:spcBef>
                <a:spcPct val="0"/>
              </a:spcBef>
              <a:buNone/>
              <a:defRPr lang="en-US" sz="5400" b="1" kern="1200" spc="0" baseline="0" dirty="0">
                <a:solidFill>
                  <a:srgbClr val="FFFFFF"/>
                </a:solidFill>
                <a:latin typeface="Arial"/>
                <a:ea typeface="+mj-ea"/>
                <a:cs typeface="Arial"/>
              </a:defRPr>
            </a:lvl1pPr>
          </a:lstStyle>
          <a:p>
            <a:pPr defTabSz="342900">
              <a:defRPr/>
            </a:pPr>
            <a:endParaRPr lang="en-US" sz="4050" dirty="0"/>
          </a:p>
          <a:p>
            <a:pPr defTabSz="342900">
              <a:defRPr/>
            </a:pPr>
            <a:r>
              <a:rPr lang="en-US" sz="4050" dirty="0"/>
              <a:t>Questions?</a:t>
            </a:r>
          </a:p>
        </p:txBody>
      </p:sp>
    </p:spTree>
    <p:extLst>
      <p:ext uri="{BB962C8B-B14F-4D97-AF65-F5344CB8AC3E}">
        <p14:creationId xmlns:p14="http://schemas.microsoft.com/office/powerpoint/2010/main" val="957185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50"/>
          <p:cNvSpPr/>
          <p:nvPr/>
        </p:nvSpPr>
        <p:spPr>
          <a:xfrm>
            <a:off x="179586" y="1641474"/>
            <a:ext cx="6499823" cy="34838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350" dirty="0">
              <a:latin typeface="Arial"/>
              <a:cs typeface="Arial"/>
            </a:endParaRPr>
          </a:p>
        </p:txBody>
      </p:sp>
      <p:sp>
        <p:nvSpPr>
          <p:cNvPr id="33" name="Text Placeholder 4"/>
          <p:cNvSpPr txBox="1">
            <a:spLocks/>
          </p:cNvSpPr>
          <p:nvPr/>
        </p:nvSpPr>
        <p:spPr>
          <a:xfrm>
            <a:off x="247256" y="1772283"/>
            <a:ext cx="6148388" cy="2375212"/>
          </a:xfrm>
          <a:prstGeom prst="rect">
            <a:avLst/>
          </a:prstGeom>
        </p:spPr>
        <p:txBody>
          <a:bodyPr lIns="0" tIns="0" bIns="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1125"/>
              </a:spcAft>
              <a:buNone/>
              <a:tabLst>
                <a:tab pos="2571750" algn="l"/>
              </a:tabLst>
              <a:defRPr/>
            </a:pPr>
            <a:r>
              <a:rPr lang="en-US" sz="1125" dirty="0">
                <a:solidFill>
                  <a:schemeClr val="tx2">
                    <a:lumMod val="75000"/>
                  </a:schemeClr>
                </a:solidFill>
                <a:latin typeface="Arial Black" pitchFamily="34" charset="0"/>
              </a:rPr>
              <a:t>1. About Objective-C</a:t>
            </a:r>
          </a:p>
          <a:p>
            <a:pPr marL="0" indent="0">
              <a:spcBef>
                <a:spcPts val="0"/>
              </a:spcBef>
              <a:spcAft>
                <a:spcPts val="1125"/>
              </a:spcAft>
              <a:buNone/>
              <a:tabLst>
                <a:tab pos="2571750" algn="l"/>
              </a:tabLst>
              <a:defRPr/>
            </a:pPr>
            <a:r>
              <a:rPr lang="en-US" sz="1125" dirty="0">
                <a:solidFill>
                  <a:schemeClr val="tx2">
                    <a:lumMod val="75000"/>
                  </a:schemeClr>
                </a:solidFill>
                <a:latin typeface="Arial Black" pitchFamily="34" charset="0"/>
              </a:rPr>
              <a:t>2. Classes and objects</a:t>
            </a:r>
          </a:p>
          <a:p>
            <a:pPr marL="0" indent="0">
              <a:spcBef>
                <a:spcPts val="0"/>
              </a:spcBef>
              <a:spcAft>
                <a:spcPts val="1125"/>
              </a:spcAft>
              <a:buNone/>
              <a:tabLst>
                <a:tab pos="2571750" algn="l"/>
              </a:tabLst>
              <a:defRPr/>
            </a:pPr>
            <a:r>
              <a:rPr lang="en-US" sz="1125" dirty="0">
                <a:solidFill>
                  <a:schemeClr val="tx2">
                    <a:lumMod val="75000"/>
                  </a:schemeClr>
                </a:solidFill>
                <a:latin typeface="Arial Black" pitchFamily="34" charset="0"/>
              </a:rPr>
              <a:t>3. Methods</a:t>
            </a:r>
            <a:r>
              <a:rPr lang="en-US" sz="1200" dirty="0"/>
              <a:t> </a:t>
            </a:r>
            <a:r>
              <a:rPr lang="en-US" sz="1125" dirty="0">
                <a:solidFill>
                  <a:schemeClr val="tx2">
                    <a:lumMod val="75000"/>
                  </a:schemeClr>
                </a:solidFill>
                <a:latin typeface="Arial Black" pitchFamily="34" charset="0"/>
              </a:rPr>
              <a:t>and Messaging</a:t>
            </a:r>
          </a:p>
          <a:p>
            <a:pPr marL="0" indent="0">
              <a:spcBef>
                <a:spcPts val="0"/>
              </a:spcBef>
              <a:spcAft>
                <a:spcPts val="1125"/>
              </a:spcAft>
              <a:buNone/>
              <a:tabLst>
                <a:tab pos="2571750" algn="l"/>
              </a:tabLst>
              <a:defRPr/>
            </a:pPr>
            <a:r>
              <a:rPr lang="en-US" sz="1125" dirty="0">
                <a:solidFill>
                  <a:schemeClr val="tx2">
                    <a:lumMod val="75000"/>
                  </a:schemeClr>
                </a:solidFill>
                <a:latin typeface="Arial Black" pitchFamily="34" charset="0"/>
              </a:rPr>
              <a:t>4. Properties</a:t>
            </a:r>
          </a:p>
          <a:p>
            <a:pPr marL="0" indent="0">
              <a:spcBef>
                <a:spcPts val="0"/>
              </a:spcBef>
              <a:spcAft>
                <a:spcPts val="1125"/>
              </a:spcAft>
              <a:buNone/>
              <a:tabLst>
                <a:tab pos="2571750" algn="l"/>
              </a:tabLst>
              <a:defRPr/>
            </a:pPr>
            <a:r>
              <a:rPr lang="en-US" sz="1125" dirty="0">
                <a:solidFill>
                  <a:schemeClr val="tx2">
                    <a:lumMod val="75000"/>
                  </a:schemeClr>
                </a:solidFill>
                <a:latin typeface="Arial Black" pitchFamily="34" charset="0"/>
              </a:rPr>
              <a:t>5. Blocks</a:t>
            </a:r>
          </a:p>
          <a:p>
            <a:pPr marL="0" indent="0">
              <a:spcBef>
                <a:spcPts val="0"/>
              </a:spcBef>
              <a:spcAft>
                <a:spcPts val="1125"/>
              </a:spcAft>
              <a:buNone/>
              <a:tabLst>
                <a:tab pos="2571750" algn="l"/>
              </a:tabLst>
              <a:defRPr/>
            </a:pPr>
            <a:r>
              <a:rPr lang="en-US" sz="1125" dirty="0">
                <a:solidFill>
                  <a:schemeClr val="tx2">
                    <a:lumMod val="75000"/>
                  </a:schemeClr>
                </a:solidFill>
                <a:latin typeface="Arial Black" pitchFamily="34" charset="0"/>
              </a:rPr>
              <a:t>6. Protocols and Categories</a:t>
            </a:r>
          </a:p>
          <a:p>
            <a:pPr marL="0" indent="0">
              <a:spcBef>
                <a:spcPts val="0"/>
              </a:spcBef>
              <a:spcAft>
                <a:spcPts val="1125"/>
              </a:spcAft>
              <a:buNone/>
              <a:tabLst>
                <a:tab pos="2571750" algn="l"/>
              </a:tabLst>
              <a:defRPr/>
            </a:pPr>
            <a:r>
              <a:rPr lang="en-US" sz="1125" dirty="0">
                <a:solidFill>
                  <a:schemeClr val="tx2">
                    <a:lumMod val="75000"/>
                  </a:schemeClr>
                </a:solidFill>
                <a:latin typeface="Arial Black" pitchFamily="34" charset="0"/>
              </a:rPr>
              <a:t>7. Defined </a:t>
            </a:r>
            <a:r>
              <a:rPr lang="en-US" sz="1125" dirty="0" smtClean="0">
                <a:solidFill>
                  <a:schemeClr val="tx2">
                    <a:lumMod val="75000"/>
                  </a:schemeClr>
                </a:solidFill>
                <a:latin typeface="Arial Black" pitchFamily="34" charset="0"/>
              </a:rPr>
              <a:t>Types</a:t>
            </a:r>
            <a:endParaRPr lang="en-US" sz="1125" dirty="0">
              <a:solidFill>
                <a:schemeClr val="tx2">
                  <a:lumMod val="75000"/>
                </a:schemeClr>
              </a:solidFill>
              <a:latin typeface="Arial Black" pitchFamily="34" charset="0"/>
            </a:endParaRPr>
          </a:p>
          <a:p>
            <a:pPr marL="0" indent="0">
              <a:spcBef>
                <a:spcPts val="0"/>
              </a:spcBef>
              <a:spcAft>
                <a:spcPts val="2025"/>
              </a:spcAft>
              <a:buNone/>
              <a:tabLst>
                <a:tab pos="2571750" algn="l"/>
              </a:tabLst>
              <a:defRPr/>
            </a:pPr>
            <a:endParaRPr lang="en-US" sz="1125" dirty="0">
              <a:solidFill>
                <a:schemeClr val="tx2">
                  <a:lumMod val="75000"/>
                </a:schemeClr>
              </a:solidFill>
              <a:latin typeface="Arial Black" pitchFamily="34" charset="0"/>
            </a:endParaRPr>
          </a:p>
        </p:txBody>
      </p:sp>
      <p:grpSp>
        <p:nvGrpSpPr>
          <p:cNvPr id="3" name="Group 2"/>
          <p:cNvGrpSpPr/>
          <p:nvPr/>
        </p:nvGrpSpPr>
        <p:grpSpPr>
          <a:xfrm>
            <a:off x="179585" y="1989862"/>
            <a:ext cx="6512157" cy="1616711"/>
            <a:chOff x="472027" y="1320800"/>
            <a:chExt cx="8208000" cy="2852460"/>
          </a:xfrm>
        </p:grpSpPr>
        <p:cxnSp>
          <p:nvCxnSpPr>
            <p:cNvPr id="22" name="Straight Connector 21"/>
            <p:cNvCxnSpPr/>
            <p:nvPr/>
          </p:nvCxnSpPr>
          <p:spPr>
            <a:xfrm>
              <a:off x="472027" y="1891292"/>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72027" y="2461784"/>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72027" y="3032276"/>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72027" y="3602768"/>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472027" y="4173260"/>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72027" y="1320800"/>
              <a:ext cx="820800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35" name="Title Placeholder 1"/>
          <p:cNvSpPr txBox="1">
            <a:spLocks/>
          </p:cNvSpPr>
          <p:nvPr/>
        </p:nvSpPr>
        <p:spPr>
          <a:xfrm>
            <a:off x="247257" y="1096138"/>
            <a:ext cx="5238751" cy="249299"/>
          </a:xfrm>
          <a:prstGeom prst="rect">
            <a:avLst/>
          </a:prstGeom>
          <a:ln>
            <a:noFill/>
          </a:ln>
        </p:spPr>
        <p:txBody>
          <a:bodyPr vert="horz" wrap="square" lIns="0" tIns="0" rIns="68580" bIns="0" rtlCol="0" anchor="ctr" anchorCtr="0">
            <a:spAutoFit/>
          </a:bodyPr>
          <a:lstStyle>
            <a:lvl1pPr algn="ctr" defTabSz="457200" rtl="0" eaLnBrk="1" latinLnBrk="0" hangingPunct="1">
              <a:spcBef>
                <a:spcPct val="0"/>
              </a:spcBef>
              <a:buNone/>
              <a:defRPr lang="en-US" sz="3200" b="1" kern="1200" spc="0" baseline="0">
                <a:solidFill>
                  <a:srgbClr val="0F3A51"/>
                </a:solidFill>
                <a:latin typeface="Arial"/>
                <a:ea typeface="+mj-ea"/>
                <a:cs typeface="Arial"/>
              </a:defRPr>
            </a:lvl1pPr>
          </a:lstStyle>
          <a:p>
            <a:pPr algn="l">
              <a:lnSpc>
                <a:spcPct val="90000"/>
              </a:lnSpc>
            </a:pPr>
            <a:r>
              <a:rPr lang="en-US" sz="1800" dirty="0">
                <a:solidFill>
                  <a:schemeClr val="bg1"/>
                </a:solidFill>
              </a:rPr>
              <a:t>AGENDA</a:t>
            </a:r>
          </a:p>
        </p:txBody>
      </p:sp>
    </p:spTree>
    <p:extLst>
      <p:ext uri="{BB962C8B-B14F-4D97-AF65-F5344CB8AC3E}">
        <p14:creationId xmlns:p14="http://schemas.microsoft.com/office/powerpoint/2010/main" val="302803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History	</a:t>
            </a:r>
            <a:endParaRPr lang="en-US" dirty="0"/>
          </a:p>
        </p:txBody>
      </p:sp>
      <p:sp>
        <p:nvSpPr>
          <p:cNvPr id="3" name="Text Placeholder 2"/>
          <p:cNvSpPr>
            <a:spLocks noGrp="1"/>
          </p:cNvSpPr>
          <p:nvPr>
            <p:ph type="body" sz="quarter" idx="13"/>
          </p:nvPr>
        </p:nvSpPr>
        <p:spPr/>
        <p:txBody>
          <a:bodyPr/>
          <a:lstStyle/>
          <a:p>
            <a:r>
              <a:rPr lang="en-US" dirty="0" smtClean="0"/>
              <a:t>About Objective-C</a:t>
            </a:r>
            <a:endParaRPr lang="en-US" dirty="0"/>
          </a:p>
        </p:txBody>
      </p:sp>
      <p:sp>
        <p:nvSpPr>
          <p:cNvPr id="6" name="TextBox 5"/>
          <p:cNvSpPr txBox="1"/>
          <p:nvPr/>
        </p:nvSpPr>
        <p:spPr>
          <a:xfrm>
            <a:off x="257176" y="1862077"/>
            <a:ext cx="6188529" cy="2169825"/>
          </a:xfrm>
          <a:prstGeom prst="rect">
            <a:avLst/>
          </a:prstGeom>
          <a:noFill/>
        </p:spPr>
        <p:txBody>
          <a:bodyPr wrap="square" rtlCol="0">
            <a:spAutoFit/>
          </a:bodyPr>
          <a:lstStyle/>
          <a:p>
            <a:pPr marL="214313" indent="-214313">
              <a:buFont typeface="Wingdings" charset="2"/>
              <a:buChar char="Ø"/>
            </a:pPr>
            <a:r>
              <a:rPr lang="en-US" sz="1500" dirty="0"/>
              <a:t>Developed in early 1980s by Brad Cox and Tom Love at </a:t>
            </a:r>
            <a:r>
              <a:rPr lang="en-US" sz="1500" dirty="0" err="1"/>
              <a:t>Stepstone</a:t>
            </a:r>
            <a:endParaRPr lang="en-US" sz="1500" dirty="0"/>
          </a:p>
          <a:p>
            <a:pPr marL="214313" indent="-214313">
              <a:buFont typeface="Wingdings" charset="2"/>
              <a:buChar char="Ø"/>
            </a:pPr>
            <a:r>
              <a:rPr lang="en-US" sz="1500" dirty="0"/>
              <a:t>Was inspired by Smalltalk</a:t>
            </a:r>
          </a:p>
          <a:p>
            <a:pPr marL="214313" indent="-214313">
              <a:buFont typeface="Wingdings" charset="2"/>
              <a:buChar char="Ø"/>
            </a:pPr>
            <a:r>
              <a:rPr lang="en-US" sz="1500" dirty="0"/>
              <a:t>Was selected as the main language used by NeXT for its </a:t>
            </a:r>
            <a:r>
              <a:rPr lang="en-US" sz="1500" dirty="0" err="1"/>
              <a:t>NeXTSTEP</a:t>
            </a:r>
            <a:r>
              <a:rPr lang="en-US" sz="1500" dirty="0"/>
              <a:t> operating system</a:t>
            </a:r>
          </a:p>
          <a:p>
            <a:pPr marL="214313" indent="-214313">
              <a:buFont typeface="Wingdings" charset="2"/>
              <a:buChar char="Ø"/>
            </a:pPr>
            <a:r>
              <a:rPr lang="en-US" sz="1500" dirty="0"/>
              <a:t>NeXT developed the </a:t>
            </a:r>
            <a:r>
              <a:rPr lang="en-US" sz="1500" dirty="0" err="1"/>
              <a:t>AppKit</a:t>
            </a:r>
            <a:r>
              <a:rPr lang="en-US" sz="1500" dirty="0"/>
              <a:t> and Foundation Kit</a:t>
            </a:r>
          </a:p>
          <a:p>
            <a:pPr marL="214313" indent="-214313">
              <a:buFont typeface="Wingdings" charset="2"/>
              <a:buChar char="Ø"/>
            </a:pPr>
            <a:r>
              <a:rPr lang="en-US" sz="1500" dirty="0"/>
              <a:t>After acquiring NeXT in 1996, Apple Computer used </a:t>
            </a:r>
            <a:r>
              <a:rPr lang="en-US" sz="1500" dirty="0" err="1"/>
              <a:t>OpenStep</a:t>
            </a:r>
            <a:r>
              <a:rPr lang="en-US" sz="1500" dirty="0"/>
              <a:t> in its new operating system, Mac OS X.</a:t>
            </a:r>
          </a:p>
          <a:p>
            <a:pPr marL="214313" indent="-214313">
              <a:buFont typeface="Wingdings" charset="2"/>
              <a:buChar char="Ø"/>
            </a:pPr>
            <a:r>
              <a:rPr lang="en-US" sz="1500" dirty="0"/>
              <a:t>At WWDC 2014, Apple introduced the new Swift language, which is being characterized as "Objective-C without the C".</a:t>
            </a:r>
          </a:p>
        </p:txBody>
      </p:sp>
    </p:spTree>
    <p:extLst>
      <p:ext uri="{BB962C8B-B14F-4D97-AF65-F5344CB8AC3E}">
        <p14:creationId xmlns:p14="http://schemas.microsoft.com/office/powerpoint/2010/main" val="824507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2"/>
          <p:cNvSpPr txBox="1">
            <a:spLocks/>
          </p:cNvSpPr>
          <p:nvPr/>
        </p:nvSpPr>
        <p:spPr>
          <a:xfrm>
            <a:off x="264320" y="1451119"/>
            <a:ext cx="6340078" cy="2843479"/>
          </a:xfrm>
          <a:prstGeom prst="rect">
            <a:avLst/>
          </a:prstGeom>
        </p:spPr>
        <p:txBody>
          <a:bodyPr vert="horz" lIns="0" tIns="0" rIns="0" bIns="0" rtlCol="0" anchor="t">
            <a:noAutofit/>
          </a:bodyPr>
          <a:lstStyle/>
          <a:p>
            <a:pPr marL="214313" indent="-214313" defTabSz="342910">
              <a:lnSpc>
                <a:spcPts val="1425"/>
              </a:lnSpc>
              <a:buFont typeface="Wingdings" charset="2"/>
              <a:buChar char="Ø"/>
              <a:defRPr/>
            </a:pPr>
            <a:r>
              <a:rPr lang="en-US" sz="1500" dirty="0"/>
              <a:t>Objective-C is a Superset of the C Language</a:t>
            </a:r>
            <a:endParaRPr lang="ru-RU" sz="1500" dirty="0"/>
          </a:p>
          <a:p>
            <a:pPr marL="214313" indent="-214313">
              <a:buFont typeface="Wingdings" charset="2"/>
              <a:buChar char="Ø"/>
            </a:pPr>
            <a:r>
              <a:rPr lang="en-US" sz="1500" dirty="0"/>
              <a:t>Objective-C adds the following syntax and features to ANSI C:</a:t>
            </a:r>
          </a:p>
          <a:p>
            <a:pPr marL="557213" lvl="1" indent="-214313">
              <a:buFont typeface="Arial" charset="0"/>
              <a:buChar char="•"/>
            </a:pPr>
            <a:r>
              <a:rPr lang="en-US" sz="1500" dirty="0"/>
              <a:t>Definition of new classes</a:t>
            </a:r>
          </a:p>
          <a:p>
            <a:pPr marL="557213" lvl="1" indent="-214313">
              <a:buFont typeface="Arial" charset="0"/>
              <a:buChar char="•"/>
            </a:pPr>
            <a:r>
              <a:rPr lang="en-US" sz="1500" dirty="0"/>
              <a:t>Class and instance methods</a:t>
            </a:r>
          </a:p>
          <a:p>
            <a:pPr marL="557213" lvl="1" indent="-214313">
              <a:buFont typeface="Arial" charset="0"/>
              <a:buChar char="•"/>
            </a:pPr>
            <a:r>
              <a:rPr lang="en-US" sz="1500" dirty="0"/>
              <a:t>Method invocation (called messaging)</a:t>
            </a:r>
          </a:p>
          <a:p>
            <a:pPr marL="557213" lvl="1" indent="-214313">
              <a:buFont typeface="Arial" charset="0"/>
              <a:buChar char="•"/>
            </a:pPr>
            <a:r>
              <a:rPr lang="en-US" sz="1500" dirty="0"/>
              <a:t>Declaration of properties (and automatic synthesizing of </a:t>
            </a:r>
            <a:r>
              <a:rPr lang="en-US" sz="1500" dirty="0" err="1"/>
              <a:t>accessor</a:t>
            </a:r>
            <a:r>
              <a:rPr lang="en-US" sz="1500" dirty="0"/>
              <a:t> methods from them)</a:t>
            </a:r>
          </a:p>
          <a:p>
            <a:pPr marL="557213" lvl="1" indent="-214313">
              <a:buFont typeface="Arial" charset="0"/>
              <a:buChar char="•"/>
            </a:pPr>
            <a:r>
              <a:rPr lang="en-US" sz="1500" dirty="0"/>
              <a:t>Static and dynamic typing</a:t>
            </a:r>
          </a:p>
          <a:p>
            <a:pPr marL="557213" lvl="1" indent="-214313">
              <a:buFont typeface="Arial" charset="0"/>
              <a:buChar char="•"/>
            </a:pPr>
            <a:r>
              <a:rPr lang="en-US" sz="1500" dirty="0"/>
              <a:t>Blocks—encapsulated segments of code that can be executed at any time</a:t>
            </a:r>
          </a:p>
          <a:p>
            <a:pPr marL="557213" lvl="1" indent="-214313">
              <a:buFont typeface="Arial" charset="0"/>
              <a:buChar char="•"/>
            </a:pPr>
            <a:r>
              <a:rPr lang="en-US" sz="1500" dirty="0"/>
              <a:t>Extensions to the base language such as protocols and categories</a:t>
            </a:r>
          </a:p>
          <a:p>
            <a:pPr marL="214313" indent="-214313">
              <a:buFont typeface="Wingdings" charset="2"/>
              <a:buChar char="Ø"/>
            </a:pPr>
            <a:r>
              <a:rPr lang="en-US" sz="1500" kern="0" dirty="0">
                <a:solidFill>
                  <a:schemeClr val="tx2">
                    <a:lumMod val="50000"/>
                  </a:schemeClr>
                </a:solidFill>
                <a:latin typeface="Arial"/>
                <a:cs typeface="Arial"/>
              </a:rPr>
              <a:t>Objective-C always uses dynamic binding</a:t>
            </a:r>
          </a:p>
        </p:txBody>
      </p:sp>
      <p:sp>
        <p:nvSpPr>
          <p:cNvPr id="12" name="Title Placeholder 1"/>
          <p:cNvSpPr txBox="1">
            <a:spLocks/>
          </p:cNvSpPr>
          <p:nvPr/>
        </p:nvSpPr>
        <p:spPr>
          <a:xfrm>
            <a:off x="264320" y="228687"/>
            <a:ext cx="5238751" cy="553998"/>
          </a:xfrm>
          <a:prstGeom prst="rect">
            <a:avLst/>
          </a:prstGeom>
          <a:ln>
            <a:noFill/>
          </a:ln>
        </p:spPr>
        <p:txBody>
          <a:bodyPr vert="horz" wrap="square" lIns="0" tIns="0" rIns="68580" bIns="0" rtlCol="0" anchor="ctr" anchorCtr="0">
            <a:spAutoFit/>
          </a:bodyPr>
          <a:lstStyle>
            <a:lvl1pPr algn="ctr" defTabSz="457200" rtl="0" eaLnBrk="1" latinLnBrk="0" hangingPunct="1">
              <a:spcBef>
                <a:spcPct val="0"/>
              </a:spcBef>
              <a:buNone/>
              <a:defRPr lang="en-US" sz="3200" b="1" kern="1200" spc="0" baseline="0">
                <a:solidFill>
                  <a:srgbClr val="0F3A51"/>
                </a:solidFill>
                <a:latin typeface="Arial"/>
                <a:ea typeface="+mj-ea"/>
                <a:cs typeface="Arial"/>
              </a:defRPr>
            </a:lvl1pPr>
          </a:lstStyle>
          <a:p>
            <a:pPr algn="l"/>
            <a:r>
              <a:rPr lang="en-US" sz="1800" dirty="0">
                <a:solidFill>
                  <a:srgbClr val="00ADEE"/>
                </a:solidFill>
              </a:rPr>
              <a:t>Summary</a:t>
            </a:r>
          </a:p>
          <a:p>
            <a:pPr algn="l"/>
            <a:r>
              <a:rPr lang="en-US" sz="1800" dirty="0">
                <a:solidFill>
                  <a:schemeClr val="bg1"/>
                </a:solidFill>
              </a:rPr>
              <a:t>About Objective-C</a:t>
            </a:r>
          </a:p>
        </p:txBody>
      </p:sp>
    </p:spTree>
    <p:extLst>
      <p:ext uri="{BB962C8B-B14F-4D97-AF65-F5344CB8AC3E}">
        <p14:creationId xmlns:p14="http://schemas.microsoft.com/office/powerpoint/2010/main" val="241550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Interface and Implementation</a:t>
            </a:r>
            <a:endParaRPr lang="en-US" dirty="0"/>
          </a:p>
        </p:txBody>
      </p:sp>
      <p:sp>
        <p:nvSpPr>
          <p:cNvPr id="3" name="Text Placeholder 2"/>
          <p:cNvSpPr>
            <a:spLocks noGrp="1"/>
          </p:cNvSpPr>
          <p:nvPr>
            <p:ph type="body" sz="quarter" idx="13"/>
          </p:nvPr>
        </p:nvSpPr>
        <p:spPr/>
        <p:txBody>
          <a:bodyPr/>
          <a:lstStyle/>
          <a:p>
            <a:r>
              <a:rPr lang="en-US" dirty="0" smtClean="0"/>
              <a:t>Classes and Objects</a:t>
            </a:r>
            <a:endParaRPr lang="en-US" dirty="0"/>
          </a:p>
        </p:txBody>
      </p:sp>
      <p:sp>
        <p:nvSpPr>
          <p:cNvPr id="9" name="TextBox 8"/>
          <p:cNvSpPr txBox="1"/>
          <p:nvPr/>
        </p:nvSpPr>
        <p:spPr>
          <a:xfrm>
            <a:off x="257176" y="1138666"/>
            <a:ext cx="5948737" cy="3593291"/>
          </a:xfrm>
          <a:prstGeom prst="rect">
            <a:avLst/>
          </a:prstGeom>
          <a:noFill/>
        </p:spPr>
        <p:txBody>
          <a:bodyPr wrap="square" rtlCol="0">
            <a:spAutoFit/>
          </a:bodyPr>
          <a:lstStyle/>
          <a:p>
            <a:pPr marL="214313" indent="-214313">
              <a:buFont typeface="Wingdings" charset="2"/>
              <a:buChar char="Ø"/>
            </a:pPr>
            <a:r>
              <a:rPr lang="en-US" sz="1400" dirty="0" smtClean="0"/>
              <a:t>Objective-C code consist of the following files:</a:t>
            </a:r>
          </a:p>
          <a:p>
            <a:pPr marL="557213" lvl="1" indent="-214313">
              <a:buFont typeface="Arial" charset="0"/>
              <a:buChar char="•"/>
            </a:pPr>
            <a:r>
              <a:rPr lang="en-US" sz="1400" dirty="0" smtClean="0"/>
              <a:t>.h - Header files. Header files contain class, type, function, and constant declarations.</a:t>
            </a:r>
          </a:p>
          <a:p>
            <a:pPr marL="557213" lvl="1" indent="-214313">
              <a:buFont typeface="Arial" charset="0"/>
              <a:buChar char="•"/>
            </a:pPr>
            <a:r>
              <a:rPr lang="en-US" sz="1400" dirty="0" smtClean="0"/>
              <a:t>.m - Implementation files. A source file with this extension can contain both Objective-C and C code. It is sometimes called an source file.</a:t>
            </a:r>
          </a:p>
          <a:p>
            <a:pPr marL="557213" lvl="1" indent="-214313">
              <a:buFont typeface="Arial" charset="0"/>
              <a:buChar char="•"/>
            </a:pPr>
            <a:r>
              <a:rPr lang="en-US" sz="1400" dirty="0" smtClean="0"/>
              <a:t>.mm - Implementation files. A source file with this extension can contain C++ code in addition to Objective-C and C code. Use this extension only if you actually refer to C++ classes or features from your Objective-C code.</a:t>
            </a:r>
          </a:p>
          <a:p>
            <a:pPr marL="214313" indent="-214313">
              <a:buFont typeface="Wingdings" charset="2"/>
              <a:buChar char="Ø"/>
            </a:pPr>
            <a:r>
              <a:rPr lang="en-US" sz="1400" dirty="0" smtClean="0"/>
              <a:t>When you want to include header files in your source code, specify a pound import (#import) directive as one of the first lines in a header or source file; a #import directive is like C’s #include directive, except that it makes sure that the same file is never included more than once.</a:t>
            </a:r>
          </a:p>
          <a:p>
            <a:pPr marL="214313" indent="-214313">
              <a:buFont typeface="Wingdings" charset="2"/>
              <a:buChar char="Ø"/>
            </a:pPr>
            <a:endParaRPr lang="en-US" sz="1050" dirty="0"/>
          </a:p>
          <a:p>
            <a:pPr marL="0" lvl="1"/>
            <a:r>
              <a:rPr lang="en-US" sz="1050" dirty="0">
                <a:solidFill>
                  <a:srgbClr val="643820"/>
                </a:solidFill>
                <a:latin typeface="Menlo-Regular" charset="0"/>
              </a:rPr>
              <a:t>	#import </a:t>
            </a:r>
            <a:r>
              <a:rPr lang="en-US" sz="1050" dirty="0">
                <a:solidFill>
                  <a:srgbClr val="C41A16"/>
                </a:solidFill>
                <a:latin typeface="Menlo-Regular" charset="0"/>
              </a:rPr>
              <a:t>“</a:t>
            </a:r>
            <a:r>
              <a:rPr lang="en-US" sz="1050" dirty="0" err="1">
                <a:solidFill>
                  <a:srgbClr val="C41A16"/>
                </a:solidFill>
                <a:latin typeface="Menlo-Regular" charset="0"/>
              </a:rPr>
              <a:t>HeaderFile.h</a:t>
            </a:r>
            <a:r>
              <a:rPr lang="en-US" sz="1050" dirty="0">
                <a:solidFill>
                  <a:srgbClr val="C41A16"/>
                </a:solidFill>
                <a:latin typeface="Menlo-Regular" charset="0"/>
              </a:rPr>
              <a:t>”</a:t>
            </a:r>
            <a:endParaRPr lang="en-US" sz="1050" dirty="0"/>
          </a:p>
          <a:p>
            <a:pPr lvl="1"/>
            <a:r>
              <a:rPr lang="en-US" sz="1050" dirty="0">
                <a:solidFill>
                  <a:srgbClr val="643820"/>
                </a:solidFill>
                <a:latin typeface="Menlo-Regular" charset="0"/>
              </a:rPr>
              <a:t>#import </a:t>
            </a:r>
            <a:r>
              <a:rPr lang="en-US" sz="1050" dirty="0">
                <a:solidFill>
                  <a:srgbClr val="C41A16"/>
                </a:solidFill>
                <a:latin typeface="Menlo-Regular" charset="0"/>
              </a:rPr>
              <a:t>&lt;Gizmo/</a:t>
            </a:r>
            <a:r>
              <a:rPr lang="en-US" sz="1050" dirty="0" err="1">
                <a:solidFill>
                  <a:srgbClr val="C41A16"/>
                </a:solidFill>
                <a:latin typeface="Menlo-Regular" charset="0"/>
              </a:rPr>
              <a:t>Gizmo.h</a:t>
            </a:r>
            <a:r>
              <a:rPr lang="en-US" sz="1050" dirty="0">
                <a:solidFill>
                  <a:srgbClr val="C41A16"/>
                </a:solidFill>
                <a:latin typeface="Menlo-Regular" charset="0"/>
              </a:rPr>
              <a:t>&gt;</a:t>
            </a:r>
            <a:endParaRPr lang="en-US" sz="1050" dirty="0"/>
          </a:p>
        </p:txBody>
      </p:sp>
    </p:spTree>
    <p:extLst>
      <p:ext uri="{BB962C8B-B14F-4D97-AF65-F5344CB8AC3E}">
        <p14:creationId xmlns:p14="http://schemas.microsoft.com/office/powerpoint/2010/main" val="1668340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Class declaration</a:t>
            </a:r>
            <a:endParaRPr lang="en-US" dirty="0"/>
          </a:p>
        </p:txBody>
      </p:sp>
      <p:sp>
        <p:nvSpPr>
          <p:cNvPr id="3" name="Text Placeholder 2"/>
          <p:cNvSpPr>
            <a:spLocks noGrp="1"/>
          </p:cNvSpPr>
          <p:nvPr>
            <p:ph type="body" sz="quarter" idx="13"/>
          </p:nvPr>
        </p:nvSpPr>
        <p:spPr/>
        <p:txBody>
          <a:bodyPr/>
          <a:lstStyle/>
          <a:p>
            <a:r>
              <a:rPr lang="en-US" dirty="0" smtClean="0"/>
              <a:t>Classes and Objects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6" y="1514422"/>
            <a:ext cx="6172200" cy="2657318"/>
          </a:xfrm>
          <a:prstGeom prst="rect">
            <a:avLst/>
          </a:prstGeom>
        </p:spPr>
      </p:pic>
    </p:spTree>
    <p:extLst>
      <p:ext uri="{BB962C8B-B14F-4D97-AF65-F5344CB8AC3E}">
        <p14:creationId xmlns:p14="http://schemas.microsoft.com/office/powerpoint/2010/main" val="908813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Class Implementation</a:t>
            </a:r>
            <a:endParaRPr lang="en-US" dirty="0"/>
          </a:p>
        </p:txBody>
      </p:sp>
      <p:sp>
        <p:nvSpPr>
          <p:cNvPr id="3" name="Text Placeholder 2"/>
          <p:cNvSpPr>
            <a:spLocks noGrp="1"/>
          </p:cNvSpPr>
          <p:nvPr>
            <p:ph type="body" sz="quarter" idx="13"/>
          </p:nvPr>
        </p:nvSpPr>
        <p:spPr/>
        <p:txBody>
          <a:bodyPr/>
          <a:lstStyle/>
          <a:p>
            <a:r>
              <a:rPr lang="en-US" dirty="0" smtClean="0"/>
              <a:t>Classes and Objects</a:t>
            </a:r>
            <a:endParaRPr lang="en-US" dirty="0"/>
          </a:p>
        </p:txBody>
      </p:sp>
      <p:sp>
        <p:nvSpPr>
          <p:cNvPr id="4" name="Rectangle 3"/>
          <p:cNvSpPr/>
          <p:nvPr/>
        </p:nvSpPr>
        <p:spPr>
          <a:xfrm>
            <a:off x="257176" y="1441371"/>
            <a:ext cx="6290582" cy="2793072"/>
          </a:xfrm>
          <a:prstGeom prst="rect">
            <a:avLst/>
          </a:prstGeom>
        </p:spPr>
        <p:txBody>
          <a:bodyPr wrap="square">
            <a:spAutoFit/>
          </a:bodyPr>
          <a:lstStyle/>
          <a:p>
            <a:r>
              <a:rPr lang="en-US" sz="1350" dirty="0">
                <a:solidFill>
                  <a:srgbClr val="643820"/>
                </a:solidFill>
                <a:latin typeface="Menlo-Regular" charset="0"/>
              </a:rPr>
              <a:t>#import </a:t>
            </a:r>
            <a:r>
              <a:rPr lang="en-US" sz="1350" dirty="0">
                <a:solidFill>
                  <a:srgbClr val="C41A16"/>
                </a:solidFill>
                <a:latin typeface="Menlo-Regular" charset="0"/>
              </a:rPr>
              <a:t>"</a:t>
            </a:r>
            <a:r>
              <a:rPr lang="en-US" sz="1350" dirty="0" err="1">
                <a:solidFill>
                  <a:srgbClr val="C41A16"/>
                </a:solidFill>
                <a:latin typeface="Menlo-Regular" charset="0"/>
              </a:rPr>
              <a:t>MyClass.h</a:t>
            </a:r>
            <a:r>
              <a:rPr lang="en-US" sz="1350" dirty="0">
                <a:solidFill>
                  <a:srgbClr val="C41A16"/>
                </a:solidFill>
                <a:latin typeface="Menlo-Regular" charset="0"/>
              </a:rPr>
              <a:t>"</a:t>
            </a:r>
            <a:endParaRPr lang="en-US" sz="1350" dirty="0">
              <a:solidFill>
                <a:srgbClr val="643820"/>
              </a:solidFill>
              <a:latin typeface="Menlo-Regular" charset="0"/>
            </a:endParaRPr>
          </a:p>
          <a:p>
            <a:r>
              <a:rPr lang="en-US" sz="1350" dirty="0">
                <a:solidFill>
                  <a:srgbClr val="AA0D91"/>
                </a:solidFill>
                <a:latin typeface="Menlo-Regular" charset="0"/>
              </a:rPr>
              <a:t>@implementation</a:t>
            </a:r>
            <a:r>
              <a:rPr lang="en-US" sz="1350" dirty="0">
                <a:solidFill>
                  <a:srgbClr val="000000"/>
                </a:solidFill>
                <a:latin typeface="Menlo-Regular" charset="0"/>
              </a:rPr>
              <a:t> </a:t>
            </a:r>
            <a:r>
              <a:rPr lang="en-US" sz="1350" dirty="0" err="1">
                <a:solidFill>
                  <a:srgbClr val="000000"/>
                </a:solidFill>
                <a:latin typeface="Menlo-Regular" charset="0"/>
              </a:rPr>
              <a:t>MyClass</a:t>
            </a:r>
            <a:endParaRPr lang="en-US" sz="1350" dirty="0">
              <a:solidFill>
                <a:srgbClr val="000000"/>
              </a:solidFill>
              <a:latin typeface="Menlo-Regular" charset="0"/>
            </a:endParaRPr>
          </a:p>
          <a:p>
            <a:endParaRPr lang="en-US" sz="1350" dirty="0">
              <a:solidFill>
                <a:srgbClr val="000000"/>
              </a:solidFill>
              <a:latin typeface="Menlo-Regular" charset="0"/>
            </a:endParaRPr>
          </a:p>
          <a:p>
            <a:r>
              <a:rPr lang="en-US" sz="1350" dirty="0">
                <a:solidFill>
                  <a:srgbClr val="000000"/>
                </a:solidFill>
                <a:latin typeface="Menlo-Regular" charset="0"/>
              </a:rPr>
              <a:t>- (</a:t>
            </a:r>
            <a:r>
              <a:rPr lang="en-US" sz="1350" dirty="0">
                <a:solidFill>
                  <a:srgbClr val="AA0D91"/>
                </a:solidFill>
                <a:latin typeface="Menlo-Regular" charset="0"/>
              </a:rPr>
              <a:t>id</a:t>
            </a:r>
            <a:r>
              <a:rPr lang="en-US" sz="1350" dirty="0">
                <a:solidFill>
                  <a:srgbClr val="000000"/>
                </a:solidFill>
                <a:latin typeface="Menlo-Regular" charset="0"/>
              </a:rPr>
              <a:t>)</a:t>
            </a:r>
            <a:r>
              <a:rPr lang="en-US" sz="1350" dirty="0" err="1">
                <a:solidFill>
                  <a:srgbClr val="000000"/>
                </a:solidFill>
                <a:latin typeface="Menlo-Regular" charset="0"/>
              </a:rPr>
              <a:t>initWithString</a:t>
            </a:r>
            <a:r>
              <a:rPr lang="en-US" sz="1350" dirty="0">
                <a:solidFill>
                  <a:srgbClr val="000000"/>
                </a:solidFill>
                <a:latin typeface="Menlo-Regular" charset="0"/>
              </a:rPr>
              <a:t>:(</a:t>
            </a:r>
            <a:r>
              <a:rPr lang="en-US" sz="1350" dirty="0" err="1">
                <a:solidFill>
                  <a:srgbClr val="5C2699"/>
                </a:solidFill>
                <a:latin typeface="Menlo-Regular" charset="0"/>
              </a:rPr>
              <a:t>NSString</a:t>
            </a:r>
            <a:r>
              <a:rPr lang="en-US" sz="1350" dirty="0">
                <a:solidFill>
                  <a:srgbClr val="000000"/>
                </a:solidFill>
                <a:latin typeface="Menlo-Regular" charset="0"/>
              </a:rPr>
              <a:t> *)</a:t>
            </a:r>
            <a:r>
              <a:rPr lang="en-US" sz="1350" dirty="0" err="1">
                <a:solidFill>
                  <a:srgbClr val="000000"/>
                </a:solidFill>
                <a:latin typeface="Menlo-Regular" charset="0"/>
              </a:rPr>
              <a:t>aName</a:t>
            </a:r>
            <a:endParaRPr lang="en-US" sz="1350" dirty="0">
              <a:solidFill>
                <a:srgbClr val="000000"/>
              </a:solidFill>
              <a:latin typeface="Menlo-Regular" charset="0"/>
            </a:endParaRPr>
          </a:p>
          <a:p>
            <a:r>
              <a:rPr lang="en-US" sz="1350" dirty="0">
                <a:solidFill>
                  <a:srgbClr val="000000"/>
                </a:solidFill>
                <a:latin typeface="Menlo-Regular" charset="0"/>
              </a:rPr>
              <a:t>{</a:t>
            </a:r>
          </a:p>
          <a:p>
            <a:r>
              <a:rPr lang="en-US" sz="1350" dirty="0">
                <a:solidFill>
                  <a:srgbClr val="000000"/>
                </a:solidFill>
                <a:latin typeface="Menlo-Regular" charset="0"/>
              </a:rPr>
              <a:t>    </a:t>
            </a:r>
            <a:r>
              <a:rPr lang="en-US" sz="1350" dirty="0">
                <a:solidFill>
                  <a:srgbClr val="007400"/>
                </a:solidFill>
                <a:latin typeface="Menlo-Regular" charset="0"/>
              </a:rPr>
              <a:t>// code goes here</a:t>
            </a:r>
            <a:endParaRPr lang="en-US" sz="1350" dirty="0">
              <a:solidFill>
                <a:srgbClr val="000000"/>
              </a:solidFill>
              <a:latin typeface="Menlo-Regular" charset="0"/>
            </a:endParaRPr>
          </a:p>
          <a:p>
            <a:r>
              <a:rPr lang="en-US" sz="1350" dirty="0">
                <a:solidFill>
                  <a:srgbClr val="000000"/>
                </a:solidFill>
                <a:latin typeface="Menlo-Regular" charset="0"/>
              </a:rPr>
              <a:t>}</a:t>
            </a:r>
          </a:p>
          <a:p>
            <a:endParaRPr lang="en-US" sz="1350" dirty="0">
              <a:solidFill>
                <a:srgbClr val="000000"/>
              </a:solidFill>
              <a:latin typeface="Menlo-Regular" charset="0"/>
            </a:endParaRPr>
          </a:p>
          <a:p>
            <a:r>
              <a:rPr lang="en-US" sz="1350" dirty="0">
                <a:solidFill>
                  <a:srgbClr val="000000"/>
                </a:solidFill>
                <a:latin typeface="Menlo-Regular" charset="0"/>
              </a:rPr>
              <a:t>+ (</a:t>
            </a:r>
            <a:r>
              <a:rPr lang="en-US" sz="1350" dirty="0" err="1">
                <a:solidFill>
                  <a:srgbClr val="3F6E74"/>
                </a:solidFill>
                <a:latin typeface="Menlo-Regular" charset="0"/>
              </a:rPr>
              <a:t>MyClass</a:t>
            </a:r>
            <a:r>
              <a:rPr lang="en-US" sz="1350" dirty="0">
                <a:solidFill>
                  <a:srgbClr val="000000"/>
                </a:solidFill>
                <a:latin typeface="Menlo-Regular" charset="0"/>
              </a:rPr>
              <a:t> *)</a:t>
            </a:r>
            <a:r>
              <a:rPr lang="en-US" sz="1350" dirty="0" err="1">
                <a:solidFill>
                  <a:srgbClr val="000000"/>
                </a:solidFill>
                <a:latin typeface="Menlo-Regular" charset="0"/>
              </a:rPr>
              <a:t>myClassWithString</a:t>
            </a:r>
            <a:r>
              <a:rPr lang="en-US" sz="1350" dirty="0">
                <a:solidFill>
                  <a:srgbClr val="000000"/>
                </a:solidFill>
                <a:latin typeface="Menlo-Regular" charset="0"/>
              </a:rPr>
              <a:t>:(</a:t>
            </a:r>
            <a:r>
              <a:rPr lang="en-US" sz="1350" dirty="0" err="1">
                <a:solidFill>
                  <a:srgbClr val="5C2699"/>
                </a:solidFill>
                <a:latin typeface="Menlo-Regular" charset="0"/>
              </a:rPr>
              <a:t>NSString</a:t>
            </a:r>
            <a:r>
              <a:rPr lang="en-US" sz="1350" dirty="0">
                <a:solidFill>
                  <a:srgbClr val="000000"/>
                </a:solidFill>
                <a:latin typeface="Menlo-Regular" charset="0"/>
              </a:rPr>
              <a:t> *)</a:t>
            </a:r>
            <a:r>
              <a:rPr lang="en-US" sz="1350" dirty="0" err="1">
                <a:solidFill>
                  <a:srgbClr val="000000"/>
                </a:solidFill>
                <a:latin typeface="Menlo-Regular" charset="0"/>
              </a:rPr>
              <a:t>aName</a:t>
            </a:r>
            <a:endParaRPr lang="en-US" sz="1350" dirty="0">
              <a:solidFill>
                <a:srgbClr val="000000"/>
              </a:solidFill>
              <a:latin typeface="Menlo-Regular" charset="0"/>
            </a:endParaRPr>
          </a:p>
          <a:p>
            <a:r>
              <a:rPr lang="en-US" sz="1350" dirty="0">
                <a:solidFill>
                  <a:srgbClr val="000000"/>
                </a:solidFill>
                <a:latin typeface="Menlo-Regular" charset="0"/>
              </a:rPr>
              <a:t>{</a:t>
            </a:r>
          </a:p>
          <a:p>
            <a:r>
              <a:rPr lang="en-US" sz="1350" dirty="0">
                <a:solidFill>
                  <a:srgbClr val="000000"/>
                </a:solidFill>
                <a:latin typeface="Menlo-Regular" charset="0"/>
              </a:rPr>
              <a:t>    </a:t>
            </a:r>
            <a:r>
              <a:rPr lang="en-US" sz="1350" dirty="0">
                <a:solidFill>
                  <a:srgbClr val="007400"/>
                </a:solidFill>
                <a:latin typeface="Menlo-Regular" charset="0"/>
              </a:rPr>
              <a:t>// code goes here</a:t>
            </a:r>
            <a:endParaRPr lang="en-US" sz="1350" dirty="0">
              <a:solidFill>
                <a:srgbClr val="000000"/>
              </a:solidFill>
              <a:latin typeface="Menlo-Regular" charset="0"/>
            </a:endParaRPr>
          </a:p>
          <a:p>
            <a:r>
              <a:rPr lang="en-US" sz="1350" dirty="0">
                <a:solidFill>
                  <a:srgbClr val="000000"/>
                </a:solidFill>
                <a:latin typeface="Menlo-Regular" charset="0"/>
              </a:rPr>
              <a:t>}</a:t>
            </a:r>
          </a:p>
          <a:p>
            <a:r>
              <a:rPr lang="en-US" sz="1350" dirty="0">
                <a:solidFill>
                  <a:srgbClr val="AA0D91"/>
                </a:solidFill>
                <a:latin typeface="Menlo-Regular" charset="0"/>
              </a:rPr>
              <a:t>@end</a:t>
            </a:r>
            <a:endParaRPr lang="en-US" sz="1350" dirty="0"/>
          </a:p>
        </p:txBody>
      </p:sp>
    </p:spTree>
    <p:extLst>
      <p:ext uri="{BB962C8B-B14F-4D97-AF65-F5344CB8AC3E}">
        <p14:creationId xmlns:p14="http://schemas.microsoft.com/office/powerpoint/2010/main" val="1110224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Object declaration</a:t>
            </a:r>
            <a:endParaRPr lang="en-US" dirty="0"/>
          </a:p>
        </p:txBody>
      </p:sp>
      <p:sp>
        <p:nvSpPr>
          <p:cNvPr id="3" name="Text Placeholder 2"/>
          <p:cNvSpPr>
            <a:spLocks noGrp="1"/>
          </p:cNvSpPr>
          <p:nvPr>
            <p:ph type="body" sz="quarter" idx="13"/>
          </p:nvPr>
        </p:nvSpPr>
        <p:spPr/>
        <p:txBody>
          <a:bodyPr/>
          <a:lstStyle/>
          <a:p>
            <a:r>
              <a:rPr lang="en-US" dirty="0"/>
              <a:t>Classes and Objects</a:t>
            </a:r>
          </a:p>
          <a:p>
            <a:endParaRPr lang="en-US" dirty="0"/>
          </a:p>
        </p:txBody>
      </p:sp>
      <p:sp>
        <p:nvSpPr>
          <p:cNvPr id="5" name="Rectangle 4"/>
          <p:cNvSpPr/>
          <p:nvPr/>
        </p:nvSpPr>
        <p:spPr>
          <a:xfrm>
            <a:off x="122465" y="2717950"/>
            <a:ext cx="4155622" cy="507831"/>
          </a:xfrm>
          <a:prstGeom prst="rect">
            <a:avLst/>
          </a:prstGeom>
        </p:spPr>
        <p:txBody>
          <a:bodyPr wrap="square">
            <a:spAutoFit/>
          </a:bodyPr>
          <a:lstStyle/>
          <a:p>
            <a:r>
              <a:rPr lang="en-US" sz="1350" dirty="0" err="1">
                <a:solidFill>
                  <a:srgbClr val="000000"/>
                </a:solidFill>
                <a:latin typeface="Menlo-Regular" charset="0"/>
              </a:rPr>
              <a:t>MyClass</a:t>
            </a:r>
            <a:r>
              <a:rPr lang="en-US" sz="1350" dirty="0">
                <a:solidFill>
                  <a:srgbClr val="000000"/>
                </a:solidFill>
                <a:latin typeface="Menlo-Regular" charset="0"/>
              </a:rPr>
              <a:t> *myObject1;  </a:t>
            </a:r>
            <a:r>
              <a:rPr lang="en-US" sz="1350" dirty="0">
                <a:solidFill>
                  <a:srgbClr val="007400"/>
                </a:solidFill>
                <a:latin typeface="Menlo-Regular" charset="0"/>
              </a:rPr>
              <a:t>// Static typing</a:t>
            </a:r>
            <a:endParaRPr lang="en-US" sz="1350" dirty="0">
              <a:solidFill>
                <a:srgbClr val="000000"/>
              </a:solidFill>
              <a:latin typeface="Menlo-Regular" charset="0"/>
            </a:endParaRPr>
          </a:p>
          <a:p>
            <a:r>
              <a:rPr lang="en-US" sz="1350" dirty="0">
                <a:solidFill>
                  <a:srgbClr val="AA0D91"/>
                </a:solidFill>
                <a:latin typeface="Menlo-Regular" charset="0"/>
              </a:rPr>
              <a:t>id</a:t>
            </a:r>
            <a:r>
              <a:rPr lang="en-US" sz="1350" dirty="0">
                <a:solidFill>
                  <a:srgbClr val="000000"/>
                </a:solidFill>
                <a:latin typeface="Menlo-Regular" charset="0"/>
              </a:rPr>
              <a:t>       myObject2;  </a:t>
            </a:r>
            <a:r>
              <a:rPr lang="en-US" sz="1350" dirty="0">
                <a:solidFill>
                  <a:srgbClr val="007400"/>
                </a:solidFill>
                <a:latin typeface="Menlo-Regular" charset="0"/>
              </a:rPr>
              <a:t>// Dynamic typing</a:t>
            </a:r>
            <a:endParaRPr lang="en-US" sz="1350" dirty="0"/>
          </a:p>
        </p:txBody>
      </p:sp>
      <p:sp>
        <p:nvSpPr>
          <p:cNvPr id="6" name="Rectangle 5"/>
          <p:cNvSpPr/>
          <p:nvPr/>
        </p:nvSpPr>
        <p:spPr>
          <a:xfrm>
            <a:off x="122465" y="1413829"/>
            <a:ext cx="6645729" cy="1015663"/>
          </a:xfrm>
          <a:prstGeom prst="rect">
            <a:avLst/>
          </a:prstGeom>
        </p:spPr>
        <p:txBody>
          <a:bodyPr wrap="square">
            <a:spAutoFit/>
          </a:bodyPr>
          <a:lstStyle/>
          <a:p>
            <a:pPr marL="214313" indent="-214313">
              <a:buFont typeface="Wingdings" charset="2"/>
              <a:buChar char="Ø"/>
            </a:pPr>
            <a:r>
              <a:rPr lang="en-US" sz="1500" dirty="0">
                <a:solidFill>
                  <a:srgbClr val="3C3C3C"/>
                </a:solidFill>
                <a:latin typeface="Arial" charset="0"/>
                <a:ea typeface="Arial" charset="0"/>
                <a:cs typeface="Arial" charset="0"/>
              </a:rPr>
              <a:t>Statically typed variables include the class name in the variable type declaration.</a:t>
            </a:r>
          </a:p>
          <a:p>
            <a:pPr marL="214313" indent="-214313">
              <a:buFont typeface="Wingdings" charset="2"/>
              <a:buChar char="Ø"/>
            </a:pPr>
            <a:endParaRPr lang="en-US" sz="1500" dirty="0">
              <a:solidFill>
                <a:srgbClr val="3C3C3C"/>
              </a:solidFill>
              <a:latin typeface="Arial" charset="0"/>
              <a:ea typeface="Arial" charset="0"/>
              <a:cs typeface="Arial" charset="0"/>
            </a:endParaRPr>
          </a:p>
          <a:p>
            <a:pPr marL="214313" indent="-214313">
              <a:buFont typeface="Wingdings" charset="2"/>
              <a:buChar char="Ø"/>
            </a:pPr>
            <a:r>
              <a:rPr lang="en-US" sz="1500" dirty="0">
                <a:solidFill>
                  <a:srgbClr val="3C3C3C"/>
                </a:solidFill>
                <a:latin typeface="Arial" charset="0"/>
                <a:ea typeface="Arial" charset="0"/>
                <a:cs typeface="Arial" charset="0"/>
              </a:rPr>
              <a:t> Dynamically typed variables use the type </a:t>
            </a:r>
            <a:r>
              <a:rPr lang="en-US" sz="1500" dirty="0">
                <a:solidFill>
                  <a:srgbClr val="535353"/>
                </a:solidFill>
                <a:latin typeface="Arial" charset="0"/>
                <a:ea typeface="Arial" charset="0"/>
                <a:cs typeface="Arial" charset="0"/>
              </a:rPr>
              <a:t>id</a:t>
            </a:r>
            <a:r>
              <a:rPr lang="en-US" sz="1500" dirty="0">
                <a:solidFill>
                  <a:srgbClr val="3C3C3C"/>
                </a:solidFill>
                <a:latin typeface="Arial" charset="0"/>
                <a:ea typeface="Arial" charset="0"/>
                <a:cs typeface="Arial" charset="0"/>
              </a:rPr>
              <a:t> for the object instead. </a:t>
            </a:r>
            <a:endParaRPr lang="en-US" sz="1500" dirty="0">
              <a:latin typeface="Arial" charset="0"/>
              <a:ea typeface="Arial" charset="0"/>
              <a:cs typeface="Arial" charset="0"/>
            </a:endParaRPr>
          </a:p>
        </p:txBody>
      </p:sp>
    </p:spTree>
    <p:extLst>
      <p:ext uri="{BB962C8B-B14F-4D97-AF65-F5344CB8AC3E}">
        <p14:creationId xmlns:p14="http://schemas.microsoft.com/office/powerpoint/2010/main" val="1703004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Methods</a:t>
            </a:r>
            <a:endParaRPr lang="en-US" dirty="0"/>
          </a:p>
        </p:txBody>
      </p:sp>
      <p:sp>
        <p:nvSpPr>
          <p:cNvPr id="3" name="Text Placeholder 2"/>
          <p:cNvSpPr>
            <a:spLocks noGrp="1"/>
          </p:cNvSpPr>
          <p:nvPr>
            <p:ph type="body" sz="quarter" idx="13"/>
          </p:nvPr>
        </p:nvSpPr>
        <p:spPr/>
        <p:txBody>
          <a:bodyPr/>
          <a:lstStyle/>
          <a:p>
            <a:r>
              <a:rPr lang="en-US" dirty="0" smtClean="0"/>
              <a:t>Methods and Messaging</a:t>
            </a:r>
            <a:endParaRPr lang="en-US" dirty="0"/>
          </a:p>
        </p:txBody>
      </p:sp>
      <p:sp>
        <p:nvSpPr>
          <p:cNvPr id="4" name="Rectangle 3"/>
          <p:cNvSpPr/>
          <p:nvPr/>
        </p:nvSpPr>
        <p:spPr>
          <a:xfrm>
            <a:off x="151177" y="1249595"/>
            <a:ext cx="6580414" cy="1015663"/>
          </a:xfrm>
          <a:prstGeom prst="rect">
            <a:avLst/>
          </a:prstGeom>
        </p:spPr>
        <p:txBody>
          <a:bodyPr wrap="square">
            <a:spAutoFit/>
          </a:bodyPr>
          <a:lstStyle/>
          <a:p>
            <a:pPr marL="214313" indent="-214313">
              <a:buFont typeface="Wingdings" charset="2"/>
              <a:buChar char="Ø"/>
            </a:pPr>
            <a:r>
              <a:rPr lang="en-US" sz="1200" dirty="0">
                <a:solidFill>
                  <a:srgbClr val="3C3C3C"/>
                </a:solidFill>
                <a:latin typeface="Arial" charset="0"/>
                <a:ea typeface="Arial" charset="0"/>
                <a:cs typeface="Arial" charset="0"/>
              </a:rPr>
              <a:t>An instance method is a method whose execution is scoped to a particular instance of the class. In other words, before you call an instance method, you must first create an instance of the class. Instance methods are the most common type of method.</a:t>
            </a:r>
          </a:p>
          <a:p>
            <a:pPr marL="214313" indent="-214313">
              <a:buFont typeface="Wingdings" charset="2"/>
              <a:buChar char="Ø"/>
            </a:pPr>
            <a:r>
              <a:rPr lang="en-US" sz="1200" dirty="0">
                <a:solidFill>
                  <a:srgbClr val="3C3C3C"/>
                </a:solidFill>
                <a:latin typeface="Arial" charset="0"/>
                <a:ea typeface="Arial" charset="0"/>
                <a:cs typeface="Arial" charset="0"/>
              </a:rPr>
              <a:t>A class method is a method whose execution is scoped to the method’s class. It does not require an instance of an object to be the receiver of a message.</a:t>
            </a:r>
            <a:endParaRPr lang="en-US" sz="1200" dirty="0">
              <a:latin typeface="Arial" charset="0"/>
              <a:ea typeface="Arial" charset="0"/>
              <a:cs typeface="Arial" charset="0"/>
            </a:endParaRPr>
          </a:p>
        </p:txBody>
      </p:sp>
      <p:pic>
        <p:nvPicPr>
          <p:cNvPr id="5" name="Picture 4"/>
          <p:cNvPicPr>
            <a:picLocks noChangeAspect="1"/>
          </p:cNvPicPr>
          <p:nvPr/>
        </p:nvPicPr>
        <p:blipFill>
          <a:blip r:embed="rId2"/>
          <a:stretch>
            <a:fillRect/>
          </a:stretch>
        </p:blipFill>
        <p:spPr>
          <a:xfrm>
            <a:off x="761092" y="2378355"/>
            <a:ext cx="5360584" cy="2308029"/>
          </a:xfrm>
          <a:prstGeom prst="rect">
            <a:avLst/>
          </a:prstGeom>
        </p:spPr>
      </p:pic>
    </p:spTree>
    <p:extLst>
      <p:ext uri="{BB962C8B-B14F-4D97-AF65-F5344CB8AC3E}">
        <p14:creationId xmlns:p14="http://schemas.microsoft.com/office/powerpoint/2010/main" val="1654046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HARMAN">
      <a:dk1>
        <a:sysClr val="windowText" lastClr="000000"/>
      </a:dk1>
      <a:lt1>
        <a:sysClr val="window" lastClr="FFFFFF"/>
      </a:lt1>
      <a:dk2>
        <a:srgbClr val="1F497D"/>
      </a:dk2>
      <a:lt2>
        <a:srgbClr val="8EB4E3"/>
      </a:lt2>
      <a:accent1>
        <a:srgbClr val="4F81BD"/>
      </a:accent1>
      <a:accent2>
        <a:srgbClr val="00ADEE"/>
      </a:accent2>
      <a:accent3>
        <a:srgbClr val="10253F"/>
      </a:accent3>
      <a:accent4>
        <a:srgbClr val="B7DEE8"/>
      </a:accent4>
      <a:accent5>
        <a:srgbClr val="31859C"/>
      </a:accent5>
      <a:accent6>
        <a:srgbClr val="F79646"/>
      </a:accent6>
      <a:hlink>
        <a:srgbClr val="4A865E"/>
      </a:hlink>
      <a:folHlink>
        <a:srgbClr val="8EB4E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1503380CB5FD43816B8DC66FB77F0D" ma:contentTypeVersion="1" ma:contentTypeDescription="Create a new document." ma:contentTypeScope="" ma:versionID="154f5ea29c492c7159fdc533bc7359c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A6A1A2D-0CEE-48D8-9012-D089962D3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9B0D0C-B71A-4081-851D-E348597A5C64}">
  <ds:schemaRefs>
    <ds:schemaRef ds:uri="http://schemas.microsoft.com/sharepoint/v3/contenttype/forms"/>
  </ds:schemaRefs>
</ds:datastoreItem>
</file>

<file path=customXml/itemProps3.xml><?xml version="1.0" encoding="utf-8"?>
<ds:datastoreItem xmlns:ds="http://schemas.openxmlformats.org/officeDocument/2006/customXml" ds:itemID="{146E0F78-D8B1-4F8A-8E95-4B260F6D0F6D}">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22990</TotalTime>
  <Words>1034</Words>
  <Application>Microsoft Macintosh PowerPoint</Application>
  <PresentationFormat>Custom</PresentationFormat>
  <Paragraphs>134</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Black</vt:lpstr>
      <vt:lpstr>Calibri</vt:lpstr>
      <vt:lpstr>Courier</vt:lpstr>
      <vt:lpstr>LucidaGrande</vt:lpstr>
      <vt:lpstr>Menlo-Regular</vt:lpstr>
      <vt:lpstr>Wingdings</vt:lpstr>
      <vt:lpstr>Arial</vt:lpstr>
      <vt:lpstr>Office Theme</vt:lpstr>
      <vt:lpstr>Objective-C: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ANALYST DAY</dc:title>
  <dc:creator>Rupesh Vetha</dc:creator>
  <cp:lastModifiedBy>Вячеслав Кормушкин</cp:lastModifiedBy>
  <cp:revision>1994</cp:revision>
  <cp:lastPrinted>2013-08-12T18:00:33Z</cp:lastPrinted>
  <dcterms:created xsi:type="dcterms:W3CDTF">2014-10-02T15:43:54Z</dcterms:created>
  <dcterms:modified xsi:type="dcterms:W3CDTF">2015-10-16T12:20:10Z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0x010100611503380CB5FD43816B8DC66FB77F0D</vt:lpwstr>
  </property>
</Properties>
</file>