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77"/>
  </p:normalViewPr>
  <p:slideViewPr>
    <p:cSldViewPr snapToGrid="0" snapToObjects="1">
      <p:cViewPr varScale="1">
        <p:scale>
          <a:sx n="100" d="100"/>
          <a:sy n="100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3B5FA-E564-7945-8A5D-FD8E77334E5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2812B-B919-0249-BC32-F7FAD79B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developer.apple.com</a:t>
            </a:r>
            <a:r>
              <a:rPr lang="en-US" dirty="0" smtClean="0"/>
              <a:t>/library/prerelease/content/documentation/Miscellaneous/Conceptual/</a:t>
            </a:r>
            <a:r>
              <a:rPr lang="en-US" dirty="0" err="1" smtClean="0"/>
              <a:t>iPhoneOSTechOverview</a:t>
            </a:r>
            <a:r>
              <a:rPr lang="en-US" dirty="0" smtClean="0"/>
              <a:t>/Introduction/</a:t>
            </a:r>
            <a:r>
              <a:rPr lang="en-US" dirty="0" err="1" smtClean="0"/>
              <a:t>Introduction.html</a:t>
            </a:r>
            <a:r>
              <a:rPr lang="en-US" dirty="0" smtClean="0"/>
              <a:t>#//</a:t>
            </a:r>
            <a:r>
              <a:rPr lang="en-US" dirty="0" err="1" smtClean="0"/>
              <a:t>apple_ref</a:t>
            </a:r>
            <a:r>
              <a:rPr lang="en-US" dirty="0" smtClean="0"/>
              <a:t>/doc/</a:t>
            </a:r>
            <a:r>
              <a:rPr lang="en-US" dirty="0" err="1" smtClean="0"/>
              <a:t>uid</a:t>
            </a:r>
            <a:r>
              <a:rPr lang="en-US" dirty="0" smtClean="0"/>
              <a:t>/TP40007898</a:t>
            </a:r>
          </a:p>
          <a:p>
            <a:r>
              <a:rPr lang="en-US" b="1" dirty="0" smtClean="0"/>
              <a:t>CoreOS: </a:t>
            </a:r>
            <a:r>
              <a:rPr lang="en-US" dirty="0" smtClean="0"/>
              <a:t>Accelerate, </a:t>
            </a:r>
            <a:r>
              <a:rPr lang="en-US" dirty="0" err="1" smtClean="0"/>
              <a:t>CoreBluetooth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ExternalAccessory</a:t>
            </a:r>
            <a:r>
              <a:rPr lang="en-US" baseline="0" dirty="0" smtClean="0"/>
              <a:t>, Security, Authentication(</a:t>
            </a:r>
            <a:r>
              <a:rPr lang="en-US" baseline="0" dirty="0" err="1" smtClean="0"/>
              <a:t>TouchId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NetworkExtension</a:t>
            </a:r>
            <a:r>
              <a:rPr lang="en-US" baseline="0" dirty="0" smtClean="0"/>
              <a:t>(VPN)</a:t>
            </a:r>
          </a:p>
          <a:p>
            <a:r>
              <a:rPr lang="en-US" b="1" baseline="0" dirty="0" err="1" smtClean="0"/>
              <a:t>CoreServices</a:t>
            </a:r>
            <a:r>
              <a:rPr lang="en-US" baseline="0" dirty="0" smtClean="0"/>
              <a:t>: Foundation, Core Foundation, Data Protection, File Sharing, GCD, </a:t>
            </a:r>
            <a:r>
              <a:rPr lang="en-US" baseline="0" dirty="0" err="1" smtClean="0"/>
              <a:t>CloudKit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CoreData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, Core Location, </a:t>
            </a:r>
            <a:r>
              <a:rPr lang="en-US" baseline="0" dirty="0" err="1" smtClean="0"/>
              <a:t>CoreTlephony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HelthKit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HomeKit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PassKit</a:t>
            </a:r>
            <a:endParaRPr lang="en-US" baseline="0" dirty="0" smtClean="0"/>
          </a:p>
          <a:p>
            <a:r>
              <a:rPr lang="en-US" b="1" baseline="0" dirty="0" smtClean="0"/>
              <a:t>Media: </a:t>
            </a:r>
            <a:r>
              <a:rPr lang="en-US" b="0" baseline="0" dirty="0" err="1" smtClean="0"/>
              <a:t>UIKit</a:t>
            </a:r>
            <a:r>
              <a:rPr lang="en-US" b="0" baseline="0" dirty="0" smtClean="0"/>
              <a:t> graphics, Core Animation, Core Image, Metal, </a:t>
            </a:r>
            <a:r>
              <a:rPr lang="en-US" b="0" baseline="0" dirty="0" err="1" smtClean="0"/>
              <a:t>TextKit</a:t>
            </a:r>
            <a:r>
              <a:rPr lang="en-US" b="0" baseline="0" dirty="0" smtClean="0"/>
              <a:t>, OpenGL, </a:t>
            </a:r>
            <a:r>
              <a:rPr lang="en-US" b="0" baseline="0" dirty="0" err="1" smtClean="0"/>
              <a:t>AVFoundation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OpenAl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CoreAudio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MediaPlayer</a:t>
            </a:r>
            <a:endParaRPr lang="en-US" b="0" baseline="0" dirty="0" smtClean="0"/>
          </a:p>
          <a:p>
            <a:r>
              <a:rPr lang="en-US" b="1" baseline="0" dirty="0" err="1" smtClean="0"/>
              <a:t>CocoaTouch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UIKit</a:t>
            </a:r>
            <a:r>
              <a:rPr lang="en-US" b="0" baseline="0" dirty="0" smtClean="0"/>
              <a:t>, Storyboards, Address book UI, Message UI, Notification center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2812B-B919-0249-BC32-F7FAD79B4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F9AC-D9CD-184D-8170-2431CD0D08B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3A45-A4FE-CA45-9667-C830F81B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r="-1" b="14896"/>
          <a:stretch/>
        </p:blipFill>
        <p:spPr>
          <a:xfrm>
            <a:off x="1" y="1"/>
            <a:ext cx="9143999" cy="4239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837" y="4559523"/>
            <a:ext cx="8176103" cy="123644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 dirty="0"/>
              <a:t>iOS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837" y="5795963"/>
            <a:ext cx="8176103" cy="5603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Harman </a:t>
            </a:r>
            <a:r>
              <a:rPr lang="en-US" dirty="0" smtClean="0"/>
              <a:t>Internship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8953" y="6388102"/>
            <a:ext cx="16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Vyacheslav Kormushkin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70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architecture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6" y="1825625"/>
            <a:ext cx="7884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SDK</a:t>
            </a:r>
          </a:p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Cross-platform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</a:t>
            </a:r>
          </a:p>
          <a:p>
            <a:pPr lvl="1"/>
            <a:r>
              <a:rPr lang="en-US" dirty="0" smtClean="0"/>
              <a:t>Objective-C</a:t>
            </a:r>
          </a:p>
          <a:p>
            <a:pPr lvl="1"/>
            <a:r>
              <a:rPr lang="en-US" dirty="0" smtClean="0"/>
              <a:t>Swift</a:t>
            </a:r>
          </a:p>
          <a:p>
            <a:r>
              <a:rPr lang="en-US" dirty="0" smtClean="0"/>
              <a:t>IDE:</a:t>
            </a:r>
          </a:p>
          <a:p>
            <a:pPr lvl="1"/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err="1" smtClean="0"/>
              <a:t>Appcode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697" y="3395423"/>
            <a:ext cx="1262982" cy="1262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538" y="3483803"/>
            <a:ext cx="1086221" cy="1086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99" y="1670935"/>
            <a:ext cx="14097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18" y="1726495"/>
            <a:ext cx="1354140" cy="13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</a:p>
          <a:p>
            <a:r>
              <a:rPr lang="en-US" dirty="0" smtClean="0"/>
              <a:t>JavaScript + HTML5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Frameworks:</a:t>
            </a:r>
          </a:p>
          <a:p>
            <a:pPr lvl="1"/>
            <a:r>
              <a:rPr lang="en-US" dirty="0" err="1" smtClean="0"/>
              <a:t>jQery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Ionic</a:t>
            </a:r>
          </a:p>
          <a:p>
            <a:pPr lvl="1"/>
            <a:r>
              <a:rPr lang="en-US" dirty="0" smtClean="0"/>
              <a:t>Sencha touch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1192726"/>
            <a:ext cx="1447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124450"/>
            <a:ext cx="12827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5192251"/>
            <a:ext cx="3048000" cy="1147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5497412"/>
            <a:ext cx="2895600" cy="821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0588"/>
            <a:ext cx="1355448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48" y="2452332"/>
            <a:ext cx="1965130" cy="20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(Microsoft)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Supports iOS, Android, and Windows10</a:t>
            </a:r>
          </a:p>
          <a:p>
            <a:pPr lvl="1"/>
            <a:endParaRPr lang="en-US" dirty="0"/>
          </a:p>
          <a:p>
            <a:r>
              <a:rPr lang="en-US" dirty="0" smtClean="0"/>
              <a:t>React Native (Facebook)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Supports iOS and Android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0" y="4136230"/>
            <a:ext cx="1778000" cy="1597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1226344"/>
            <a:ext cx="277495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Hardware: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Mac mini</a:t>
            </a:r>
          </a:p>
          <a:p>
            <a:pPr lvl="1"/>
            <a:r>
              <a:rPr lang="en-US" dirty="0"/>
              <a:t>MacBook Air</a:t>
            </a:r>
          </a:p>
          <a:p>
            <a:pPr lvl="1"/>
            <a:r>
              <a:rPr lang="en-US" dirty="0"/>
              <a:t>MacBook Pro</a:t>
            </a:r>
          </a:p>
          <a:p>
            <a:pPr lvl="1"/>
            <a:r>
              <a:rPr lang="en-US" dirty="0"/>
              <a:t>iMac</a:t>
            </a:r>
          </a:p>
          <a:p>
            <a:pPr lvl="1"/>
            <a:r>
              <a:rPr lang="en-US" dirty="0" err="1"/>
              <a:t>MacPro</a:t>
            </a:r>
            <a:endParaRPr lang="en-US" dirty="0"/>
          </a:p>
          <a:p>
            <a:r>
              <a:rPr lang="en-US" dirty="0" err="1"/>
              <a:t>Hackintosh</a:t>
            </a:r>
            <a:endParaRPr lang="en-US" dirty="0"/>
          </a:p>
          <a:p>
            <a:r>
              <a:rPr lang="en-US" dirty="0"/>
              <a:t>Virtual Machine</a:t>
            </a:r>
          </a:p>
          <a:p>
            <a:pPr lvl="1"/>
            <a:r>
              <a:rPr lang="en-US" dirty="0"/>
              <a:t>VMWare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OS:</a:t>
            </a:r>
          </a:p>
          <a:p>
            <a:r>
              <a:rPr lang="en-US" dirty="0"/>
              <a:t>Mac OS X 10.11 El Capitan, </a:t>
            </a:r>
            <a:r>
              <a:rPr lang="en-US" dirty="0" err="1"/>
              <a:t>macOS</a:t>
            </a:r>
            <a:r>
              <a:rPr lang="en-US" dirty="0"/>
              <a:t> 10.12 Sierra </a:t>
            </a:r>
          </a:p>
          <a:p>
            <a:pPr marL="0" indent="0">
              <a:buNone/>
            </a:pPr>
            <a:r>
              <a:rPr lang="en-US" b="1" dirty="0"/>
              <a:t>IDE:</a:t>
            </a:r>
          </a:p>
          <a:p>
            <a:r>
              <a:rPr lang="en-US" dirty="0" err="1"/>
              <a:t>Xcode</a:t>
            </a:r>
            <a:r>
              <a:rPr lang="en-US" dirty="0"/>
              <a:t>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eveloper.apple.com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wift.org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/>
              <a:t>T</a:t>
            </a:r>
            <a:r>
              <a:rPr lang="en-US" dirty="0" smtClean="0"/>
              <a:t>unes U</a:t>
            </a:r>
          </a:p>
          <a:p>
            <a:r>
              <a:rPr lang="en-US" dirty="0" err="1" smtClean="0"/>
              <a:t>Lynda.com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6003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Computer Science course.</a:t>
            </a:r>
          </a:p>
          <a:p>
            <a:r>
              <a:rPr lang="en-US" dirty="0" smtClean="0"/>
              <a:t>Experience with any programming language.</a:t>
            </a:r>
          </a:p>
          <a:p>
            <a:r>
              <a:rPr lang="en-US" dirty="0" smtClean="0"/>
              <a:t>Basic OOP understanding. You should be familiar with the following terms: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Instance variable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Superclass/subclass</a:t>
            </a:r>
          </a:p>
          <a:p>
            <a:r>
              <a:rPr lang="en-US" dirty="0" smtClean="0"/>
              <a:t>Environment setup.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</a:p>
          <a:p>
            <a:r>
              <a:rPr lang="en-US" dirty="0" smtClean="0"/>
              <a:t>Introduction to Swift</a:t>
            </a:r>
            <a:endParaRPr lang="en-US" dirty="0"/>
          </a:p>
          <a:p>
            <a:r>
              <a:rPr lang="en-US" dirty="0" err="1" smtClean="0"/>
              <a:t>Xcode</a:t>
            </a:r>
            <a:r>
              <a:rPr lang="en-US" dirty="0" smtClean="0"/>
              <a:t> and tools</a:t>
            </a:r>
            <a:endParaRPr lang="en-US" dirty="0"/>
          </a:p>
          <a:p>
            <a:r>
              <a:rPr lang="en-US" dirty="0"/>
              <a:t>iOS </a:t>
            </a:r>
            <a:r>
              <a:rPr lang="en-US" dirty="0" smtClean="0"/>
              <a:t>Application Development Fundamentals</a:t>
            </a:r>
            <a:endParaRPr lang="en-US" dirty="0"/>
          </a:p>
          <a:p>
            <a:r>
              <a:rPr lang="en-US" dirty="0" smtClean="0"/>
              <a:t>Views, View Controllers, Navigation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252412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Why should </a:t>
            </a:r>
            <a:r>
              <a:rPr lang="en-US" smtClean="0"/>
              <a:t>I learn iOS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market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66" y="1529710"/>
            <a:ext cx="5202067" cy="50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market share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0" y="1513084"/>
            <a:ext cx="8308160" cy="53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revenue share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995489"/>
            <a:ext cx="8724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/>
              <a:t>2007  - Initially introduced as iPhone OS</a:t>
            </a:r>
          </a:p>
          <a:p>
            <a:r>
              <a:rPr lang="en-US" dirty="0"/>
              <a:t>October 2007 – iPhone OS 2.0 and SDK are announced</a:t>
            </a:r>
          </a:p>
          <a:p>
            <a:r>
              <a:rPr lang="en-US" dirty="0"/>
              <a:t>June 2010 – renamed to iOS along with iPad introduction</a:t>
            </a:r>
          </a:p>
          <a:p>
            <a:r>
              <a:rPr lang="en-US" dirty="0"/>
              <a:t>September 2016 – current version of iOS was released – iOS10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</a:p>
          <a:p>
            <a:r>
              <a:rPr lang="en-US" dirty="0" smtClean="0"/>
              <a:t>iPad</a:t>
            </a:r>
          </a:p>
          <a:p>
            <a:r>
              <a:rPr lang="en-US" dirty="0" smtClean="0"/>
              <a:t>iPod Touch</a:t>
            </a:r>
          </a:p>
          <a:p>
            <a:r>
              <a:rPr lang="en-US" dirty="0" smtClean="0"/>
              <a:t>Apple watch (</a:t>
            </a:r>
            <a:r>
              <a:rPr lang="en-US" dirty="0" err="1" smtClean="0"/>
              <a:t>watchOS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Apple TV (</a:t>
            </a:r>
            <a:r>
              <a:rPr lang="en-US" dirty="0" err="1" smtClean="0"/>
              <a:t>tvOS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0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334</Words>
  <Application>Microsoft Macintosh PowerPoint</Application>
  <PresentationFormat>On-screen Show (4:3)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iOS Application Development</vt:lpstr>
      <vt:lpstr>Course Prerequisites </vt:lpstr>
      <vt:lpstr>Course Syllabus</vt:lpstr>
      <vt:lpstr>Why should I learn iOS?</vt:lpstr>
      <vt:lpstr>Mobile device market share</vt:lpstr>
      <vt:lpstr>App market share</vt:lpstr>
      <vt:lpstr>Store revenue share</vt:lpstr>
      <vt:lpstr>History Facts</vt:lpstr>
      <vt:lpstr>Devices</vt:lpstr>
      <vt:lpstr>iOS architecture overview</vt:lpstr>
      <vt:lpstr>Development approaches</vt:lpstr>
      <vt:lpstr>Native</vt:lpstr>
      <vt:lpstr>Web</vt:lpstr>
      <vt:lpstr>Cross-platform</vt:lpstr>
      <vt:lpstr>Environment setup</vt:lpstr>
      <vt:lpstr>Resources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Application Development</dc:title>
  <dc:creator>Kormushkin, Vyacheslav</dc:creator>
  <cp:lastModifiedBy>Kormushkin, Vyacheslav</cp:lastModifiedBy>
  <cp:revision>12</cp:revision>
  <dcterms:created xsi:type="dcterms:W3CDTF">2017-03-22T07:17:56Z</dcterms:created>
  <dcterms:modified xsi:type="dcterms:W3CDTF">2017-03-22T09:45:12Z</dcterms:modified>
</cp:coreProperties>
</file>