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69" r:id="rId19"/>
    <p:sldId id="289" r:id="rId20"/>
    <p:sldId id="290" r:id="rId21"/>
    <p:sldId id="261" r:id="rId22"/>
    <p:sldId id="259" r:id="rId23"/>
    <p:sldId id="260" r:id="rId24"/>
    <p:sldId id="270" r:id="rId25"/>
    <p:sldId id="275" r:id="rId26"/>
    <p:sldId id="272" r:id="rId27"/>
    <p:sldId id="271" r:id="rId28"/>
    <p:sldId id="273" r:id="rId29"/>
    <p:sldId id="274" r:id="rId30"/>
    <p:sldId id="276" r:id="rId31"/>
    <p:sldId id="279" r:id="rId32"/>
    <p:sldId id="277" r:id="rId33"/>
    <p:sldId id="280" r:id="rId34"/>
    <p:sldId id="278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</dgm:pt>
    <dgm:pt modelId="{8B0311C4-D022-4AEF-9B6F-033BB27B9B80}" type="pres">
      <dgm:prSet presAssocID="{64F19DC0-70C4-4394-918B-00EC1A85C43C}" presName="rootConnector1" presStyleLbl="node1" presStyleIdx="0" presStyleCnt="0"/>
      <dgm:spPr/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</dgm:pt>
    <dgm:pt modelId="{C99E4B8B-151A-4341-9FB9-9E41797D002F}" type="pres">
      <dgm:prSet presAssocID="{0CC49F75-1000-445E-86FC-FE84AF8B3ECC}" presName="rootConnector" presStyleLbl="node2" presStyleIdx="0" presStyleCnt="3"/>
      <dgm:spPr/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</dgm:pt>
    <dgm:pt modelId="{3701B6BF-F5D9-4DC4-8445-341BC3ED6F93}" type="pres">
      <dgm:prSet presAssocID="{0167016C-E547-4D85-8953-B185779F4516}" presName="rootConnector" presStyleLbl="node2" presStyleIdx="1" presStyleCnt="3"/>
      <dgm:spPr/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</dgm:pt>
    <dgm:pt modelId="{F04446E6-DE4B-4313-B846-493AD17A7A0F}" type="pres">
      <dgm:prSet presAssocID="{0C265334-B8BD-4E6B-8343-7311C8F3553B}" presName="rootConnector" presStyleLbl="node2" presStyleIdx="2" presStyleCnt="3"/>
      <dgm:spPr/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</dgm:pt>
    <dgm:pt modelId="{8B0311C4-D022-4AEF-9B6F-033BB27B9B80}" type="pres">
      <dgm:prSet presAssocID="{64F19DC0-70C4-4394-918B-00EC1A85C43C}" presName="rootConnector1" presStyleLbl="node1" presStyleIdx="0" presStyleCnt="0"/>
      <dgm:spPr/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</dgm:pt>
    <dgm:pt modelId="{C99E4B8B-151A-4341-9FB9-9E41797D002F}" type="pres">
      <dgm:prSet presAssocID="{0CC49F75-1000-445E-86FC-FE84AF8B3ECC}" presName="rootConnector" presStyleLbl="node2" presStyleIdx="0" presStyleCnt="3"/>
      <dgm:spPr/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</dgm:pt>
    <dgm:pt modelId="{3701B6BF-F5D9-4DC4-8445-341BC3ED6F93}" type="pres">
      <dgm:prSet presAssocID="{0167016C-E547-4D85-8953-B185779F4516}" presName="rootConnector" presStyleLbl="node2" presStyleIdx="1" presStyleCnt="3"/>
      <dgm:spPr/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</dgm:pt>
    <dgm:pt modelId="{F04446E6-DE4B-4313-B846-493AD17A7A0F}" type="pres">
      <dgm:prSet presAssocID="{0C265334-B8BD-4E6B-8343-7311C8F3553B}" presName="rootConnector" presStyleLbl="node2" presStyleIdx="2" presStyleCnt="3"/>
      <dgm:spPr/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</dgm:pt>
    <dgm:pt modelId="{8B0311C4-D022-4AEF-9B6F-033BB27B9B80}" type="pres">
      <dgm:prSet presAssocID="{64F19DC0-70C4-4394-918B-00EC1A85C43C}" presName="rootConnector1" presStyleLbl="node1" presStyleIdx="0" presStyleCnt="0"/>
      <dgm:spPr/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</dgm:pt>
    <dgm:pt modelId="{C99E4B8B-151A-4341-9FB9-9E41797D002F}" type="pres">
      <dgm:prSet presAssocID="{0CC49F75-1000-445E-86FC-FE84AF8B3ECC}" presName="rootConnector" presStyleLbl="node2" presStyleIdx="0" presStyleCnt="3"/>
      <dgm:spPr/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</dgm:pt>
    <dgm:pt modelId="{3701B6BF-F5D9-4DC4-8445-341BC3ED6F93}" type="pres">
      <dgm:prSet presAssocID="{0167016C-E547-4D85-8953-B185779F4516}" presName="rootConnector" presStyleLbl="node2" presStyleIdx="1" presStyleCnt="3"/>
      <dgm:spPr/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</dgm:pt>
    <dgm:pt modelId="{F04446E6-DE4B-4313-B846-493AD17A7A0F}" type="pres">
      <dgm:prSet presAssocID="{0C265334-B8BD-4E6B-8343-7311C8F3553B}" presName="rootConnector" presStyleLbl="node2" presStyleIdx="2" presStyleCnt="3"/>
      <dgm:spPr/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</dgm:pt>
    <dgm:pt modelId="{8B0311C4-D022-4AEF-9B6F-033BB27B9B80}" type="pres">
      <dgm:prSet presAssocID="{64F19DC0-70C4-4394-918B-00EC1A85C43C}" presName="rootConnector1" presStyleLbl="node1" presStyleIdx="0" presStyleCnt="0"/>
      <dgm:spPr/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</dgm:pt>
    <dgm:pt modelId="{C99E4B8B-151A-4341-9FB9-9E41797D002F}" type="pres">
      <dgm:prSet presAssocID="{0CC49F75-1000-445E-86FC-FE84AF8B3ECC}" presName="rootConnector" presStyleLbl="node2" presStyleIdx="0" presStyleCnt="3"/>
      <dgm:spPr/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</dgm:pt>
    <dgm:pt modelId="{3701B6BF-F5D9-4DC4-8445-341BC3ED6F93}" type="pres">
      <dgm:prSet presAssocID="{0167016C-E547-4D85-8953-B185779F4516}" presName="rootConnector" presStyleLbl="node2" presStyleIdx="1" presStyleCnt="3"/>
      <dgm:spPr/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</dgm:pt>
    <dgm:pt modelId="{F04446E6-DE4B-4313-B846-493AD17A7A0F}" type="pres">
      <dgm:prSet presAssocID="{0C265334-B8BD-4E6B-8343-7311C8F3553B}" presName="rootConnector" presStyleLbl="node2" presStyleIdx="2" presStyleCnt="3"/>
      <dgm:spPr/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Лимбическое ядро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Лимбическое ядро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Лимбическое ядро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E965AD-86B9-4648-ABD9-A3834D28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8CDA5-C42C-465E-9707-A7D9608BC28F}">
      <dgm:prSet phldrT="[Text]"/>
      <dgm:spPr/>
      <dgm:t>
        <a:bodyPr/>
        <a:lstStyle/>
        <a:p>
          <a:r>
            <a:rPr lang="ru-RU" dirty="0" smtClean="0"/>
            <a:t>Кандидат</a:t>
          </a:r>
          <a:endParaRPr lang="en-US" dirty="0"/>
        </a:p>
      </dgm:t>
    </dgm:pt>
    <dgm:pt modelId="{0D86733D-DBC4-453F-A394-B250B24A66A8}" type="parTrans" cxnId="{38323616-2FDF-4097-85BB-BBF80153BA94}">
      <dgm:prSet/>
      <dgm:spPr/>
      <dgm:t>
        <a:bodyPr/>
        <a:lstStyle/>
        <a:p>
          <a:endParaRPr lang="en-US"/>
        </a:p>
      </dgm:t>
    </dgm:pt>
    <dgm:pt modelId="{9D533A89-0C9C-4FB8-95D8-10CEF9016122}" type="sibTrans" cxnId="{38323616-2FDF-4097-85BB-BBF80153BA94}">
      <dgm:prSet/>
      <dgm:spPr/>
      <dgm:t>
        <a:bodyPr/>
        <a:lstStyle/>
        <a:p>
          <a:endParaRPr lang="en-US"/>
        </a:p>
      </dgm:t>
    </dgm:pt>
    <dgm:pt modelId="{709872E4-4677-482B-BD9F-F1FE44E2760E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Практик</a:t>
          </a:r>
          <a:endParaRPr lang="en-US" dirty="0"/>
        </a:p>
      </dgm:t>
    </dgm:pt>
    <dgm:pt modelId="{A3B30B83-0F12-4829-8513-A52BEF4A8E6A}" type="parTrans" cxnId="{273DCE8E-78AC-4800-8F46-8DC81A0C79F6}">
      <dgm:prSet/>
      <dgm:spPr/>
      <dgm:t>
        <a:bodyPr/>
        <a:lstStyle/>
        <a:p>
          <a:endParaRPr lang="en-US"/>
        </a:p>
      </dgm:t>
    </dgm:pt>
    <dgm:pt modelId="{5FFEB603-7934-469D-AAD9-5826473D801D}" type="sibTrans" cxnId="{273DCE8E-78AC-4800-8F46-8DC81A0C79F6}">
      <dgm:prSet/>
      <dgm:spPr/>
      <dgm:t>
        <a:bodyPr/>
        <a:lstStyle/>
        <a:p>
          <a:endParaRPr lang="en-US"/>
        </a:p>
      </dgm:t>
    </dgm:pt>
    <dgm:pt modelId="{4AE34146-80B9-454D-A4BA-ED4034DC441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Фрилансер</a:t>
          </a:r>
          <a:endParaRPr lang="en-US" dirty="0"/>
        </a:p>
      </dgm:t>
    </dgm:pt>
    <dgm:pt modelId="{25780705-6084-4844-A68E-E9EAA60AEF85}" type="parTrans" cxnId="{307E1C08-EED2-4E06-AF1B-C13B82764249}">
      <dgm:prSet/>
      <dgm:spPr/>
      <dgm:t>
        <a:bodyPr/>
        <a:lstStyle/>
        <a:p>
          <a:endParaRPr lang="en-US"/>
        </a:p>
      </dgm:t>
    </dgm:pt>
    <dgm:pt modelId="{2B37D90F-389A-429B-B814-524762BE0CA3}" type="sibTrans" cxnId="{307E1C08-EED2-4E06-AF1B-C13B82764249}">
      <dgm:prSet/>
      <dgm:spPr/>
      <dgm:t>
        <a:bodyPr/>
        <a:lstStyle/>
        <a:p>
          <a:endParaRPr lang="en-US"/>
        </a:p>
      </dgm:t>
    </dgm:pt>
    <dgm:pt modelId="{2DB8E253-781F-40A1-AA4A-C4EECAF1755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Болтун</a:t>
          </a:r>
          <a:endParaRPr lang="en-US" dirty="0"/>
        </a:p>
      </dgm:t>
    </dgm:pt>
    <dgm:pt modelId="{875E21AD-B0A2-42A6-9EF2-20F268180D85}" type="parTrans" cxnId="{D1623654-7752-4452-99B6-77D86A808736}">
      <dgm:prSet/>
      <dgm:spPr/>
      <dgm:t>
        <a:bodyPr/>
        <a:lstStyle/>
        <a:p>
          <a:endParaRPr lang="en-US"/>
        </a:p>
      </dgm:t>
    </dgm:pt>
    <dgm:pt modelId="{EF8A4CE3-40C0-4A2C-902D-5CC57F596918}" type="sibTrans" cxnId="{D1623654-7752-4452-99B6-77D86A808736}">
      <dgm:prSet/>
      <dgm:spPr/>
      <dgm:t>
        <a:bodyPr/>
        <a:lstStyle/>
        <a:p>
          <a:endParaRPr lang="en-US"/>
        </a:p>
      </dgm:t>
    </dgm:pt>
    <dgm:pt modelId="{6AC641DF-CE94-48A5-83EB-BE72FEA73DB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Псих</a:t>
          </a:r>
          <a:endParaRPr lang="en-US" dirty="0"/>
        </a:p>
      </dgm:t>
    </dgm:pt>
    <dgm:pt modelId="{68828208-E645-41D8-9F87-B43D57BB243F}" type="parTrans" cxnId="{6592AD98-5050-4C95-91B0-D624A194EBF4}">
      <dgm:prSet/>
      <dgm:spPr/>
      <dgm:t>
        <a:bodyPr/>
        <a:lstStyle/>
        <a:p>
          <a:endParaRPr lang="en-US"/>
        </a:p>
      </dgm:t>
    </dgm:pt>
    <dgm:pt modelId="{5EDED6D2-54B2-42F3-8761-D5B196B89844}" type="sibTrans" cxnId="{6592AD98-5050-4C95-91B0-D624A194EBF4}">
      <dgm:prSet/>
      <dgm:spPr/>
      <dgm:t>
        <a:bodyPr/>
        <a:lstStyle/>
        <a:p>
          <a:endParaRPr lang="en-US"/>
        </a:p>
      </dgm:t>
    </dgm:pt>
    <dgm:pt modelId="{AAB00214-DC2A-4F49-8170-DDA78489CDE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Теоретик</a:t>
          </a:r>
          <a:endParaRPr lang="en-US" dirty="0"/>
        </a:p>
      </dgm:t>
    </dgm:pt>
    <dgm:pt modelId="{C806F4A6-377B-4A40-ACA7-6C96404026E0}" type="parTrans" cxnId="{7926E8EF-7CD4-4911-B812-F56C02E12829}">
      <dgm:prSet/>
      <dgm:spPr/>
      <dgm:t>
        <a:bodyPr/>
        <a:lstStyle/>
        <a:p>
          <a:endParaRPr lang="en-US"/>
        </a:p>
      </dgm:t>
    </dgm:pt>
    <dgm:pt modelId="{C8710EF4-8184-4EF0-B17D-C4365EB0D15A}" type="sibTrans" cxnId="{7926E8EF-7CD4-4911-B812-F56C02E12829}">
      <dgm:prSet/>
      <dgm:spPr/>
      <dgm:t>
        <a:bodyPr/>
        <a:lstStyle/>
        <a:p>
          <a:endParaRPr lang="en-US"/>
        </a:p>
      </dgm:t>
    </dgm:pt>
    <dgm:pt modelId="{3A0331AB-7095-4FB0-B716-8E84AD0CA83A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Поддержка</a:t>
          </a:r>
          <a:endParaRPr lang="en-US" dirty="0"/>
        </a:p>
      </dgm:t>
    </dgm:pt>
    <dgm:pt modelId="{771B7DD4-5623-40BF-9855-E20A9BCF2FB7}" type="parTrans" cxnId="{B4449787-FEDF-43EB-94D4-F679037ECE8C}">
      <dgm:prSet/>
      <dgm:spPr/>
      <dgm:t>
        <a:bodyPr/>
        <a:lstStyle/>
        <a:p>
          <a:endParaRPr lang="en-US"/>
        </a:p>
      </dgm:t>
    </dgm:pt>
    <dgm:pt modelId="{5ECABCEB-329B-4F99-8633-ECE6504C6AA9}" type="sibTrans" cxnId="{B4449787-FEDF-43EB-94D4-F679037ECE8C}">
      <dgm:prSet/>
      <dgm:spPr/>
      <dgm:t>
        <a:bodyPr/>
        <a:lstStyle/>
        <a:p>
          <a:endParaRPr lang="en-US"/>
        </a:p>
      </dgm:t>
    </dgm:pt>
    <dgm:pt modelId="{8E34929B-7E53-4C1D-B59D-78C1FFE0B308}" type="pres">
      <dgm:prSet presAssocID="{B0E965AD-86B9-4648-ABD9-A3834D28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124F39-620C-4A9B-84BD-E7C5853921A5}" type="pres">
      <dgm:prSet presAssocID="{AD48CDA5-C42C-465E-9707-A7D9608BC28F}" presName="hierRoot1" presStyleCnt="0">
        <dgm:presLayoutVars>
          <dgm:hierBranch val="init"/>
        </dgm:presLayoutVars>
      </dgm:prSet>
      <dgm:spPr/>
    </dgm:pt>
    <dgm:pt modelId="{73FA0F9B-F7BC-4612-94B8-D7698EF39A1B}" type="pres">
      <dgm:prSet presAssocID="{AD48CDA5-C42C-465E-9707-A7D9608BC28F}" presName="rootComposite1" presStyleCnt="0"/>
      <dgm:spPr/>
    </dgm:pt>
    <dgm:pt modelId="{415E6539-611F-4EA0-BAD8-EE84CA754D6C}" type="pres">
      <dgm:prSet presAssocID="{AD48CDA5-C42C-465E-9707-A7D9608BC28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E8C73-B6BD-45A7-B5D1-581FD7311C73}" type="pres">
      <dgm:prSet presAssocID="{AD48CDA5-C42C-465E-9707-A7D9608BC28F}" presName="rootConnector1" presStyleLbl="node1" presStyleIdx="0" presStyleCnt="0"/>
      <dgm:spPr/>
    </dgm:pt>
    <dgm:pt modelId="{04B30AC3-D1CB-47D3-9ED4-D7563E88DC0F}" type="pres">
      <dgm:prSet presAssocID="{AD48CDA5-C42C-465E-9707-A7D9608BC28F}" presName="hierChild2" presStyleCnt="0"/>
      <dgm:spPr/>
    </dgm:pt>
    <dgm:pt modelId="{EEBBE248-550B-4C48-83D9-F14578AEE3E8}" type="pres">
      <dgm:prSet presAssocID="{A3B30B83-0F12-4829-8513-A52BEF4A8E6A}" presName="Name37" presStyleLbl="parChTrans1D2" presStyleIdx="0" presStyleCnt="6"/>
      <dgm:spPr/>
    </dgm:pt>
    <dgm:pt modelId="{DD729C7D-7A5C-4B04-85E1-5683139212D9}" type="pres">
      <dgm:prSet presAssocID="{709872E4-4677-482B-BD9F-F1FE44E2760E}" presName="hierRoot2" presStyleCnt="0">
        <dgm:presLayoutVars>
          <dgm:hierBranch val="init"/>
        </dgm:presLayoutVars>
      </dgm:prSet>
      <dgm:spPr/>
    </dgm:pt>
    <dgm:pt modelId="{C9F89538-228F-4940-A5FA-F258FC03D1AD}" type="pres">
      <dgm:prSet presAssocID="{709872E4-4677-482B-BD9F-F1FE44E2760E}" presName="rootComposite" presStyleCnt="0"/>
      <dgm:spPr/>
    </dgm:pt>
    <dgm:pt modelId="{432DA2F8-D61F-462C-9884-AED92571399D}" type="pres">
      <dgm:prSet presAssocID="{709872E4-4677-482B-BD9F-F1FE44E2760E}" presName="rootText" presStyleLbl="node2" presStyleIdx="0" presStyleCnt="6">
        <dgm:presLayoutVars>
          <dgm:chPref val="3"/>
        </dgm:presLayoutVars>
      </dgm:prSet>
      <dgm:spPr/>
    </dgm:pt>
    <dgm:pt modelId="{16CADAFF-400E-466B-9AF9-1412DAFC0A71}" type="pres">
      <dgm:prSet presAssocID="{709872E4-4677-482B-BD9F-F1FE44E2760E}" presName="rootConnector" presStyleLbl="node2" presStyleIdx="0" presStyleCnt="6"/>
      <dgm:spPr/>
    </dgm:pt>
    <dgm:pt modelId="{7879029B-C603-4EEF-9622-A002A27D254B}" type="pres">
      <dgm:prSet presAssocID="{709872E4-4677-482B-BD9F-F1FE44E2760E}" presName="hierChild4" presStyleCnt="0"/>
      <dgm:spPr/>
    </dgm:pt>
    <dgm:pt modelId="{6DC8F275-494C-404C-89E4-9CFE41B3CB0C}" type="pres">
      <dgm:prSet presAssocID="{709872E4-4677-482B-BD9F-F1FE44E2760E}" presName="hierChild5" presStyleCnt="0"/>
      <dgm:spPr/>
    </dgm:pt>
    <dgm:pt modelId="{506C450F-006B-4E39-A582-9C6751863FBC}" type="pres">
      <dgm:prSet presAssocID="{771B7DD4-5623-40BF-9855-E20A9BCF2FB7}" presName="Name37" presStyleLbl="parChTrans1D2" presStyleIdx="1" presStyleCnt="6"/>
      <dgm:spPr/>
    </dgm:pt>
    <dgm:pt modelId="{9E5FB95B-1A28-479F-98D7-7326EBEAE6F4}" type="pres">
      <dgm:prSet presAssocID="{3A0331AB-7095-4FB0-B716-8E84AD0CA83A}" presName="hierRoot2" presStyleCnt="0">
        <dgm:presLayoutVars>
          <dgm:hierBranch val="init"/>
        </dgm:presLayoutVars>
      </dgm:prSet>
      <dgm:spPr/>
    </dgm:pt>
    <dgm:pt modelId="{51751C8D-E546-4B0C-893A-5BBCC8110D77}" type="pres">
      <dgm:prSet presAssocID="{3A0331AB-7095-4FB0-B716-8E84AD0CA83A}" presName="rootComposite" presStyleCnt="0"/>
      <dgm:spPr/>
    </dgm:pt>
    <dgm:pt modelId="{42E705A2-FB66-4D0A-817D-E26F03C01FC3}" type="pres">
      <dgm:prSet presAssocID="{3A0331AB-7095-4FB0-B716-8E84AD0CA83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C9324-98D3-48FC-A3A2-E4B9BDB792D3}" type="pres">
      <dgm:prSet presAssocID="{3A0331AB-7095-4FB0-B716-8E84AD0CA83A}" presName="rootConnector" presStyleLbl="node2" presStyleIdx="1" presStyleCnt="6"/>
      <dgm:spPr/>
    </dgm:pt>
    <dgm:pt modelId="{62EF539E-8411-4558-865E-5901E16B2E93}" type="pres">
      <dgm:prSet presAssocID="{3A0331AB-7095-4FB0-B716-8E84AD0CA83A}" presName="hierChild4" presStyleCnt="0"/>
      <dgm:spPr/>
    </dgm:pt>
    <dgm:pt modelId="{59B77F10-13A4-460F-9515-0B205CB40952}" type="pres">
      <dgm:prSet presAssocID="{3A0331AB-7095-4FB0-B716-8E84AD0CA83A}" presName="hierChild5" presStyleCnt="0"/>
      <dgm:spPr/>
    </dgm:pt>
    <dgm:pt modelId="{303A174D-5493-426B-A373-572837ECF382}" type="pres">
      <dgm:prSet presAssocID="{C806F4A6-377B-4A40-ACA7-6C96404026E0}" presName="Name37" presStyleLbl="parChTrans1D2" presStyleIdx="2" presStyleCnt="6"/>
      <dgm:spPr/>
    </dgm:pt>
    <dgm:pt modelId="{2BC40977-034E-489E-B532-94B4B0091DD2}" type="pres">
      <dgm:prSet presAssocID="{AAB00214-DC2A-4F49-8170-DDA78489CDE4}" presName="hierRoot2" presStyleCnt="0">
        <dgm:presLayoutVars>
          <dgm:hierBranch val="init"/>
        </dgm:presLayoutVars>
      </dgm:prSet>
      <dgm:spPr/>
    </dgm:pt>
    <dgm:pt modelId="{6C47C925-7071-42A1-A00B-DD8E7B4661CB}" type="pres">
      <dgm:prSet presAssocID="{AAB00214-DC2A-4F49-8170-DDA78489CDE4}" presName="rootComposite" presStyleCnt="0"/>
      <dgm:spPr/>
    </dgm:pt>
    <dgm:pt modelId="{9185878C-79F4-4C7A-A05C-C67BD3B9B207}" type="pres">
      <dgm:prSet presAssocID="{AAB00214-DC2A-4F49-8170-DDA78489CDE4}" presName="rootText" presStyleLbl="node2" presStyleIdx="2" presStyleCnt="6">
        <dgm:presLayoutVars>
          <dgm:chPref val="3"/>
        </dgm:presLayoutVars>
      </dgm:prSet>
      <dgm:spPr/>
    </dgm:pt>
    <dgm:pt modelId="{7DEAA055-DA2A-4D19-B5BD-05CB957682F8}" type="pres">
      <dgm:prSet presAssocID="{AAB00214-DC2A-4F49-8170-DDA78489CDE4}" presName="rootConnector" presStyleLbl="node2" presStyleIdx="2" presStyleCnt="6"/>
      <dgm:spPr/>
    </dgm:pt>
    <dgm:pt modelId="{A70C71DA-AC44-4EDD-9E78-5A2E5B6FB3E2}" type="pres">
      <dgm:prSet presAssocID="{AAB00214-DC2A-4F49-8170-DDA78489CDE4}" presName="hierChild4" presStyleCnt="0"/>
      <dgm:spPr/>
    </dgm:pt>
    <dgm:pt modelId="{B38CEAB7-0F75-4670-A6A5-7D091D552597}" type="pres">
      <dgm:prSet presAssocID="{AAB00214-DC2A-4F49-8170-DDA78489CDE4}" presName="hierChild5" presStyleCnt="0"/>
      <dgm:spPr/>
    </dgm:pt>
    <dgm:pt modelId="{6E609BB1-329D-46C9-9C86-E46D9462CCD1}" type="pres">
      <dgm:prSet presAssocID="{25780705-6084-4844-A68E-E9EAA60AEF85}" presName="Name37" presStyleLbl="parChTrans1D2" presStyleIdx="3" presStyleCnt="6"/>
      <dgm:spPr/>
    </dgm:pt>
    <dgm:pt modelId="{6F6CF04B-0703-4C2B-8E8B-74E6602BBAE9}" type="pres">
      <dgm:prSet presAssocID="{4AE34146-80B9-454D-A4BA-ED4034DC4414}" presName="hierRoot2" presStyleCnt="0">
        <dgm:presLayoutVars>
          <dgm:hierBranch val="init"/>
        </dgm:presLayoutVars>
      </dgm:prSet>
      <dgm:spPr/>
    </dgm:pt>
    <dgm:pt modelId="{51A417FC-3FBC-444A-B93D-3B9E50744017}" type="pres">
      <dgm:prSet presAssocID="{4AE34146-80B9-454D-A4BA-ED4034DC4414}" presName="rootComposite" presStyleCnt="0"/>
      <dgm:spPr/>
    </dgm:pt>
    <dgm:pt modelId="{8BB59369-49A2-4435-AC2A-FB2D638DCE33}" type="pres">
      <dgm:prSet presAssocID="{4AE34146-80B9-454D-A4BA-ED4034DC441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B3EDD-E7C6-479E-BAB3-BC23E4EFB631}" type="pres">
      <dgm:prSet presAssocID="{4AE34146-80B9-454D-A4BA-ED4034DC4414}" presName="rootConnector" presStyleLbl="node2" presStyleIdx="3" presStyleCnt="6"/>
      <dgm:spPr/>
    </dgm:pt>
    <dgm:pt modelId="{33CA99D8-C5C9-4AD7-8153-9B2C9D95798D}" type="pres">
      <dgm:prSet presAssocID="{4AE34146-80B9-454D-A4BA-ED4034DC4414}" presName="hierChild4" presStyleCnt="0"/>
      <dgm:spPr/>
    </dgm:pt>
    <dgm:pt modelId="{C5F910B1-D26A-4FD3-942D-C6E2C2027C93}" type="pres">
      <dgm:prSet presAssocID="{4AE34146-80B9-454D-A4BA-ED4034DC4414}" presName="hierChild5" presStyleCnt="0"/>
      <dgm:spPr/>
    </dgm:pt>
    <dgm:pt modelId="{A465EF50-97AD-4F94-9C26-0131C8746F6A}" type="pres">
      <dgm:prSet presAssocID="{875E21AD-B0A2-42A6-9EF2-20F268180D85}" presName="Name37" presStyleLbl="parChTrans1D2" presStyleIdx="4" presStyleCnt="6"/>
      <dgm:spPr/>
    </dgm:pt>
    <dgm:pt modelId="{F42BECDA-8583-4601-8198-B1480B624DA9}" type="pres">
      <dgm:prSet presAssocID="{2DB8E253-781F-40A1-AA4A-C4EECAF17557}" presName="hierRoot2" presStyleCnt="0">
        <dgm:presLayoutVars>
          <dgm:hierBranch val="init"/>
        </dgm:presLayoutVars>
      </dgm:prSet>
      <dgm:spPr/>
    </dgm:pt>
    <dgm:pt modelId="{1CDFBD1B-9A63-41FB-BFEE-F070C3B8ACAE}" type="pres">
      <dgm:prSet presAssocID="{2DB8E253-781F-40A1-AA4A-C4EECAF17557}" presName="rootComposite" presStyleCnt="0"/>
      <dgm:spPr/>
    </dgm:pt>
    <dgm:pt modelId="{6A508D85-F905-4A31-8582-4DBBCFB3BC18}" type="pres">
      <dgm:prSet presAssocID="{2DB8E253-781F-40A1-AA4A-C4EECAF17557}" presName="rootText" presStyleLbl="node2" presStyleIdx="4" presStyleCnt="6">
        <dgm:presLayoutVars>
          <dgm:chPref val="3"/>
        </dgm:presLayoutVars>
      </dgm:prSet>
      <dgm:spPr/>
    </dgm:pt>
    <dgm:pt modelId="{153D94D5-5B0F-45F5-A394-2200BDAFA0B7}" type="pres">
      <dgm:prSet presAssocID="{2DB8E253-781F-40A1-AA4A-C4EECAF17557}" presName="rootConnector" presStyleLbl="node2" presStyleIdx="4" presStyleCnt="6"/>
      <dgm:spPr/>
    </dgm:pt>
    <dgm:pt modelId="{C6EB68F8-6A18-4E6C-ACA6-A0B3EA42A14E}" type="pres">
      <dgm:prSet presAssocID="{2DB8E253-781F-40A1-AA4A-C4EECAF17557}" presName="hierChild4" presStyleCnt="0"/>
      <dgm:spPr/>
    </dgm:pt>
    <dgm:pt modelId="{564263FF-B2CA-46ED-A6D2-0718C5C21A6B}" type="pres">
      <dgm:prSet presAssocID="{2DB8E253-781F-40A1-AA4A-C4EECAF17557}" presName="hierChild5" presStyleCnt="0"/>
      <dgm:spPr/>
    </dgm:pt>
    <dgm:pt modelId="{9AF19745-FFE1-49C3-A809-4E110C70BBA6}" type="pres">
      <dgm:prSet presAssocID="{68828208-E645-41D8-9F87-B43D57BB243F}" presName="Name37" presStyleLbl="parChTrans1D2" presStyleIdx="5" presStyleCnt="6"/>
      <dgm:spPr/>
    </dgm:pt>
    <dgm:pt modelId="{C48B46A9-A0B4-4975-893B-AAD8BEAC1958}" type="pres">
      <dgm:prSet presAssocID="{6AC641DF-CE94-48A5-83EB-BE72FEA73DB7}" presName="hierRoot2" presStyleCnt="0">
        <dgm:presLayoutVars>
          <dgm:hierBranch val="init"/>
        </dgm:presLayoutVars>
      </dgm:prSet>
      <dgm:spPr/>
    </dgm:pt>
    <dgm:pt modelId="{BAC36E16-AA7D-4D14-A863-2472BC6DB82A}" type="pres">
      <dgm:prSet presAssocID="{6AC641DF-CE94-48A5-83EB-BE72FEA73DB7}" presName="rootComposite" presStyleCnt="0"/>
      <dgm:spPr/>
    </dgm:pt>
    <dgm:pt modelId="{7A09E250-984B-471A-A738-8CBB5C2DBF78}" type="pres">
      <dgm:prSet presAssocID="{6AC641DF-CE94-48A5-83EB-BE72FEA73DB7}" presName="rootText" presStyleLbl="node2" presStyleIdx="5" presStyleCnt="6">
        <dgm:presLayoutVars>
          <dgm:chPref val="3"/>
        </dgm:presLayoutVars>
      </dgm:prSet>
      <dgm:spPr/>
    </dgm:pt>
    <dgm:pt modelId="{4BA331FE-657A-4E33-8698-DDDD559C9779}" type="pres">
      <dgm:prSet presAssocID="{6AC641DF-CE94-48A5-83EB-BE72FEA73DB7}" presName="rootConnector" presStyleLbl="node2" presStyleIdx="5" presStyleCnt="6"/>
      <dgm:spPr/>
    </dgm:pt>
    <dgm:pt modelId="{46EC3936-DDB5-4577-9664-312497CC4670}" type="pres">
      <dgm:prSet presAssocID="{6AC641DF-CE94-48A5-83EB-BE72FEA73DB7}" presName="hierChild4" presStyleCnt="0"/>
      <dgm:spPr/>
    </dgm:pt>
    <dgm:pt modelId="{53BEB69E-A4E0-4611-BB33-8BA3ED6C6C20}" type="pres">
      <dgm:prSet presAssocID="{6AC641DF-CE94-48A5-83EB-BE72FEA73DB7}" presName="hierChild5" presStyleCnt="0"/>
      <dgm:spPr/>
    </dgm:pt>
    <dgm:pt modelId="{B49B2235-DBB7-4BD7-BF3D-3FFE632DA781}" type="pres">
      <dgm:prSet presAssocID="{AD48CDA5-C42C-465E-9707-A7D9608BC28F}" presName="hierChild3" presStyleCnt="0"/>
      <dgm:spPr/>
    </dgm:pt>
  </dgm:ptLst>
  <dgm:cxnLst>
    <dgm:cxn modelId="{307E1C08-EED2-4E06-AF1B-C13B82764249}" srcId="{AD48CDA5-C42C-465E-9707-A7D9608BC28F}" destId="{4AE34146-80B9-454D-A4BA-ED4034DC4414}" srcOrd="3" destOrd="0" parTransId="{25780705-6084-4844-A68E-E9EAA60AEF85}" sibTransId="{2B37D90F-389A-429B-B814-524762BE0CA3}"/>
    <dgm:cxn modelId="{7F8AA005-C43C-4B5E-8A26-C6EB977275F7}" type="presOf" srcId="{A3B30B83-0F12-4829-8513-A52BEF4A8E6A}" destId="{EEBBE248-550B-4C48-83D9-F14578AEE3E8}" srcOrd="0" destOrd="0" presId="urn:microsoft.com/office/officeart/2005/8/layout/orgChart1"/>
    <dgm:cxn modelId="{B8DDE581-D81A-4DF0-BC7C-4E50525B41A4}" type="presOf" srcId="{4AE34146-80B9-454D-A4BA-ED4034DC4414}" destId="{8BB59369-49A2-4435-AC2A-FB2D638DCE33}" srcOrd="0" destOrd="0" presId="urn:microsoft.com/office/officeart/2005/8/layout/orgChart1"/>
    <dgm:cxn modelId="{7EEE33B7-2E72-43E1-9308-E7E1BE4F012C}" type="presOf" srcId="{25780705-6084-4844-A68E-E9EAA60AEF85}" destId="{6E609BB1-329D-46C9-9C86-E46D9462CCD1}" srcOrd="0" destOrd="0" presId="urn:microsoft.com/office/officeart/2005/8/layout/orgChart1"/>
    <dgm:cxn modelId="{F548E2BF-E977-4A79-9C74-0FF68B757702}" type="presOf" srcId="{875E21AD-B0A2-42A6-9EF2-20F268180D85}" destId="{A465EF50-97AD-4F94-9C26-0131C8746F6A}" srcOrd="0" destOrd="0" presId="urn:microsoft.com/office/officeart/2005/8/layout/orgChart1"/>
    <dgm:cxn modelId="{A81F504C-EC7F-4148-B3A6-7E3EAC53510C}" type="presOf" srcId="{709872E4-4677-482B-BD9F-F1FE44E2760E}" destId="{432DA2F8-D61F-462C-9884-AED92571399D}" srcOrd="0" destOrd="0" presId="urn:microsoft.com/office/officeart/2005/8/layout/orgChart1"/>
    <dgm:cxn modelId="{C6DE2599-8510-4C43-994B-A512F0D03D8A}" type="presOf" srcId="{6AC641DF-CE94-48A5-83EB-BE72FEA73DB7}" destId="{4BA331FE-657A-4E33-8698-DDDD559C9779}" srcOrd="1" destOrd="0" presId="urn:microsoft.com/office/officeart/2005/8/layout/orgChart1"/>
    <dgm:cxn modelId="{DF099A55-CEC7-43DA-9955-4F6BB2B17EE0}" type="presOf" srcId="{3A0331AB-7095-4FB0-B716-8E84AD0CA83A}" destId="{194C9324-98D3-48FC-A3A2-E4B9BDB792D3}" srcOrd="1" destOrd="0" presId="urn:microsoft.com/office/officeart/2005/8/layout/orgChart1"/>
    <dgm:cxn modelId="{359FA6E1-EE72-41D7-A42A-1E1BF0A0D2E8}" type="presOf" srcId="{709872E4-4677-482B-BD9F-F1FE44E2760E}" destId="{16CADAFF-400E-466B-9AF9-1412DAFC0A71}" srcOrd="1" destOrd="0" presId="urn:microsoft.com/office/officeart/2005/8/layout/orgChart1"/>
    <dgm:cxn modelId="{4A480CF4-EC12-4604-AC48-918FEF1733EB}" type="presOf" srcId="{AD48CDA5-C42C-465E-9707-A7D9608BC28F}" destId="{2E2E8C73-B6BD-45A7-B5D1-581FD7311C73}" srcOrd="1" destOrd="0" presId="urn:microsoft.com/office/officeart/2005/8/layout/orgChart1"/>
    <dgm:cxn modelId="{9DD39D4C-378D-436A-96F5-14DB3BB74592}" type="presOf" srcId="{68828208-E645-41D8-9F87-B43D57BB243F}" destId="{9AF19745-FFE1-49C3-A809-4E110C70BBA6}" srcOrd="0" destOrd="0" presId="urn:microsoft.com/office/officeart/2005/8/layout/orgChart1"/>
    <dgm:cxn modelId="{2A2548D0-0681-4E99-BCCE-1008AA823F31}" type="presOf" srcId="{6AC641DF-CE94-48A5-83EB-BE72FEA73DB7}" destId="{7A09E250-984B-471A-A738-8CBB5C2DBF78}" srcOrd="0" destOrd="0" presId="urn:microsoft.com/office/officeart/2005/8/layout/orgChart1"/>
    <dgm:cxn modelId="{8F4D8F0C-C671-41DD-BFF9-2948505FC36B}" type="presOf" srcId="{4AE34146-80B9-454D-A4BA-ED4034DC4414}" destId="{155B3EDD-E7C6-479E-BAB3-BC23E4EFB631}" srcOrd="1" destOrd="0" presId="urn:microsoft.com/office/officeart/2005/8/layout/orgChart1"/>
    <dgm:cxn modelId="{7926E8EF-7CD4-4911-B812-F56C02E12829}" srcId="{AD48CDA5-C42C-465E-9707-A7D9608BC28F}" destId="{AAB00214-DC2A-4F49-8170-DDA78489CDE4}" srcOrd="2" destOrd="0" parTransId="{C806F4A6-377B-4A40-ACA7-6C96404026E0}" sibTransId="{C8710EF4-8184-4EF0-B17D-C4365EB0D15A}"/>
    <dgm:cxn modelId="{F74EDE61-1340-49D6-99DA-4CC0ABBBDC61}" type="presOf" srcId="{771B7DD4-5623-40BF-9855-E20A9BCF2FB7}" destId="{506C450F-006B-4E39-A582-9C6751863FBC}" srcOrd="0" destOrd="0" presId="urn:microsoft.com/office/officeart/2005/8/layout/orgChart1"/>
    <dgm:cxn modelId="{D1623654-7752-4452-99B6-77D86A808736}" srcId="{AD48CDA5-C42C-465E-9707-A7D9608BC28F}" destId="{2DB8E253-781F-40A1-AA4A-C4EECAF17557}" srcOrd="4" destOrd="0" parTransId="{875E21AD-B0A2-42A6-9EF2-20F268180D85}" sibTransId="{EF8A4CE3-40C0-4A2C-902D-5CC57F596918}"/>
    <dgm:cxn modelId="{B4449787-FEDF-43EB-94D4-F679037ECE8C}" srcId="{AD48CDA5-C42C-465E-9707-A7D9608BC28F}" destId="{3A0331AB-7095-4FB0-B716-8E84AD0CA83A}" srcOrd="1" destOrd="0" parTransId="{771B7DD4-5623-40BF-9855-E20A9BCF2FB7}" sibTransId="{5ECABCEB-329B-4F99-8633-ECE6504C6AA9}"/>
    <dgm:cxn modelId="{BD7346A5-F689-4B7E-9009-F4E54009DE37}" type="presOf" srcId="{2DB8E253-781F-40A1-AA4A-C4EECAF17557}" destId="{6A508D85-F905-4A31-8582-4DBBCFB3BC18}" srcOrd="0" destOrd="0" presId="urn:microsoft.com/office/officeart/2005/8/layout/orgChart1"/>
    <dgm:cxn modelId="{38323616-2FDF-4097-85BB-BBF80153BA94}" srcId="{B0E965AD-86B9-4648-ABD9-A3834D28F3F5}" destId="{AD48CDA5-C42C-465E-9707-A7D9608BC28F}" srcOrd="0" destOrd="0" parTransId="{0D86733D-DBC4-453F-A394-B250B24A66A8}" sibTransId="{9D533A89-0C9C-4FB8-95D8-10CEF9016122}"/>
    <dgm:cxn modelId="{B68BA2BE-785D-4869-A89A-9262C4AD0A77}" type="presOf" srcId="{AAB00214-DC2A-4F49-8170-DDA78489CDE4}" destId="{9185878C-79F4-4C7A-A05C-C67BD3B9B207}" srcOrd="0" destOrd="0" presId="urn:microsoft.com/office/officeart/2005/8/layout/orgChart1"/>
    <dgm:cxn modelId="{8C433BA1-FA0E-40D1-95D3-C1A58C730019}" type="presOf" srcId="{C806F4A6-377B-4A40-ACA7-6C96404026E0}" destId="{303A174D-5493-426B-A373-572837ECF382}" srcOrd="0" destOrd="0" presId="urn:microsoft.com/office/officeart/2005/8/layout/orgChart1"/>
    <dgm:cxn modelId="{985B379F-161E-4C49-B8D7-BA5D1A0398F0}" type="presOf" srcId="{AD48CDA5-C42C-465E-9707-A7D9608BC28F}" destId="{415E6539-611F-4EA0-BAD8-EE84CA754D6C}" srcOrd="0" destOrd="0" presId="urn:microsoft.com/office/officeart/2005/8/layout/orgChart1"/>
    <dgm:cxn modelId="{6592AD98-5050-4C95-91B0-D624A194EBF4}" srcId="{AD48CDA5-C42C-465E-9707-A7D9608BC28F}" destId="{6AC641DF-CE94-48A5-83EB-BE72FEA73DB7}" srcOrd="5" destOrd="0" parTransId="{68828208-E645-41D8-9F87-B43D57BB243F}" sibTransId="{5EDED6D2-54B2-42F3-8761-D5B196B89844}"/>
    <dgm:cxn modelId="{3CC37AA2-20DB-40DD-A060-5BA783B6B3E1}" type="presOf" srcId="{3A0331AB-7095-4FB0-B716-8E84AD0CA83A}" destId="{42E705A2-FB66-4D0A-817D-E26F03C01FC3}" srcOrd="0" destOrd="0" presId="urn:microsoft.com/office/officeart/2005/8/layout/orgChart1"/>
    <dgm:cxn modelId="{273DCE8E-78AC-4800-8F46-8DC81A0C79F6}" srcId="{AD48CDA5-C42C-465E-9707-A7D9608BC28F}" destId="{709872E4-4677-482B-BD9F-F1FE44E2760E}" srcOrd="0" destOrd="0" parTransId="{A3B30B83-0F12-4829-8513-A52BEF4A8E6A}" sibTransId="{5FFEB603-7934-469D-AAD9-5826473D801D}"/>
    <dgm:cxn modelId="{6F7711BA-78A2-4E8D-A1AD-8E43499C0882}" type="presOf" srcId="{2DB8E253-781F-40A1-AA4A-C4EECAF17557}" destId="{153D94D5-5B0F-45F5-A394-2200BDAFA0B7}" srcOrd="1" destOrd="0" presId="urn:microsoft.com/office/officeart/2005/8/layout/orgChart1"/>
    <dgm:cxn modelId="{E80C62EC-9778-4FA7-BA6A-02525327C367}" type="presOf" srcId="{AAB00214-DC2A-4F49-8170-DDA78489CDE4}" destId="{7DEAA055-DA2A-4D19-B5BD-05CB957682F8}" srcOrd="1" destOrd="0" presId="urn:microsoft.com/office/officeart/2005/8/layout/orgChart1"/>
    <dgm:cxn modelId="{40F04F03-619E-4FA9-B400-0B18E597810F}" type="presOf" srcId="{B0E965AD-86B9-4648-ABD9-A3834D28F3F5}" destId="{8E34929B-7E53-4C1D-B59D-78C1FFE0B308}" srcOrd="0" destOrd="0" presId="urn:microsoft.com/office/officeart/2005/8/layout/orgChart1"/>
    <dgm:cxn modelId="{80E13BAA-C9C7-409D-8368-3B26431694F6}" type="presParOf" srcId="{8E34929B-7E53-4C1D-B59D-78C1FFE0B308}" destId="{5A124F39-620C-4A9B-84BD-E7C5853921A5}" srcOrd="0" destOrd="0" presId="urn:microsoft.com/office/officeart/2005/8/layout/orgChart1"/>
    <dgm:cxn modelId="{82677E37-ED82-42D9-9505-799F001D161A}" type="presParOf" srcId="{5A124F39-620C-4A9B-84BD-E7C5853921A5}" destId="{73FA0F9B-F7BC-4612-94B8-D7698EF39A1B}" srcOrd="0" destOrd="0" presId="urn:microsoft.com/office/officeart/2005/8/layout/orgChart1"/>
    <dgm:cxn modelId="{3FD281BA-0343-46A1-A26E-67896231AB9A}" type="presParOf" srcId="{73FA0F9B-F7BC-4612-94B8-D7698EF39A1B}" destId="{415E6539-611F-4EA0-BAD8-EE84CA754D6C}" srcOrd="0" destOrd="0" presId="urn:microsoft.com/office/officeart/2005/8/layout/orgChart1"/>
    <dgm:cxn modelId="{DC09670E-8B09-48C6-8D97-EB637F94CB38}" type="presParOf" srcId="{73FA0F9B-F7BC-4612-94B8-D7698EF39A1B}" destId="{2E2E8C73-B6BD-45A7-B5D1-581FD7311C73}" srcOrd="1" destOrd="0" presId="urn:microsoft.com/office/officeart/2005/8/layout/orgChart1"/>
    <dgm:cxn modelId="{5F075830-112A-426F-BE5D-C8B34014E518}" type="presParOf" srcId="{5A124F39-620C-4A9B-84BD-E7C5853921A5}" destId="{04B30AC3-D1CB-47D3-9ED4-D7563E88DC0F}" srcOrd="1" destOrd="0" presId="urn:microsoft.com/office/officeart/2005/8/layout/orgChart1"/>
    <dgm:cxn modelId="{B6F413DC-8728-4707-8A81-DD04934C0BAE}" type="presParOf" srcId="{04B30AC3-D1CB-47D3-9ED4-D7563E88DC0F}" destId="{EEBBE248-550B-4C48-83D9-F14578AEE3E8}" srcOrd="0" destOrd="0" presId="urn:microsoft.com/office/officeart/2005/8/layout/orgChart1"/>
    <dgm:cxn modelId="{FA46ABE1-B5ED-4ADC-AFB8-CF32C111951D}" type="presParOf" srcId="{04B30AC3-D1CB-47D3-9ED4-D7563E88DC0F}" destId="{DD729C7D-7A5C-4B04-85E1-5683139212D9}" srcOrd="1" destOrd="0" presId="urn:microsoft.com/office/officeart/2005/8/layout/orgChart1"/>
    <dgm:cxn modelId="{D0BCE0C6-BCDE-4E66-9980-0B0296661753}" type="presParOf" srcId="{DD729C7D-7A5C-4B04-85E1-5683139212D9}" destId="{C9F89538-228F-4940-A5FA-F258FC03D1AD}" srcOrd="0" destOrd="0" presId="urn:microsoft.com/office/officeart/2005/8/layout/orgChart1"/>
    <dgm:cxn modelId="{F2C8CAC5-77F0-4CE4-AFE1-44EB583C610A}" type="presParOf" srcId="{C9F89538-228F-4940-A5FA-F258FC03D1AD}" destId="{432DA2F8-D61F-462C-9884-AED92571399D}" srcOrd="0" destOrd="0" presId="urn:microsoft.com/office/officeart/2005/8/layout/orgChart1"/>
    <dgm:cxn modelId="{2D9B0FAF-8814-460C-A593-582CA5D35C50}" type="presParOf" srcId="{C9F89538-228F-4940-A5FA-F258FC03D1AD}" destId="{16CADAFF-400E-466B-9AF9-1412DAFC0A71}" srcOrd="1" destOrd="0" presId="urn:microsoft.com/office/officeart/2005/8/layout/orgChart1"/>
    <dgm:cxn modelId="{849C963D-8755-48AB-904E-399A3B5AC270}" type="presParOf" srcId="{DD729C7D-7A5C-4B04-85E1-5683139212D9}" destId="{7879029B-C603-4EEF-9622-A002A27D254B}" srcOrd="1" destOrd="0" presId="urn:microsoft.com/office/officeart/2005/8/layout/orgChart1"/>
    <dgm:cxn modelId="{84F707BF-70B9-44F0-BDC2-DDA7A31E3BAA}" type="presParOf" srcId="{DD729C7D-7A5C-4B04-85E1-5683139212D9}" destId="{6DC8F275-494C-404C-89E4-9CFE41B3CB0C}" srcOrd="2" destOrd="0" presId="urn:microsoft.com/office/officeart/2005/8/layout/orgChart1"/>
    <dgm:cxn modelId="{2EBB2E49-23E1-48EF-8B09-6AA7F85F5140}" type="presParOf" srcId="{04B30AC3-D1CB-47D3-9ED4-D7563E88DC0F}" destId="{506C450F-006B-4E39-A582-9C6751863FBC}" srcOrd="2" destOrd="0" presId="urn:microsoft.com/office/officeart/2005/8/layout/orgChart1"/>
    <dgm:cxn modelId="{7DF0CF75-FDE3-4506-8884-2237C848D014}" type="presParOf" srcId="{04B30AC3-D1CB-47D3-9ED4-D7563E88DC0F}" destId="{9E5FB95B-1A28-479F-98D7-7326EBEAE6F4}" srcOrd="3" destOrd="0" presId="urn:microsoft.com/office/officeart/2005/8/layout/orgChart1"/>
    <dgm:cxn modelId="{79DFAE7C-361D-478D-BCCE-212D14A93637}" type="presParOf" srcId="{9E5FB95B-1A28-479F-98D7-7326EBEAE6F4}" destId="{51751C8D-E546-4B0C-893A-5BBCC8110D77}" srcOrd="0" destOrd="0" presId="urn:microsoft.com/office/officeart/2005/8/layout/orgChart1"/>
    <dgm:cxn modelId="{D32CEE67-952E-4539-8572-44104E0AA0B2}" type="presParOf" srcId="{51751C8D-E546-4B0C-893A-5BBCC8110D77}" destId="{42E705A2-FB66-4D0A-817D-E26F03C01FC3}" srcOrd="0" destOrd="0" presId="urn:microsoft.com/office/officeart/2005/8/layout/orgChart1"/>
    <dgm:cxn modelId="{3CFD2EB1-CF62-4F72-9B28-AB42236E7661}" type="presParOf" srcId="{51751C8D-E546-4B0C-893A-5BBCC8110D77}" destId="{194C9324-98D3-48FC-A3A2-E4B9BDB792D3}" srcOrd="1" destOrd="0" presId="urn:microsoft.com/office/officeart/2005/8/layout/orgChart1"/>
    <dgm:cxn modelId="{24E6739F-3B42-438E-B065-B17ABE7B766B}" type="presParOf" srcId="{9E5FB95B-1A28-479F-98D7-7326EBEAE6F4}" destId="{62EF539E-8411-4558-865E-5901E16B2E93}" srcOrd="1" destOrd="0" presId="urn:microsoft.com/office/officeart/2005/8/layout/orgChart1"/>
    <dgm:cxn modelId="{BBA9A3D3-9BA7-4B5B-B8DB-1A34948C7CED}" type="presParOf" srcId="{9E5FB95B-1A28-479F-98D7-7326EBEAE6F4}" destId="{59B77F10-13A4-460F-9515-0B205CB40952}" srcOrd="2" destOrd="0" presId="urn:microsoft.com/office/officeart/2005/8/layout/orgChart1"/>
    <dgm:cxn modelId="{97B86CA3-D8A6-45E5-B773-FA6DD9F24DC6}" type="presParOf" srcId="{04B30AC3-D1CB-47D3-9ED4-D7563E88DC0F}" destId="{303A174D-5493-426B-A373-572837ECF382}" srcOrd="4" destOrd="0" presId="urn:microsoft.com/office/officeart/2005/8/layout/orgChart1"/>
    <dgm:cxn modelId="{494D86B7-A6AB-42CA-AFF9-875E0F09AD76}" type="presParOf" srcId="{04B30AC3-D1CB-47D3-9ED4-D7563E88DC0F}" destId="{2BC40977-034E-489E-B532-94B4B0091DD2}" srcOrd="5" destOrd="0" presId="urn:microsoft.com/office/officeart/2005/8/layout/orgChart1"/>
    <dgm:cxn modelId="{86A5190C-E73B-4692-B8F4-5E73CEDBAA31}" type="presParOf" srcId="{2BC40977-034E-489E-B532-94B4B0091DD2}" destId="{6C47C925-7071-42A1-A00B-DD8E7B4661CB}" srcOrd="0" destOrd="0" presId="urn:microsoft.com/office/officeart/2005/8/layout/orgChart1"/>
    <dgm:cxn modelId="{6241470C-4C34-407E-B717-8E7DD3A12DBF}" type="presParOf" srcId="{6C47C925-7071-42A1-A00B-DD8E7B4661CB}" destId="{9185878C-79F4-4C7A-A05C-C67BD3B9B207}" srcOrd="0" destOrd="0" presId="urn:microsoft.com/office/officeart/2005/8/layout/orgChart1"/>
    <dgm:cxn modelId="{D74A93C3-2262-4B4E-98D4-5850470BE434}" type="presParOf" srcId="{6C47C925-7071-42A1-A00B-DD8E7B4661CB}" destId="{7DEAA055-DA2A-4D19-B5BD-05CB957682F8}" srcOrd="1" destOrd="0" presId="urn:microsoft.com/office/officeart/2005/8/layout/orgChart1"/>
    <dgm:cxn modelId="{05B78927-EDBA-4A79-8871-2F97FF7DAEBF}" type="presParOf" srcId="{2BC40977-034E-489E-B532-94B4B0091DD2}" destId="{A70C71DA-AC44-4EDD-9E78-5A2E5B6FB3E2}" srcOrd="1" destOrd="0" presId="urn:microsoft.com/office/officeart/2005/8/layout/orgChart1"/>
    <dgm:cxn modelId="{7EE27F21-ED2E-43F6-AADC-48D315648FE4}" type="presParOf" srcId="{2BC40977-034E-489E-B532-94B4B0091DD2}" destId="{B38CEAB7-0F75-4670-A6A5-7D091D552597}" srcOrd="2" destOrd="0" presId="urn:microsoft.com/office/officeart/2005/8/layout/orgChart1"/>
    <dgm:cxn modelId="{90A466C2-CDEB-404B-BBC9-0E6B557124AE}" type="presParOf" srcId="{04B30AC3-D1CB-47D3-9ED4-D7563E88DC0F}" destId="{6E609BB1-329D-46C9-9C86-E46D9462CCD1}" srcOrd="6" destOrd="0" presId="urn:microsoft.com/office/officeart/2005/8/layout/orgChart1"/>
    <dgm:cxn modelId="{A552267D-7891-4E20-B010-926535CEA31F}" type="presParOf" srcId="{04B30AC3-D1CB-47D3-9ED4-D7563E88DC0F}" destId="{6F6CF04B-0703-4C2B-8E8B-74E6602BBAE9}" srcOrd="7" destOrd="0" presId="urn:microsoft.com/office/officeart/2005/8/layout/orgChart1"/>
    <dgm:cxn modelId="{492893ED-E6B0-4BAF-B977-77C2619F7E63}" type="presParOf" srcId="{6F6CF04B-0703-4C2B-8E8B-74E6602BBAE9}" destId="{51A417FC-3FBC-444A-B93D-3B9E50744017}" srcOrd="0" destOrd="0" presId="urn:microsoft.com/office/officeart/2005/8/layout/orgChart1"/>
    <dgm:cxn modelId="{4D383B53-1FC4-4C83-BF17-EF23FB83B599}" type="presParOf" srcId="{51A417FC-3FBC-444A-B93D-3B9E50744017}" destId="{8BB59369-49A2-4435-AC2A-FB2D638DCE33}" srcOrd="0" destOrd="0" presId="urn:microsoft.com/office/officeart/2005/8/layout/orgChart1"/>
    <dgm:cxn modelId="{4EA51AA2-A4CA-4412-8989-482CF700D773}" type="presParOf" srcId="{51A417FC-3FBC-444A-B93D-3B9E50744017}" destId="{155B3EDD-E7C6-479E-BAB3-BC23E4EFB631}" srcOrd="1" destOrd="0" presId="urn:microsoft.com/office/officeart/2005/8/layout/orgChart1"/>
    <dgm:cxn modelId="{5CEE9AB3-97B2-47D9-BDAC-C6AD8E0ACC3A}" type="presParOf" srcId="{6F6CF04B-0703-4C2B-8E8B-74E6602BBAE9}" destId="{33CA99D8-C5C9-4AD7-8153-9B2C9D95798D}" srcOrd="1" destOrd="0" presId="urn:microsoft.com/office/officeart/2005/8/layout/orgChart1"/>
    <dgm:cxn modelId="{EA90B3DA-CD50-43E0-BCB8-5085C683AE38}" type="presParOf" srcId="{6F6CF04B-0703-4C2B-8E8B-74E6602BBAE9}" destId="{C5F910B1-D26A-4FD3-942D-C6E2C2027C93}" srcOrd="2" destOrd="0" presId="urn:microsoft.com/office/officeart/2005/8/layout/orgChart1"/>
    <dgm:cxn modelId="{98B77A0A-5AA3-40DA-80AF-1C4AECE3257D}" type="presParOf" srcId="{04B30AC3-D1CB-47D3-9ED4-D7563E88DC0F}" destId="{A465EF50-97AD-4F94-9C26-0131C8746F6A}" srcOrd="8" destOrd="0" presId="urn:microsoft.com/office/officeart/2005/8/layout/orgChart1"/>
    <dgm:cxn modelId="{559897C0-5893-4135-BDF5-9098FBEC5051}" type="presParOf" srcId="{04B30AC3-D1CB-47D3-9ED4-D7563E88DC0F}" destId="{F42BECDA-8583-4601-8198-B1480B624DA9}" srcOrd="9" destOrd="0" presId="urn:microsoft.com/office/officeart/2005/8/layout/orgChart1"/>
    <dgm:cxn modelId="{07F44931-D2A5-49BE-9FD4-0D658841159F}" type="presParOf" srcId="{F42BECDA-8583-4601-8198-B1480B624DA9}" destId="{1CDFBD1B-9A63-41FB-BFEE-F070C3B8ACAE}" srcOrd="0" destOrd="0" presId="urn:microsoft.com/office/officeart/2005/8/layout/orgChart1"/>
    <dgm:cxn modelId="{741BF1D8-C38F-4391-89C5-DA395A261148}" type="presParOf" srcId="{1CDFBD1B-9A63-41FB-BFEE-F070C3B8ACAE}" destId="{6A508D85-F905-4A31-8582-4DBBCFB3BC18}" srcOrd="0" destOrd="0" presId="urn:microsoft.com/office/officeart/2005/8/layout/orgChart1"/>
    <dgm:cxn modelId="{5151CCA1-4B5A-4D21-B083-469B48529871}" type="presParOf" srcId="{1CDFBD1B-9A63-41FB-BFEE-F070C3B8ACAE}" destId="{153D94D5-5B0F-45F5-A394-2200BDAFA0B7}" srcOrd="1" destOrd="0" presId="urn:microsoft.com/office/officeart/2005/8/layout/orgChart1"/>
    <dgm:cxn modelId="{946F3A60-E525-42DA-82B8-7D4176DEF622}" type="presParOf" srcId="{F42BECDA-8583-4601-8198-B1480B624DA9}" destId="{C6EB68F8-6A18-4E6C-ACA6-A0B3EA42A14E}" srcOrd="1" destOrd="0" presId="urn:microsoft.com/office/officeart/2005/8/layout/orgChart1"/>
    <dgm:cxn modelId="{18C2564E-D045-427D-BA61-4D8050316EF8}" type="presParOf" srcId="{F42BECDA-8583-4601-8198-B1480B624DA9}" destId="{564263FF-B2CA-46ED-A6D2-0718C5C21A6B}" srcOrd="2" destOrd="0" presId="urn:microsoft.com/office/officeart/2005/8/layout/orgChart1"/>
    <dgm:cxn modelId="{2749E60C-2E2A-41BA-A34F-9D0BBEF69FDA}" type="presParOf" srcId="{04B30AC3-D1CB-47D3-9ED4-D7563E88DC0F}" destId="{9AF19745-FFE1-49C3-A809-4E110C70BBA6}" srcOrd="10" destOrd="0" presId="urn:microsoft.com/office/officeart/2005/8/layout/orgChart1"/>
    <dgm:cxn modelId="{13002FAA-DE9B-41B3-9985-CA70D9C6860F}" type="presParOf" srcId="{04B30AC3-D1CB-47D3-9ED4-D7563E88DC0F}" destId="{C48B46A9-A0B4-4975-893B-AAD8BEAC1958}" srcOrd="11" destOrd="0" presId="urn:microsoft.com/office/officeart/2005/8/layout/orgChart1"/>
    <dgm:cxn modelId="{46248E16-33D7-4BBD-8579-D2D4AF2EC131}" type="presParOf" srcId="{C48B46A9-A0B4-4975-893B-AAD8BEAC1958}" destId="{BAC36E16-AA7D-4D14-A863-2472BC6DB82A}" srcOrd="0" destOrd="0" presId="urn:microsoft.com/office/officeart/2005/8/layout/orgChart1"/>
    <dgm:cxn modelId="{06A63AB4-6A83-479C-9868-9F829D3A20DD}" type="presParOf" srcId="{BAC36E16-AA7D-4D14-A863-2472BC6DB82A}" destId="{7A09E250-984B-471A-A738-8CBB5C2DBF78}" srcOrd="0" destOrd="0" presId="urn:microsoft.com/office/officeart/2005/8/layout/orgChart1"/>
    <dgm:cxn modelId="{964DB31F-4CC2-4C0A-ABE2-DB1B6BB5996B}" type="presParOf" srcId="{BAC36E16-AA7D-4D14-A863-2472BC6DB82A}" destId="{4BA331FE-657A-4E33-8698-DDDD559C9779}" srcOrd="1" destOrd="0" presId="urn:microsoft.com/office/officeart/2005/8/layout/orgChart1"/>
    <dgm:cxn modelId="{B521B348-3A77-4B72-B7A8-F5BD25543E10}" type="presParOf" srcId="{C48B46A9-A0B4-4975-893B-AAD8BEAC1958}" destId="{46EC3936-DDB5-4577-9664-312497CC4670}" srcOrd="1" destOrd="0" presId="urn:microsoft.com/office/officeart/2005/8/layout/orgChart1"/>
    <dgm:cxn modelId="{16B5DFA1-F218-4E50-A446-6AAF1E707F30}" type="presParOf" srcId="{C48B46A9-A0B4-4975-893B-AAD8BEAC1958}" destId="{53BEB69E-A4E0-4611-BB33-8BA3ED6C6C20}" srcOrd="2" destOrd="0" presId="urn:microsoft.com/office/officeart/2005/8/layout/orgChart1"/>
    <dgm:cxn modelId="{79667C91-71D7-45B2-A210-1ED448867B83}" type="presParOf" srcId="{5A124F39-620C-4A9B-84BD-E7C5853921A5}" destId="{B49B2235-DBB7-4BD7-BF3D-3FFE632DA7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Лимбическое ядро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Лимбическое ядро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Лимбическое ядро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19745-FFE1-49C3-A809-4E110C70BBA6}">
      <dsp:nvSpPr>
        <dsp:cNvPr id="0" name=""/>
        <dsp:cNvSpPr/>
      </dsp:nvSpPr>
      <dsp:spPr>
        <a:xfrm>
          <a:off x="5059973" y="3027792"/>
          <a:ext cx="4339496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4339496" y="150627"/>
              </a:lnTo>
              <a:lnTo>
                <a:pt x="4339496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5EF50-97AD-4F94-9C26-0131C8746F6A}">
      <dsp:nvSpPr>
        <dsp:cNvPr id="0" name=""/>
        <dsp:cNvSpPr/>
      </dsp:nvSpPr>
      <dsp:spPr>
        <a:xfrm>
          <a:off x="5059973" y="3027792"/>
          <a:ext cx="2603697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2603697" y="150627"/>
              </a:lnTo>
              <a:lnTo>
                <a:pt x="2603697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09BB1-329D-46C9-9C86-E46D9462CCD1}">
      <dsp:nvSpPr>
        <dsp:cNvPr id="0" name=""/>
        <dsp:cNvSpPr/>
      </dsp:nvSpPr>
      <dsp:spPr>
        <a:xfrm>
          <a:off x="5059973" y="3027792"/>
          <a:ext cx="867899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867899" y="150627"/>
              </a:lnTo>
              <a:lnTo>
                <a:pt x="867899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A174D-5493-426B-A373-572837ECF382}">
      <dsp:nvSpPr>
        <dsp:cNvPr id="0" name=""/>
        <dsp:cNvSpPr/>
      </dsp:nvSpPr>
      <dsp:spPr>
        <a:xfrm>
          <a:off x="4192073" y="3027792"/>
          <a:ext cx="867899" cy="301254"/>
        </a:xfrm>
        <a:custGeom>
          <a:avLst/>
          <a:gdLst/>
          <a:ahLst/>
          <a:cxnLst/>
          <a:rect l="0" t="0" r="0" b="0"/>
          <a:pathLst>
            <a:path>
              <a:moveTo>
                <a:pt x="867899" y="0"/>
              </a:moveTo>
              <a:lnTo>
                <a:pt x="867899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450F-006B-4E39-A582-9C6751863FBC}">
      <dsp:nvSpPr>
        <dsp:cNvPr id="0" name=""/>
        <dsp:cNvSpPr/>
      </dsp:nvSpPr>
      <dsp:spPr>
        <a:xfrm>
          <a:off x="2456275" y="3027792"/>
          <a:ext cx="2603697" cy="301254"/>
        </a:xfrm>
        <a:custGeom>
          <a:avLst/>
          <a:gdLst/>
          <a:ahLst/>
          <a:cxnLst/>
          <a:rect l="0" t="0" r="0" b="0"/>
          <a:pathLst>
            <a:path>
              <a:moveTo>
                <a:pt x="2603697" y="0"/>
              </a:moveTo>
              <a:lnTo>
                <a:pt x="2603697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BE248-550B-4C48-83D9-F14578AEE3E8}">
      <dsp:nvSpPr>
        <dsp:cNvPr id="0" name=""/>
        <dsp:cNvSpPr/>
      </dsp:nvSpPr>
      <dsp:spPr>
        <a:xfrm>
          <a:off x="720476" y="3027792"/>
          <a:ext cx="4339496" cy="301254"/>
        </a:xfrm>
        <a:custGeom>
          <a:avLst/>
          <a:gdLst/>
          <a:ahLst/>
          <a:cxnLst/>
          <a:rect l="0" t="0" r="0" b="0"/>
          <a:pathLst>
            <a:path>
              <a:moveTo>
                <a:pt x="4339496" y="0"/>
              </a:moveTo>
              <a:lnTo>
                <a:pt x="4339496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6539-611F-4EA0-BAD8-EE84CA754D6C}">
      <dsp:nvSpPr>
        <dsp:cNvPr id="0" name=""/>
        <dsp:cNvSpPr/>
      </dsp:nvSpPr>
      <dsp:spPr>
        <a:xfrm>
          <a:off x="4342700" y="2310520"/>
          <a:ext cx="1434544" cy="717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Кандидат</a:t>
          </a:r>
          <a:endParaRPr lang="en-US" sz="2200" kern="1200" dirty="0"/>
        </a:p>
      </dsp:txBody>
      <dsp:txXfrm>
        <a:off x="4342700" y="2310520"/>
        <a:ext cx="1434544" cy="717272"/>
      </dsp:txXfrm>
    </dsp:sp>
    <dsp:sp modelId="{432DA2F8-D61F-462C-9884-AED92571399D}">
      <dsp:nvSpPr>
        <dsp:cNvPr id="0" name=""/>
        <dsp:cNvSpPr/>
      </dsp:nvSpPr>
      <dsp:spPr>
        <a:xfrm>
          <a:off x="3204" y="3329046"/>
          <a:ext cx="1434544" cy="7172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Практик</a:t>
          </a:r>
          <a:endParaRPr lang="en-US" sz="2200" kern="1200" dirty="0"/>
        </a:p>
      </dsp:txBody>
      <dsp:txXfrm>
        <a:off x="3204" y="3329046"/>
        <a:ext cx="1434544" cy="717272"/>
      </dsp:txXfrm>
    </dsp:sp>
    <dsp:sp modelId="{42E705A2-FB66-4D0A-817D-E26F03C01FC3}">
      <dsp:nvSpPr>
        <dsp:cNvPr id="0" name=""/>
        <dsp:cNvSpPr/>
      </dsp:nvSpPr>
      <dsp:spPr>
        <a:xfrm>
          <a:off x="1739002" y="3329046"/>
          <a:ext cx="1434544" cy="71727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Поддержка</a:t>
          </a:r>
          <a:endParaRPr lang="en-US" sz="2200" kern="1200" dirty="0"/>
        </a:p>
      </dsp:txBody>
      <dsp:txXfrm>
        <a:off x="1739002" y="3329046"/>
        <a:ext cx="1434544" cy="717272"/>
      </dsp:txXfrm>
    </dsp:sp>
    <dsp:sp modelId="{9185878C-79F4-4C7A-A05C-C67BD3B9B207}">
      <dsp:nvSpPr>
        <dsp:cNvPr id="0" name=""/>
        <dsp:cNvSpPr/>
      </dsp:nvSpPr>
      <dsp:spPr>
        <a:xfrm>
          <a:off x="3474801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Теоретик</a:t>
          </a:r>
          <a:endParaRPr lang="en-US" sz="2200" kern="1200" dirty="0"/>
        </a:p>
      </dsp:txBody>
      <dsp:txXfrm>
        <a:off x="3474801" y="3329046"/>
        <a:ext cx="1434544" cy="717272"/>
      </dsp:txXfrm>
    </dsp:sp>
    <dsp:sp modelId="{8BB59369-49A2-4435-AC2A-FB2D638DCE33}">
      <dsp:nvSpPr>
        <dsp:cNvPr id="0" name=""/>
        <dsp:cNvSpPr/>
      </dsp:nvSpPr>
      <dsp:spPr>
        <a:xfrm>
          <a:off x="5210600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Фрилансер</a:t>
          </a:r>
          <a:endParaRPr lang="en-US" sz="2200" kern="1200" dirty="0"/>
        </a:p>
      </dsp:txBody>
      <dsp:txXfrm>
        <a:off x="5210600" y="3329046"/>
        <a:ext cx="1434544" cy="717272"/>
      </dsp:txXfrm>
    </dsp:sp>
    <dsp:sp modelId="{6A508D85-F905-4A31-8582-4DBBCFB3BC18}">
      <dsp:nvSpPr>
        <dsp:cNvPr id="0" name=""/>
        <dsp:cNvSpPr/>
      </dsp:nvSpPr>
      <dsp:spPr>
        <a:xfrm>
          <a:off x="6946398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Болтун</a:t>
          </a:r>
          <a:endParaRPr lang="en-US" sz="2200" kern="1200" dirty="0"/>
        </a:p>
      </dsp:txBody>
      <dsp:txXfrm>
        <a:off x="6946398" y="3329046"/>
        <a:ext cx="1434544" cy="717272"/>
      </dsp:txXfrm>
    </dsp:sp>
    <dsp:sp modelId="{7A09E250-984B-471A-A738-8CBB5C2DBF78}">
      <dsp:nvSpPr>
        <dsp:cNvPr id="0" name=""/>
        <dsp:cNvSpPr/>
      </dsp:nvSpPr>
      <dsp:spPr>
        <a:xfrm>
          <a:off x="8682197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Псих</a:t>
          </a:r>
          <a:endParaRPr lang="en-US" sz="2200" kern="1200" dirty="0"/>
        </a:p>
      </dsp:txBody>
      <dsp:txXfrm>
        <a:off x="8682197" y="3329046"/>
        <a:ext cx="1434544" cy="717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463C-3BBF-4A23-ACAF-1A9B3C1AB07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D270-2411-41D5-B57C-4DE4C11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Причиной практически</a:t>
            </a:r>
            <a:r>
              <a:rPr lang="ru-RU" baseline="0" dirty="0" smtClean="0"/>
              <a:t> все проблем с проектами, вызванных самими разработчиками, которые я видел, было низкое качество кода: плохой или даже отсутствующий дизайн, отсутствие модульных тестов и актуальной документации (причем все это вместе).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D270-2411-41D5-B57C-4DE4C11192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DA97-7BBE-48DC-9A16-D571C8AD279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/>
              <a:t>Методика интервью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668" y="3602038"/>
            <a:ext cx="8918331" cy="165576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 подобрать лучших сотрудников за минимальное время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7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6267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2. Сценарий 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78666" y="474901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критерии успеха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1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6267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2. Сценарий 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Проанализировать требования к кандидату, исходя из специфики бизнеса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78666" y="474901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критерии успеха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2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4398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6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895881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4653" y="5011615"/>
            <a:ext cx="3751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Скорость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848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425701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5045" y="5011615"/>
            <a:ext cx="37510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Качество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Эффективность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366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32675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51342" y="5011615"/>
            <a:ext cx="3751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Эффективность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573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66625" y="2517531"/>
            <a:ext cx="5152436" cy="2146984"/>
            <a:chOff x="3166625" y="1981201"/>
            <a:chExt cx="5152436" cy="2146984"/>
          </a:xfrm>
        </p:grpSpPr>
        <p:sp>
          <p:nvSpPr>
            <p:cNvPr id="3" name="TextBox 2"/>
            <p:cNvSpPr txBox="1"/>
            <p:nvPr/>
          </p:nvSpPr>
          <p:spPr>
            <a:xfrm>
              <a:off x="3166625" y="2804746"/>
              <a:ext cx="5152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Понятность, простота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Сопровождаемость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66625" y="1981201"/>
              <a:ext cx="48317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Основные критерии: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39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pic>
        <p:nvPicPr>
          <p:cNvPr id="1026" name="Picture 2" descr="https://martinfowler.com/articles/is-quality-worth-cost/bo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73" y="1433147"/>
            <a:ext cx="8918077" cy="42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9019" y="5438238"/>
            <a:ext cx="6076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«</a:t>
            </a:r>
            <a:r>
              <a:rPr lang="en-US" sz="2400" b="1" dirty="0" smtClean="0"/>
              <a:t>High </a:t>
            </a:r>
            <a:r>
              <a:rPr lang="en-US" sz="2400" b="1" dirty="0"/>
              <a:t>quality software is cheaper to </a:t>
            </a:r>
            <a:r>
              <a:rPr lang="en-US" sz="2400" b="1" dirty="0" smtClean="0"/>
              <a:t>produce</a:t>
            </a:r>
            <a:r>
              <a:rPr lang="ru-RU" sz="2400" b="1" dirty="0" smtClean="0"/>
              <a:t>»</a:t>
            </a:r>
          </a:p>
          <a:p>
            <a:pPr algn="r"/>
            <a:r>
              <a:rPr lang="en-US" sz="2400" b="1" dirty="0" smtClean="0"/>
              <a:t>Martin Fowler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8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73661" y="3947746"/>
            <a:ext cx="2514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Идеальный кандидат:</a:t>
            </a:r>
          </a:p>
          <a:p>
            <a:pPr marL="342900" indent="-342900">
              <a:buAutoNum type="arabicPeriod"/>
            </a:pPr>
            <a:r>
              <a:rPr lang="ru-RU" dirty="0" smtClean="0"/>
              <a:t>Умный</a:t>
            </a:r>
          </a:p>
          <a:p>
            <a:pPr marL="342900" indent="-342900">
              <a:buAutoNum type="arabicPeriod"/>
            </a:pPr>
            <a:r>
              <a:rPr lang="ru-RU" dirty="0" smtClean="0"/>
              <a:t>Самостоятельный</a:t>
            </a:r>
          </a:p>
          <a:p>
            <a:pPr marL="342900" indent="-342900">
              <a:buAutoNum type="arabicPeriod"/>
            </a:pPr>
            <a:r>
              <a:rPr lang="ru-RU" dirty="0" smtClean="0"/>
              <a:t>Решает проблемы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Коммуникабельный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031" y="1090245"/>
            <a:ext cx="79006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Идеальный сотрудник:</a:t>
            </a:r>
          </a:p>
          <a:p>
            <a:pPr marL="342900" indent="-342900">
              <a:buAutoNum type="arabicPeriod"/>
            </a:pPr>
            <a:r>
              <a:rPr lang="ru-RU" dirty="0" smtClean="0"/>
              <a:t>Способен писать код быстро и без ошибок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Код должен быть высокого качества, легкий для понимания и расширения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Может эффективно работать в группе</a:t>
            </a:r>
          </a:p>
          <a:p>
            <a:pPr marL="342900" indent="-342900">
              <a:buAutoNum type="arabicPeriod"/>
            </a:pPr>
            <a:r>
              <a:rPr lang="ru-RU" dirty="0" smtClean="0"/>
              <a:t>Самостоятельный и инициативный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Отсутствие «странностей»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50252" y="34290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74023" y="712232"/>
            <a:ext cx="1749669" cy="7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2"/>
          </p:cNvCxnSpPr>
          <p:nvPr/>
        </p:nvCxnSpPr>
        <p:spPr>
          <a:xfrm flipV="1">
            <a:off x="4607264" y="712232"/>
            <a:ext cx="912590" cy="7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09059" y="240701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Проектирование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54315" y="1916723"/>
            <a:ext cx="1644162" cy="49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943600" y="1884703"/>
            <a:ext cx="43962" cy="58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97515" y="1916723"/>
            <a:ext cx="1028700" cy="55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8288" y="3735176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Рассказы о работе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59044" y="3385755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Умение объяснять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5754926" y="2851668"/>
            <a:ext cx="81482" cy="53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3506636" y="2522497"/>
            <a:ext cx="1271652" cy="139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9498" y="3365844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Агрессия, упрямство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>
          <a:xfrm>
            <a:off x="1991915" y="2776344"/>
            <a:ext cx="0" cy="58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8" y="3031106"/>
            <a:ext cx="6087844" cy="96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47092" y="2567354"/>
            <a:ext cx="6974217" cy="1595890"/>
            <a:chOff x="2447092" y="2567354"/>
            <a:chExt cx="6974217" cy="1595890"/>
          </a:xfrm>
        </p:grpSpPr>
        <p:sp>
          <p:nvSpPr>
            <p:cNvPr id="4" name="TextBox 3"/>
            <p:cNvSpPr txBox="1"/>
            <p:nvPr/>
          </p:nvSpPr>
          <p:spPr>
            <a:xfrm>
              <a:off x="2447092" y="2567354"/>
              <a:ext cx="69742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5400" dirty="0" smtClean="0"/>
                <a:t>«… кадры решают все»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2965" y="3578469"/>
              <a:ext cx="3548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И.В. Сталин, 1935 г.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0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7" y="1852937"/>
            <a:ext cx="11305309" cy="34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5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9732406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6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 и задачи на логику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9732406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 rot="18931895">
            <a:off x="3682030" y="2343184"/>
            <a:ext cx="697328" cy="107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1838" y="1846384"/>
            <a:ext cx="261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Логические задачи затрагивают только часть неокортекса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99238" y="2329962"/>
            <a:ext cx="852854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771459">
            <a:off x="3599325" y="26943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 и кейсы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9732406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 rot="18931895">
            <a:off x="4101632" y="2171655"/>
            <a:ext cx="697328" cy="2269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838" y="1846384"/>
            <a:ext cx="2611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Кейсы затрагивают неокортекс и лимбическое ядро</a:t>
            </a:r>
          </a:p>
          <a:p>
            <a:r>
              <a:rPr lang="ru-RU" dirty="0" smtClean="0"/>
              <a:t>(логику, интуицию и жизненный опыт)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99238" y="2329962"/>
            <a:ext cx="852854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771459">
            <a:off x="4127963" y="3121899"/>
            <a:ext cx="64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Кейс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4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Если человек не способен написать примитивный код, требующий «мышечной памяти», а не сообразительности, то это серьезная причина прервать интервью.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49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28610" y="931986"/>
            <a:ext cx="494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Как ни странно, имеется некоторое количество программистов, не умеющих писать код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028780" y="5107917"/>
            <a:ext cx="85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Проверяется </a:t>
            </a:r>
            <a:r>
              <a:rPr lang="ru-RU" dirty="0" smtClean="0">
                <a:solidFill>
                  <a:srgbClr val="FF0000"/>
                </a:solidFill>
              </a:rPr>
              <a:t>просто опыт в написании кода</a:t>
            </a:r>
            <a:r>
              <a:rPr lang="ru-RU" dirty="0" smtClean="0"/>
              <a:t>, примеры должны быть </a:t>
            </a:r>
            <a:r>
              <a:rPr lang="ru-RU" dirty="0" smtClean="0">
                <a:solidFill>
                  <a:srgbClr val="FF0000"/>
                </a:solidFill>
              </a:rPr>
              <a:t>примитивными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Переворот строки, постраничное разбиение коллекции, получение нижнего исключения в цепочке, представление </a:t>
            </a:r>
            <a:r>
              <a:rPr lang="ru-RU" dirty="0"/>
              <a:t>коллекции в виде строки с </a:t>
            </a:r>
            <a:r>
              <a:rPr lang="ru-RU" dirty="0" smtClean="0"/>
              <a:t>разделителем, рекурсия.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Мастерство программиста: </a:t>
            </a:r>
            <a:r>
              <a:rPr lang="ru-RU" dirty="0" err="1" smtClean="0"/>
              <a:t>микродизайн</a:t>
            </a:r>
            <a:r>
              <a:rPr lang="ru-RU" dirty="0" smtClean="0"/>
              <a:t>, простота решения, сложность алгоритмов, гибкость, имена переменных.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8610" y="931986"/>
            <a:ext cx="494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 таким примерам трудно делать однозначные выводы.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скорость</a:t>
              </a:r>
              <a:endParaRPr lang="en-US" sz="4000" spc="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Нужно убедиться, что кандидат хорошо понимает, что ему нужно сделать. Недопонимание - частая причина задержки.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 таким примерам трудно делать однозначные выводы. Медленно написанный код может говорить о стрессе и особенностях психики.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3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скорость</a:t>
              </a:r>
              <a:endParaRPr lang="en-US" sz="4000" spc="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Нужно убедиться, что кандидат хорошо понимает, что ему нужно сделать. Недопонимание - частая причина задержки.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Зачем все это?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0070C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0070C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4216713"/>
              </p:ext>
            </p:extLst>
          </p:nvPr>
        </p:nvGraphicFramePr>
        <p:xfrm>
          <a:off x="958362" y="237392"/>
          <a:ext cx="10119946" cy="6356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Виды кандидатов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5034" y="2558563"/>
            <a:ext cx="494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Неполиткорректно, но по делу.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13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76019" y="1531927"/>
            <a:ext cx="8576466" cy="3825115"/>
            <a:chOff x="2028780" y="1593474"/>
            <a:chExt cx="8576466" cy="3825115"/>
          </a:xfrm>
        </p:grpSpPr>
        <p:grpSp>
          <p:nvGrpSpPr>
            <p:cNvPr id="14" name="Group 13"/>
            <p:cNvGrpSpPr/>
            <p:nvPr/>
          </p:nvGrpSpPr>
          <p:grpSpPr>
            <a:xfrm>
              <a:off x="2028781" y="1593474"/>
              <a:ext cx="8576465" cy="2157331"/>
              <a:chOff x="2028781" y="1593474"/>
              <a:chExt cx="8576465" cy="2157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8781" y="1593474"/>
                <a:ext cx="19255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/>
                  <a:t>Вопрос</a:t>
                </a:r>
                <a:r>
                  <a:rPr lang="ru-RU" sz="4000" dirty="0" smtClean="0"/>
                  <a:t>:</a:t>
                </a:r>
                <a:endParaRPr lang="en-US" sz="4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8781" y="2427366"/>
                <a:ext cx="85764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spc="300" dirty="0" smtClean="0"/>
                  <a:t>Откуда столько негодных кандидатов?</a:t>
                </a:r>
                <a:endParaRPr lang="en-US" sz="4000" spc="3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028780" y="3876811"/>
              <a:ext cx="8576465" cy="1541778"/>
              <a:chOff x="2028781" y="1593474"/>
              <a:chExt cx="8576465" cy="154177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028781" y="1593474"/>
                <a:ext cx="15796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/>
                  <a:t>Ответ</a:t>
                </a:r>
                <a:r>
                  <a:rPr lang="ru-RU" sz="4000" dirty="0" smtClean="0"/>
                  <a:t>:</a:t>
                </a:r>
                <a:endParaRPr lang="en-US" sz="4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028781" y="2427366"/>
                <a:ext cx="8576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spc="300" dirty="0" smtClean="0"/>
                  <a:t>Сам дурак</a:t>
                </a:r>
                <a:endParaRPr lang="en-US" sz="4000" spc="3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94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9744119" cy="4003991"/>
            <a:chOff x="2019817" y="1297640"/>
            <a:chExt cx="8576465" cy="4003991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Помочь кандидату составить о себе как можно лучшее мнение: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Люди волнуются и от-того тупят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Общий язык</a:t>
              </a:r>
              <a:endParaRPr lang="ru-RU" sz="4000" spc="300" dirty="0"/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Психологическая совместимость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815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9744119" cy="4003991"/>
            <a:chOff x="2019817" y="1297640"/>
            <a:chExt cx="8576465" cy="4003991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Помочь кандидату составить о себе как можно лучшее мнение: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Люди волнуются и от-того тупят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Общий язык</a:t>
              </a:r>
              <a:endParaRPr lang="ru-RU" sz="4000" spc="300" dirty="0"/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Психологическая совместимость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139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92689" y="1145289"/>
            <a:ext cx="6900688" cy="5133240"/>
            <a:chOff x="1109105" y="1145289"/>
            <a:chExt cx="6900688" cy="5133240"/>
          </a:xfrm>
        </p:grpSpPr>
        <p:sp>
          <p:nvSpPr>
            <p:cNvPr id="8" name="TextBox 7"/>
            <p:cNvSpPr txBox="1"/>
            <p:nvPr/>
          </p:nvSpPr>
          <p:spPr>
            <a:xfrm>
              <a:off x="1109105" y="4749765"/>
              <a:ext cx="35068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/>
                <a:t>Пятно контакта</a:t>
              </a:r>
              <a:endParaRPr lang="en-US" sz="40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27739" y="1145289"/>
              <a:ext cx="5882054" cy="5133240"/>
              <a:chOff x="3121269" y="976353"/>
              <a:chExt cx="5882054" cy="51332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1269" y="976353"/>
                <a:ext cx="5882054" cy="5133240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 rot="19591908">
                <a:off x="5710693" y="3046208"/>
                <a:ext cx="703204" cy="99353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879731" y="4151271"/>
                <a:ext cx="729761" cy="570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/>
          <p:cNvSpPr txBox="1"/>
          <p:nvPr/>
        </p:nvSpPr>
        <p:spPr>
          <a:xfrm>
            <a:off x="5828610" y="931986"/>
            <a:ext cx="494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Можно представить себе то, как люди понимают друг друга.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22198" y="2464231"/>
            <a:ext cx="2562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Знания кандидата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7335467" y="4338341"/>
            <a:ext cx="293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Знания интервьюера</a:t>
            </a:r>
            <a:endParaRPr lang="en-US" sz="2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05708" y="2839920"/>
            <a:ext cx="9013558" cy="2853391"/>
            <a:chOff x="1705708" y="2127739"/>
            <a:chExt cx="9013558" cy="2853391"/>
          </a:xfrm>
        </p:grpSpPr>
        <p:sp>
          <p:nvSpPr>
            <p:cNvPr id="6" name="TextBox 5"/>
            <p:cNvSpPr txBox="1"/>
            <p:nvPr/>
          </p:nvSpPr>
          <p:spPr>
            <a:xfrm>
              <a:off x="1705708" y="2127739"/>
              <a:ext cx="82911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>
                  <a:solidFill>
                    <a:schemeClr val="accent1">
                      <a:lumMod val="75000"/>
                    </a:schemeClr>
                  </a:solidFill>
                </a:rPr>
                <a:t>Люди волнуются и от-того тупят</a:t>
              </a:r>
            </a:p>
            <a:p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05708" y="3042138"/>
              <a:ext cx="90135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Максимальное дружелюбие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Юмор, самокритика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Неформальность, отсутствие официоза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Всегда полезно помнить, что твоя задача -найти коллегу, а не отсеять кандидатов.</a:t>
            </a:r>
          </a:p>
          <a:p>
            <a:r>
              <a:rPr lang="ru-RU" i="1" dirty="0" smtClean="0"/>
              <a:t>Комфортная атмосфера поможет лучше раскрыться.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965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0070C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FF000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98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1059" y="3012142"/>
            <a:ext cx="4679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1. Поиск кандидатов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291536" y="3818965"/>
            <a:ext cx="368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Умение читать резюме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2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Зачем все это?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FF000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0070C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77747" y="931986"/>
            <a:ext cx="2900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Сценарий собеседования</a:t>
            </a:r>
            <a:endParaRPr lang="en-US" sz="3200" dirty="0"/>
          </a:p>
        </p:txBody>
      </p:sp>
      <p:cxnSp>
        <p:nvCxnSpPr>
          <p:cNvPr id="36" name="Straight Arrow Connector 35"/>
          <p:cNvCxnSpPr>
            <a:stCxn id="3" idx="1"/>
          </p:cNvCxnSpPr>
          <p:nvPr/>
        </p:nvCxnSpPr>
        <p:spPr>
          <a:xfrm flipH="1">
            <a:off x="5828146" y="1470595"/>
            <a:ext cx="3149601" cy="1773767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238836" y="2009204"/>
            <a:ext cx="1200728" cy="1168105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" idx="2"/>
          </p:cNvCxnSpPr>
          <p:nvPr/>
        </p:nvCxnSpPr>
        <p:spPr>
          <a:xfrm flipV="1">
            <a:off x="7278255" y="2009204"/>
            <a:ext cx="3149601" cy="3482386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8667" y="2132911"/>
            <a:ext cx="6267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2. Сценарий собеседования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6267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2. Сценарий 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67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6267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2. Сценарий 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41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EE1AE5-AC21-47CF-9DBD-2952E3DFEECA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759</Words>
  <Application>Microsoft Office PowerPoint</Application>
  <PresentationFormat>Widescreen</PresentationFormat>
  <Paragraphs>191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Методика интервью</vt:lpstr>
      <vt:lpstr>PowerPoint Presentation</vt:lpstr>
      <vt:lpstr>Зачем все это?</vt:lpstr>
      <vt:lpstr>Как?</vt:lpstr>
      <vt:lpstr>Как?</vt:lpstr>
      <vt:lpstr>Зачем все это?</vt:lpstr>
      <vt:lpstr>Как?</vt:lpstr>
      <vt:lpstr>Как?</vt:lpstr>
      <vt:lpstr>Как?</vt:lpstr>
      <vt:lpstr>Как?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PowerPoint Presentation</vt:lpstr>
      <vt:lpstr>PowerPoint Presentation</vt:lpstr>
      <vt:lpstr>PowerPoint Presentation</vt:lpstr>
      <vt:lpstr>Структура сознания</vt:lpstr>
      <vt:lpstr>Структура сознания и задачи на логику</vt:lpstr>
      <vt:lpstr>Структура сознания и кейсы</vt:lpstr>
      <vt:lpstr>Микрозадачи</vt:lpstr>
      <vt:lpstr>Микрозадачи</vt:lpstr>
      <vt:lpstr>Микрозадачи</vt:lpstr>
      <vt:lpstr>Микрозадачи</vt:lpstr>
      <vt:lpstr>Микрозадачи</vt:lpstr>
      <vt:lpstr>Микрозадачи</vt:lpstr>
      <vt:lpstr>Виды кандидатов</vt:lpstr>
      <vt:lpstr>Немного психологии</vt:lpstr>
      <vt:lpstr>Немного психологии</vt:lpstr>
      <vt:lpstr>Немного психологии</vt:lpstr>
      <vt:lpstr>Немного психологии</vt:lpstr>
      <vt:lpstr>Немного психологии</vt:lpstr>
    </vt:vector>
  </TitlesOfParts>
  <Company>Nexign, Joint Stock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интервью</dc:title>
  <dc:creator>Karinski, Andrey</dc:creator>
  <cp:lastModifiedBy>Karinski, Andrey</cp:lastModifiedBy>
  <cp:revision>73</cp:revision>
  <dcterms:created xsi:type="dcterms:W3CDTF">2020-03-29T14:59:05Z</dcterms:created>
  <dcterms:modified xsi:type="dcterms:W3CDTF">2020-03-29T21:09:45Z</dcterms:modified>
</cp:coreProperties>
</file>