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3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94" r:id="rId19"/>
    <p:sldId id="291" r:id="rId20"/>
    <p:sldId id="292" r:id="rId21"/>
    <p:sldId id="293" r:id="rId22"/>
    <p:sldId id="276" r:id="rId23"/>
    <p:sldId id="296" r:id="rId24"/>
    <p:sldId id="297" r:id="rId25"/>
    <p:sldId id="295" r:id="rId26"/>
    <p:sldId id="261" r:id="rId27"/>
    <p:sldId id="259" r:id="rId28"/>
    <p:sldId id="298" r:id="rId29"/>
    <p:sldId id="260" r:id="rId30"/>
    <p:sldId id="299" r:id="rId31"/>
    <p:sldId id="290" r:id="rId32"/>
    <p:sldId id="289" r:id="rId33"/>
    <p:sldId id="300" r:id="rId34"/>
    <p:sldId id="270" r:id="rId35"/>
    <p:sldId id="275" r:id="rId36"/>
    <p:sldId id="272" r:id="rId37"/>
    <p:sldId id="271" r:id="rId38"/>
    <p:sldId id="273" r:id="rId39"/>
    <p:sldId id="274" r:id="rId40"/>
    <p:sldId id="301" r:id="rId41"/>
    <p:sldId id="302" r:id="rId42"/>
    <p:sldId id="303" r:id="rId43"/>
    <p:sldId id="305" r:id="rId44"/>
    <p:sldId id="306" r:id="rId45"/>
    <p:sldId id="304" r:id="rId46"/>
    <p:sldId id="307" r:id="rId47"/>
    <p:sldId id="279" r:id="rId48"/>
    <p:sldId id="278" r:id="rId49"/>
    <p:sldId id="277" r:id="rId50"/>
    <p:sldId id="280" r:id="rId51"/>
    <p:sldId id="281" r:id="rId52"/>
    <p:sldId id="308" r:id="rId53"/>
    <p:sldId id="310" r:id="rId54"/>
    <p:sldId id="309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E82E51-1130-46E2-93BF-A78FF4E96E1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F19DC0-70C4-4394-918B-00EC1A85C43C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ru-RU" dirty="0" smtClean="0"/>
            <a:t>Разработка</a:t>
          </a:r>
          <a:endParaRPr lang="en-US" dirty="0"/>
        </a:p>
      </dgm:t>
    </dgm:pt>
    <dgm:pt modelId="{E8DC8608-C3A9-47BC-9ED1-A36EE496D2F2}" type="parTrans" cxnId="{A2BB3D04-D777-4E12-BC75-A9CD030FC06A}">
      <dgm:prSet/>
      <dgm:spPr/>
      <dgm:t>
        <a:bodyPr/>
        <a:lstStyle/>
        <a:p>
          <a:endParaRPr lang="en-US"/>
        </a:p>
      </dgm:t>
    </dgm:pt>
    <dgm:pt modelId="{61E1058F-9FF9-4B07-8D4B-D7D2A771CB1B}" type="sibTrans" cxnId="{A2BB3D04-D777-4E12-BC75-A9CD030FC06A}">
      <dgm:prSet/>
      <dgm:spPr/>
      <dgm:t>
        <a:bodyPr/>
        <a:lstStyle/>
        <a:p>
          <a:endParaRPr lang="en-US"/>
        </a:p>
      </dgm:t>
    </dgm:pt>
    <dgm:pt modelId="{0CC49F75-1000-445E-86FC-FE84AF8B3ECC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ru-RU" dirty="0" smtClean="0"/>
            <a:t>Заказная</a:t>
          </a:r>
          <a:endParaRPr lang="en-US" dirty="0"/>
        </a:p>
      </dgm:t>
    </dgm:pt>
    <dgm:pt modelId="{13CD67F2-7DE9-4B8C-A6B4-98C840385B29}" type="parTrans" cxnId="{CD656E5D-04F4-4B69-8B18-BB90D70B969D}">
      <dgm:prSet/>
      <dgm:spPr/>
      <dgm:t>
        <a:bodyPr/>
        <a:lstStyle/>
        <a:p>
          <a:endParaRPr lang="en-US"/>
        </a:p>
      </dgm:t>
    </dgm:pt>
    <dgm:pt modelId="{3FAFE9FB-0AE9-426C-9BCE-37414B903449}" type="sibTrans" cxnId="{CD656E5D-04F4-4B69-8B18-BB90D70B969D}">
      <dgm:prSet/>
      <dgm:spPr/>
      <dgm:t>
        <a:bodyPr/>
        <a:lstStyle/>
        <a:p>
          <a:endParaRPr lang="en-US"/>
        </a:p>
      </dgm:t>
    </dgm:pt>
    <dgm:pt modelId="{0167016C-E547-4D85-8953-B185779F4516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ru-RU" dirty="0" smtClean="0"/>
            <a:t>Продуктовая</a:t>
          </a:r>
          <a:endParaRPr lang="en-US" dirty="0"/>
        </a:p>
      </dgm:t>
    </dgm:pt>
    <dgm:pt modelId="{0FB31C59-C417-4FB4-91B7-968FAC235915}" type="parTrans" cxnId="{38591EBA-CACF-4F6C-862A-8ABBB618EFDA}">
      <dgm:prSet/>
      <dgm:spPr/>
      <dgm:t>
        <a:bodyPr/>
        <a:lstStyle/>
        <a:p>
          <a:endParaRPr lang="en-US"/>
        </a:p>
      </dgm:t>
    </dgm:pt>
    <dgm:pt modelId="{75246920-0812-444A-AE4D-CA7A0FC1650E}" type="sibTrans" cxnId="{38591EBA-CACF-4F6C-862A-8ABBB618EFDA}">
      <dgm:prSet/>
      <dgm:spPr/>
      <dgm:t>
        <a:bodyPr/>
        <a:lstStyle/>
        <a:p>
          <a:endParaRPr lang="en-US"/>
        </a:p>
      </dgm:t>
    </dgm:pt>
    <dgm:pt modelId="{0C265334-B8BD-4E6B-8343-7311C8F3553B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ru-RU" dirty="0" smtClean="0"/>
            <a:t>Сопровождение</a:t>
          </a:r>
          <a:endParaRPr lang="en-US" dirty="0"/>
        </a:p>
      </dgm:t>
    </dgm:pt>
    <dgm:pt modelId="{BA9E6ABE-BCF9-43D9-9F36-A2430D06DB30}" type="parTrans" cxnId="{52F6AD13-5262-4565-9F27-57F9DA4B1C6D}">
      <dgm:prSet/>
      <dgm:spPr/>
      <dgm:t>
        <a:bodyPr/>
        <a:lstStyle/>
        <a:p>
          <a:endParaRPr lang="en-US"/>
        </a:p>
      </dgm:t>
    </dgm:pt>
    <dgm:pt modelId="{63CF3DA2-E783-479F-832D-7EE49D5A98F8}" type="sibTrans" cxnId="{52F6AD13-5262-4565-9F27-57F9DA4B1C6D}">
      <dgm:prSet/>
      <dgm:spPr/>
      <dgm:t>
        <a:bodyPr/>
        <a:lstStyle/>
        <a:p>
          <a:endParaRPr lang="en-US"/>
        </a:p>
      </dgm:t>
    </dgm:pt>
    <dgm:pt modelId="{2A26DCC4-1385-410C-9D2C-453859798507}" type="pres">
      <dgm:prSet presAssocID="{A7E82E51-1130-46E2-93BF-A78FF4E96E1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E656C0A-1DA5-454A-9CBC-6CF6F7EF31FC}" type="pres">
      <dgm:prSet presAssocID="{64F19DC0-70C4-4394-918B-00EC1A85C43C}" presName="hierRoot1" presStyleCnt="0">
        <dgm:presLayoutVars>
          <dgm:hierBranch val="init"/>
        </dgm:presLayoutVars>
      </dgm:prSet>
      <dgm:spPr/>
    </dgm:pt>
    <dgm:pt modelId="{8E0EBDD2-A647-4FA0-9E55-6E89C9D63EA8}" type="pres">
      <dgm:prSet presAssocID="{64F19DC0-70C4-4394-918B-00EC1A85C43C}" presName="rootComposite1" presStyleCnt="0"/>
      <dgm:spPr/>
    </dgm:pt>
    <dgm:pt modelId="{926C2705-2924-44A3-A408-3CA1EB3255D2}" type="pres">
      <dgm:prSet presAssocID="{64F19DC0-70C4-4394-918B-00EC1A85C43C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0311C4-D022-4AEF-9B6F-033BB27B9B80}" type="pres">
      <dgm:prSet presAssocID="{64F19DC0-70C4-4394-918B-00EC1A85C43C}" presName="rootConnector1" presStyleLbl="node1" presStyleIdx="0" presStyleCnt="0"/>
      <dgm:spPr/>
      <dgm:t>
        <a:bodyPr/>
        <a:lstStyle/>
        <a:p>
          <a:endParaRPr lang="en-US"/>
        </a:p>
      </dgm:t>
    </dgm:pt>
    <dgm:pt modelId="{840F9B54-8C03-49ED-96C7-C1AB7134C6C4}" type="pres">
      <dgm:prSet presAssocID="{64F19DC0-70C4-4394-918B-00EC1A85C43C}" presName="hierChild2" presStyleCnt="0"/>
      <dgm:spPr/>
    </dgm:pt>
    <dgm:pt modelId="{4C287AB3-1200-42FA-9DA8-8FC1619C45E3}" type="pres">
      <dgm:prSet presAssocID="{13CD67F2-7DE9-4B8C-A6B4-98C840385B29}" presName="Name37" presStyleLbl="parChTrans1D2" presStyleIdx="0" presStyleCnt="3"/>
      <dgm:spPr/>
      <dgm:t>
        <a:bodyPr/>
        <a:lstStyle/>
        <a:p>
          <a:endParaRPr lang="en-US"/>
        </a:p>
      </dgm:t>
    </dgm:pt>
    <dgm:pt modelId="{02A81455-4A37-44DB-BD8B-4D601455CF8F}" type="pres">
      <dgm:prSet presAssocID="{0CC49F75-1000-445E-86FC-FE84AF8B3ECC}" presName="hierRoot2" presStyleCnt="0">
        <dgm:presLayoutVars>
          <dgm:hierBranch val="init"/>
        </dgm:presLayoutVars>
      </dgm:prSet>
      <dgm:spPr/>
    </dgm:pt>
    <dgm:pt modelId="{D16018D4-9431-4017-B3C3-92E293F9B3DB}" type="pres">
      <dgm:prSet presAssocID="{0CC49F75-1000-445E-86FC-FE84AF8B3ECC}" presName="rootComposite" presStyleCnt="0"/>
      <dgm:spPr/>
    </dgm:pt>
    <dgm:pt modelId="{3B137A13-50E0-4569-829F-BB21EE9C60EC}" type="pres">
      <dgm:prSet presAssocID="{0CC49F75-1000-445E-86FC-FE84AF8B3ECC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99E4B8B-151A-4341-9FB9-9E41797D002F}" type="pres">
      <dgm:prSet presAssocID="{0CC49F75-1000-445E-86FC-FE84AF8B3ECC}" presName="rootConnector" presStyleLbl="node2" presStyleIdx="0" presStyleCnt="3"/>
      <dgm:spPr/>
      <dgm:t>
        <a:bodyPr/>
        <a:lstStyle/>
        <a:p>
          <a:endParaRPr lang="en-US"/>
        </a:p>
      </dgm:t>
    </dgm:pt>
    <dgm:pt modelId="{7460870D-4933-4357-A792-A6D7969B7807}" type="pres">
      <dgm:prSet presAssocID="{0CC49F75-1000-445E-86FC-FE84AF8B3ECC}" presName="hierChild4" presStyleCnt="0"/>
      <dgm:spPr/>
    </dgm:pt>
    <dgm:pt modelId="{0BEF0EE0-466A-498A-924F-99C835014A63}" type="pres">
      <dgm:prSet presAssocID="{0CC49F75-1000-445E-86FC-FE84AF8B3ECC}" presName="hierChild5" presStyleCnt="0"/>
      <dgm:spPr/>
    </dgm:pt>
    <dgm:pt modelId="{68AF37CA-540E-4120-8A68-B57E502D1467}" type="pres">
      <dgm:prSet presAssocID="{0FB31C59-C417-4FB4-91B7-968FAC235915}" presName="Name37" presStyleLbl="parChTrans1D2" presStyleIdx="1" presStyleCnt="3"/>
      <dgm:spPr/>
      <dgm:t>
        <a:bodyPr/>
        <a:lstStyle/>
        <a:p>
          <a:endParaRPr lang="en-US"/>
        </a:p>
      </dgm:t>
    </dgm:pt>
    <dgm:pt modelId="{ABB8F89C-CE49-4139-B244-ECF1D8C9368C}" type="pres">
      <dgm:prSet presAssocID="{0167016C-E547-4D85-8953-B185779F4516}" presName="hierRoot2" presStyleCnt="0">
        <dgm:presLayoutVars>
          <dgm:hierBranch val="init"/>
        </dgm:presLayoutVars>
      </dgm:prSet>
      <dgm:spPr/>
    </dgm:pt>
    <dgm:pt modelId="{ED7FB7E2-1E5B-4F97-AE5D-E46B97776274}" type="pres">
      <dgm:prSet presAssocID="{0167016C-E547-4D85-8953-B185779F4516}" presName="rootComposite" presStyleCnt="0"/>
      <dgm:spPr/>
    </dgm:pt>
    <dgm:pt modelId="{D5B336FE-3770-47DF-9D62-A0B3916B599A}" type="pres">
      <dgm:prSet presAssocID="{0167016C-E547-4D85-8953-B185779F4516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01B6BF-F5D9-4DC4-8445-341BC3ED6F93}" type="pres">
      <dgm:prSet presAssocID="{0167016C-E547-4D85-8953-B185779F4516}" presName="rootConnector" presStyleLbl="node2" presStyleIdx="1" presStyleCnt="3"/>
      <dgm:spPr/>
      <dgm:t>
        <a:bodyPr/>
        <a:lstStyle/>
        <a:p>
          <a:endParaRPr lang="en-US"/>
        </a:p>
      </dgm:t>
    </dgm:pt>
    <dgm:pt modelId="{0115ADAA-F4B2-45CC-8A7F-2DFCFF2F2D05}" type="pres">
      <dgm:prSet presAssocID="{0167016C-E547-4D85-8953-B185779F4516}" presName="hierChild4" presStyleCnt="0"/>
      <dgm:spPr/>
    </dgm:pt>
    <dgm:pt modelId="{1BAB6D29-DE71-4E6B-93F6-82AAC81C7E23}" type="pres">
      <dgm:prSet presAssocID="{0167016C-E547-4D85-8953-B185779F4516}" presName="hierChild5" presStyleCnt="0"/>
      <dgm:spPr/>
    </dgm:pt>
    <dgm:pt modelId="{E2724A30-21B5-41A6-B4CA-24DAE1581624}" type="pres">
      <dgm:prSet presAssocID="{BA9E6ABE-BCF9-43D9-9F36-A2430D06DB30}" presName="Name37" presStyleLbl="parChTrans1D2" presStyleIdx="2" presStyleCnt="3"/>
      <dgm:spPr/>
      <dgm:t>
        <a:bodyPr/>
        <a:lstStyle/>
        <a:p>
          <a:endParaRPr lang="en-US"/>
        </a:p>
      </dgm:t>
    </dgm:pt>
    <dgm:pt modelId="{772C4667-246B-4592-A2F5-0B2DC476219F}" type="pres">
      <dgm:prSet presAssocID="{0C265334-B8BD-4E6B-8343-7311C8F3553B}" presName="hierRoot2" presStyleCnt="0">
        <dgm:presLayoutVars>
          <dgm:hierBranch val="init"/>
        </dgm:presLayoutVars>
      </dgm:prSet>
      <dgm:spPr/>
    </dgm:pt>
    <dgm:pt modelId="{8004A4F5-DD35-4A26-BC54-18904B578834}" type="pres">
      <dgm:prSet presAssocID="{0C265334-B8BD-4E6B-8343-7311C8F3553B}" presName="rootComposite" presStyleCnt="0"/>
      <dgm:spPr/>
    </dgm:pt>
    <dgm:pt modelId="{E7078792-D712-4650-9717-16027C04A170}" type="pres">
      <dgm:prSet presAssocID="{0C265334-B8BD-4E6B-8343-7311C8F3553B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04446E6-DE4B-4313-B846-493AD17A7A0F}" type="pres">
      <dgm:prSet presAssocID="{0C265334-B8BD-4E6B-8343-7311C8F3553B}" presName="rootConnector" presStyleLbl="node2" presStyleIdx="2" presStyleCnt="3"/>
      <dgm:spPr/>
      <dgm:t>
        <a:bodyPr/>
        <a:lstStyle/>
        <a:p>
          <a:endParaRPr lang="en-US"/>
        </a:p>
      </dgm:t>
    </dgm:pt>
    <dgm:pt modelId="{5F160462-E5A7-4E1E-99B3-9FC0F827BBB4}" type="pres">
      <dgm:prSet presAssocID="{0C265334-B8BD-4E6B-8343-7311C8F3553B}" presName="hierChild4" presStyleCnt="0"/>
      <dgm:spPr/>
    </dgm:pt>
    <dgm:pt modelId="{358803B3-4FA5-43A8-A3AA-A6358BD9562D}" type="pres">
      <dgm:prSet presAssocID="{0C265334-B8BD-4E6B-8343-7311C8F3553B}" presName="hierChild5" presStyleCnt="0"/>
      <dgm:spPr/>
    </dgm:pt>
    <dgm:pt modelId="{E8BB647A-8C40-47DD-8B78-32A6B2D4933B}" type="pres">
      <dgm:prSet presAssocID="{64F19DC0-70C4-4394-918B-00EC1A85C43C}" presName="hierChild3" presStyleCnt="0"/>
      <dgm:spPr/>
    </dgm:pt>
  </dgm:ptLst>
  <dgm:cxnLst>
    <dgm:cxn modelId="{A954CBB3-B59F-4819-A243-A19F79A3FC12}" type="presOf" srcId="{A7E82E51-1130-46E2-93BF-A78FF4E96E19}" destId="{2A26DCC4-1385-410C-9D2C-453859798507}" srcOrd="0" destOrd="0" presId="urn:microsoft.com/office/officeart/2005/8/layout/orgChart1"/>
    <dgm:cxn modelId="{B1955EA2-B9D7-4542-9440-6BCA1DF5BC0A}" type="presOf" srcId="{0C265334-B8BD-4E6B-8343-7311C8F3553B}" destId="{E7078792-D712-4650-9717-16027C04A170}" srcOrd="0" destOrd="0" presId="urn:microsoft.com/office/officeart/2005/8/layout/orgChart1"/>
    <dgm:cxn modelId="{959A2908-7B79-4E22-A738-66676AB574A2}" type="presOf" srcId="{BA9E6ABE-BCF9-43D9-9F36-A2430D06DB30}" destId="{E2724A30-21B5-41A6-B4CA-24DAE1581624}" srcOrd="0" destOrd="0" presId="urn:microsoft.com/office/officeart/2005/8/layout/orgChart1"/>
    <dgm:cxn modelId="{A2BB3D04-D777-4E12-BC75-A9CD030FC06A}" srcId="{A7E82E51-1130-46E2-93BF-A78FF4E96E19}" destId="{64F19DC0-70C4-4394-918B-00EC1A85C43C}" srcOrd="0" destOrd="0" parTransId="{E8DC8608-C3A9-47BC-9ED1-A36EE496D2F2}" sibTransId="{61E1058F-9FF9-4B07-8D4B-D7D2A771CB1B}"/>
    <dgm:cxn modelId="{38591EBA-CACF-4F6C-862A-8ABBB618EFDA}" srcId="{64F19DC0-70C4-4394-918B-00EC1A85C43C}" destId="{0167016C-E547-4D85-8953-B185779F4516}" srcOrd="1" destOrd="0" parTransId="{0FB31C59-C417-4FB4-91B7-968FAC235915}" sibTransId="{75246920-0812-444A-AE4D-CA7A0FC1650E}"/>
    <dgm:cxn modelId="{613FF858-5A37-430F-8848-B848625FEA04}" type="presOf" srcId="{64F19DC0-70C4-4394-918B-00EC1A85C43C}" destId="{926C2705-2924-44A3-A408-3CA1EB3255D2}" srcOrd="0" destOrd="0" presId="urn:microsoft.com/office/officeart/2005/8/layout/orgChart1"/>
    <dgm:cxn modelId="{52F6AD13-5262-4565-9F27-57F9DA4B1C6D}" srcId="{64F19DC0-70C4-4394-918B-00EC1A85C43C}" destId="{0C265334-B8BD-4E6B-8343-7311C8F3553B}" srcOrd="2" destOrd="0" parTransId="{BA9E6ABE-BCF9-43D9-9F36-A2430D06DB30}" sibTransId="{63CF3DA2-E783-479F-832D-7EE49D5A98F8}"/>
    <dgm:cxn modelId="{03589BF2-2964-4B28-AB12-1D19718BABF5}" type="presOf" srcId="{0CC49F75-1000-445E-86FC-FE84AF8B3ECC}" destId="{C99E4B8B-151A-4341-9FB9-9E41797D002F}" srcOrd="1" destOrd="0" presId="urn:microsoft.com/office/officeart/2005/8/layout/orgChart1"/>
    <dgm:cxn modelId="{FA71AD30-C972-4879-9CE6-F3873A136C21}" type="presOf" srcId="{13CD67F2-7DE9-4B8C-A6B4-98C840385B29}" destId="{4C287AB3-1200-42FA-9DA8-8FC1619C45E3}" srcOrd="0" destOrd="0" presId="urn:microsoft.com/office/officeart/2005/8/layout/orgChart1"/>
    <dgm:cxn modelId="{79831DBB-0EC1-49F3-828E-6BE935A15407}" type="presOf" srcId="{0167016C-E547-4D85-8953-B185779F4516}" destId="{D5B336FE-3770-47DF-9D62-A0B3916B599A}" srcOrd="0" destOrd="0" presId="urn:microsoft.com/office/officeart/2005/8/layout/orgChart1"/>
    <dgm:cxn modelId="{CD656E5D-04F4-4B69-8B18-BB90D70B969D}" srcId="{64F19DC0-70C4-4394-918B-00EC1A85C43C}" destId="{0CC49F75-1000-445E-86FC-FE84AF8B3ECC}" srcOrd="0" destOrd="0" parTransId="{13CD67F2-7DE9-4B8C-A6B4-98C840385B29}" sibTransId="{3FAFE9FB-0AE9-426C-9BCE-37414B903449}"/>
    <dgm:cxn modelId="{4BA114F9-0AC0-4F96-A263-51FD56D686F5}" type="presOf" srcId="{0CC49F75-1000-445E-86FC-FE84AF8B3ECC}" destId="{3B137A13-50E0-4569-829F-BB21EE9C60EC}" srcOrd="0" destOrd="0" presId="urn:microsoft.com/office/officeart/2005/8/layout/orgChart1"/>
    <dgm:cxn modelId="{015CF035-6895-4B12-A23A-3AD5CC29CDC0}" type="presOf" srcId="{0167016C-E547-4D85-8953-B185779F4516}" destId="{3701B6BF-F5D9-4DC4-8445-341BC3ED6F93}" srcOrd="1" destOrd="0" presId="urn:microsoft.com/office/officeart/2005/8/layout/orgChart1"/>
    <dgm:cxn modelId="{269D2F7B-24D3-493A-9789-7508C09B9C4A}" type="presOf" srcId="{0C265334-B8BD-4E6B-8343-7311C8F3553B}" destId="{F04446E6-DE4B-4313-B846-493AD17A7A0F}" srcOrd="1" destOrd="0" presId="urn:microsoft.com/office/officeart/2005/8/layout/orgChart1"/>
    <dgm:cxn modelId="{53B23523-0D89-47D8-B56E-1D0CE9F09308}" type="presOf" srcId="{64F19DC0-70C4-4394-918B-00EC1A85C43C}" destId="{8B0311C4-D022-4AEF-9B6F-033BB27B9B80}" srcOrd="1" destOrd="0" presId="urn:microsoft.com/office/officeart/2005/8/layout/orgChart1"/>
    <dgm:cxn modelId="{6322AFBF-8E5D-4AF5-90BD-936073C07DC2}" type="presOf" srcId="{0FB31C59-C417-4FB4-91B7-968FAC235915}" destId="{68AF37CA-540E-4120-8A68-B57E502D1467}" srcOrd="0" destOrd="0" presId="urn:microsoft.com/office/officeart/2005/8/layout/orgChart1"/>
    <dgm:cxn modelId="{BF698373-2552-4643-8BA0-A1E94BC9672A}" type="presParOf" srcId="{2A26DCC4-1385-410C-9D2C-453859798507}" destId="{FE656C0A-1DA5-454A-9CBC-6CF6F7EF31FC}" srcOrd="0" destOrd="0" presId="urn:microsoft.com/office/officeart/2005/8/layout/orgChart1"/>
    <dgm:cxn modelId="{AF9C6C8C-01EA-4AD0-9714-990D5E82ECA4}" type="presParOf" srcId="{FE656C0A-1DA5-454A-9CBC-6CF6F7EF31FC}" destId="{8E0EBDD2-A647-4FA0-9E55-6E89C9D63EA8}" srcOrd="0" destOrd="0" presId="urn:microsoft.com/office/officeart/2005/8/layout/orgChart1"/>
    <dgm:cxn modelId="{709E545C-FFAC-4AE5-9C97-AEFC1395BA23}" type="presParOf" srcId="{8E0EBDD2-A647-4FA0-9E55-6E89C9D63EA8}" destId="{926C2705-2924-44A3-A408-3CA1EB3255D2}" srcOrd="0" destOrd="0" presId="urn:microsoft.com/office/officeart/2005/8/layout/orgChart1"/>
    <dgm:cxn modelId="{4E2EFCDA-08C0-437C-9286-56FE4CE9F39A}" type="presParOf" srcId="{8E0EBDD2-A647-4FA0-9E55-6E89C9D63EA8}" destId="{8B0311C4-D022-4AEF-9B6F-033BB27B9B80}" srcOrd="1" destOrd="0" presId="urn:microsoft.com/office/officeart/2005/8/layout/orgChart1"/>
    <dgm:cxn modelId="{CD2445EA-FA6B-41DA-A000-7E3F1C0FE519}" type="presParOf" srcId="{FE656C0A-1DA5-454A-9CBC-6CF6F7EF31FC}" destId="{840F9B54-8C03-49ED-96C7-C1AB7134C6C4}" srcOrd="1" destOrd="0" presId="urn:microsoft.com/office/officeart/2005/8/layout/orgChart1"/>
    <dgm:cxn modelId="{3B00459C-F452-4C9E-896E-B88C926B4917}" type="presParOf" srcId="{840F9B54-8C03-49ED-96C7-C1AB7134C6C4}" destId="{4C287AB3-1200-42FA-9DA8-8FC1619C45E3}" srcOrd="0" destOrd="0" presId="urn:microsoft.com/office/officeart/2005/8/layout/orgChart1"/>
    <dgm:cxn modelId="{3D85F161-0557-4A09-B3C8-C63A1612FA7F}" type="presParOf" srcId="{840F9B54-8C03-49ED-96C7-C1AB7134C6C4}" destId="{02A81455-4A37-44DB-BD8B-4D601455CF8F}" srcOrd="1" destOrd="0" presId="urn:microsoft.com/office/officeart/2005/8/layout/orgChart1"/>
    <dgm:cxn modelId="{077107F5-D6B4-41C1-8FF7-EFAA18BEAD68}" type="presParOf" srcId="{02A81455-4A37-44DB-BD8B-4D601455CF8F}" destId="{D16018D4-9431-4017-B3C3-92E293F9B3DB}" srcOrd="0" destOrd="0" presId="urn:microsoft.com/office/officeart/2005/8/layout/orgChart1"/>
    <dgm:cxn modelId="{83A34FD6-6D56-44F7-A69B-F8A062B781B8}" type="presParOf" srcId="{D16018D4-9431-4017-B3C3-92E293F9B3DB}" destId="{3B137A13-50E0-4569-829F-BB21EE9C60EC}" srcOrd="0" destOrd="0" presId="urn:microsoft.com/office/officeart/2005/8/layout/orgChart1"/>
    <dgm:cxn modelId="{C08669AE-1037-4E14-8499-7F1CCB9CBA5E}" type="presParOf" srcId="{D16018D4-9431-4017-B3C3-92E293F9B3DB}" destId="{C99E4B8B-151A-4341-9FB9-9E41797D002F}" srcOrd="1" destOrd="0" presId="urn:microsoft.com/office/officeart/2005/8/layout/orgChart1"/>
    <dgm:cxn modelId="{756A0ADB-0ADF-418E-8CC1-5DDDFDDA1BF2}" type="presParOf" srcId="{02A81455-4A37-44DB-BD8B-4D601455CF8F}" destId="{7460870D-4933-4357-A792-A6D7969B7807}" srcOrd="1" destOrd="0" presId="urn:microsoft.com/office/officeart/2005/8/layout/orgChart1"/>
    <dgm:cxn modelId="{05149602-D8A3-4109-A1EE-55639FFC5EDB}" type="presParOf" srcId="{02A81455-4A37-44DB-BD8B-4D601455CF8F}" destId="{0BEF0EE0-466A-498A-924F-99C835014A63}" srcOrd="2" destOrd="0" presId="urn:microsoft.com/office/officeart/2005/8/layout/orgChart1"/>
    <dgm:cxn modelId="{23B6FF15-90F8-4AB5-9DAE-DB8535BE96F4}" type="presParOf" srcId="{840F9B54-8C03-49ED-96C7-C1AB7134C6C4}" destId="{68AF37CA-540E-4120-8A68-B57E502D1467}" srcOrd="2" destOrd="0" presId="urn:microsoft.com/office/officeart/2005/8/layout/orgChart1"/>
    <dgm:cxn modelId="{96D04058-5C46-414D-B753-C5907AE32148}" type="presParOf" srcId="{840F9B54-8C03-49ED-96C7-C1AB7134C6C4}" destId="{ABB8F89C-CE49-4139-B244-ECF1D8C9368C}" srcOrd="3" destOrd="0" presId="urn:microsoft.com/office/officeart/2005/8/layout/orgChart1"/>
    <dgm:cxn modelId="{87C939ED-9E46-4E82-AEDA-C12D70C2859C}" type="presParOf" srcId="{ABB8F89C-CE49-4139-B244-ECF1D8C9368C}" destId="{ED7FB7E2-1E5B-4F97-AE5D-E46B97776274}" srcOrd="0" destOrd="0" presId="urn:microsoft.com/office/officeart/2005/8/layout/orgChart1"/>
    <dgm:cxn modelId="{5B9CA575-38FD-49EC-8189-690DD26A1CD5}" type="presParOf" srcId="{ED7FB7E2-1E5B-4F97-AE5D-E46B97776274}" destId="{D5B336FE-3770-47DF-9D62-A0B3916B599A}" srcOrd="0" destOrd="0" presId="urn:microsoft.com/office/officeart/2005/8/layout/orgChart1"/>
    <dgm:cxn modelId="{264E6DBB-41C7-4B13-AA29-9449E0467B9B}" type="presParOf" srcId="{ED7FB7E2-1E5B-4F97-AE5D-E46B97776274}" destId="{3701B6BF-F5D9-4DC4-8445-341BC3ED6F93}" srcOrd="1" destOrd="0" presId="urn:microsoft.com/office/officeart/2005/8/layout/orgChart1"/>
    <dgm:cxn modelId="{D6A2719A-A88A-4454-9DC7-508A863CB895}" type="presParOf" srcId="{ABB8F89C-CE49-4139-B244-ECF1D8C9368C}" destId="{0115ADAA-F4B2-45CC-8A7F-2DFCFF2F2D05}" srcOrd="1" destOrd="0" presId="urn:microsoft.com/office/officeart/2005/8/layout/orgChart1"/>
    <dgm:cxn modelId="{C51B4C0F-AC0C-4D7D-BB5A-1CBD99E71BE9}" type="presParOf" srcId="{ABB8F89C-CE49-4139-B244-ECF1D8C9368C}" destId="{1BAB6D29-DE71-4E6B-93F6-82AAC81C7E23}" srcOrd="2" destOrd="0" presId="urn:microsoft.com/office/officeart/2005/8/layout/orgChart1"/>
    <dgm:cxn modelId="{E16FDE01-06C5-42F6-B927-C8102BE67247}" type="presParOf" srcId="{840F9B54-8C03-49ED-96C7-C1AB7134C6C4}" destId="{E2724A30-21B5-41A6-B4CA-24DAE1581624}" srcOrd="4" destOrd="0" presId="urn:microsoft.com/office/officeart/2005/8/layout/orgChart1"/>
    <dgm:cxn modelId="{84656677-0DB4-401C-916A-6571BAB36E0F}" type="presParOf" srcId="{840F9B54-8C03-49ED-96C7-C1AB7134C6C4}" destId="{772C4667-246B-4592-A2F5-0B2DC476219F}" srcOrd="5" destOrd="0" presId="urn:microsoft.com/office/officeart/2005/8/layout/orgChart1"/>
    <dgm:cxn modelId="{114CF26B-CBF5-4D1D-A90D-8F74F7CA9D39}" type="presParOf" srcId="{772C4667-246B-4592-A2F5-0B2DC476219F}" destId="{8004A4F5-DD35-4A26-BC54-18904B578834}" srcOrd="0" destOrd="0" presId="urn:microsoft.com/office/officeart/2005/8/layout/orgChart1"/>
    <dgm:cxn modelId="{53C617FF-AD95-4163-908C-843A58298AD4}" type="presParOf" srcId="{8004A4F5-DD35-4A26-BC54-18904B578834}" destId="{E7078792-D712-4650-9717-16027C04A170}" srcOrd="0" destOrd="0" presId="urn:microsoft.com/office/officeart/2005/8/layout/orgChart1"/>
    <dgm:cxn modelId="{49E06A85-1D99-4424-9913-49C877C3D3AC}" type="presParOf" srcId="{8004A4F5-DD35-4A26-BC54-18904B578834}" destId="{F04446E6-DE4B-4313-B846-493AD17A7A0F}" srcOrd="1" destOrd="0" presId="urn:microsoft.com/office/officeart/2005/8/layout/orgChart1"/>
    <dgm:cxn modelId="{DABDF073-56D4-45A2-8184-7C55104F50F2}" type="presParOf" srcId="{772C4667-246B-4592-A2F5-0B2DC476219F}" destId="{5F160462-E5A7-4E1E-99B3-9FC0F827BBB4}" srcOrd="1" destOrd="0" presId="urn:microsoft.com/office/officeart/2005/8/layout/orgChart1"/>
    <dgm:cxn modelId="{C12ED3C4-C84D-4BEF-B39E-75F5D7473060}" type="presParOf" srcId="{772C4667-246B-4592-A2F5-0B2DC476219F}" destId="{358803B3-4FA5-43A8-A3AA-A6358BD9562D}" srcOrd="2" destOrd="0" presId="urn:microsoft.com/office/officeart/2005/8/layout/orgChart1"/>
    <dgm:cxn modelId="{675AD5E9-240D-47A3-8EDB-5ED68B0023C2}" type="presParOf" srcId="{FE656C0A-1DA5-454A-9CBC-6CF6F7EF31FC}" destId="{E8BB647A-8C40-47DD-8B78-32A6B2D4933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0FFA11F-04C5-4C65-8172-1BCF9F888D8D}" type="doc">
      <dgm:prSet loTypeId="urn:microsoft.com/office/officeart/2005/8/layout/venn2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A945C9F-C94B-4C80-B439-02A6E1E992B5}">
      <dgm:prSet phldrT="[Text]"/>
      <dgm:spPr/>
      <dgm:t>
        <a:bodyPr/>
        <a:lstStyle/>
        <a:p>
          <a:r>
            <a:rPr lang="ru-RU" dirty="0" smtClean="0"/>
            <a:t>Лимбическая система</a:t>
          </a:r>
          <a:endParaRPr lang="en-US" dirty="0"/>
        </a:p>
      </dgm:t>
    </dgm:pt>
    <dgm:pt modelId="{77B27732-BCD2-455A-86F9-58D2F4499DA6}" type="parTrans" cxnId="{62D093FF-A27E-4CB4-B103-B728C7F8F9CA}">
      <dgm:prSet/>
      <dgm:spPr/>
      <dgm:t>
        <a:bodyPr/>
        <a:lstStyle/>
        <a:p>
          <a:endParaRPr lang="en-US"/>
        </a:p>
      </dgm:t>
    </dgm:pt>
    <dgm:pt modelId="{EBCADAC6-8F1F-49A6-857B-D3860E7C080B}" type="sibTrans" cxnId="{62D093FF-A27E-4CB4-B103-B728C7F8F9CA}">
      <dgm:prSet/>
      <dgm:spPr/>
      <dgm:t>
        <a:bodyPr/>
        <a:lstStyle/>
        <a:p>
          <a:endParaRPr lang="en-US"/>
        </a:p>
      </dgm:t>
    </dgm:pt>
    <dgm:pt modelId="{12DBE243-D11A-40FA-85A2-87CEDA355EA5}">
      <dgm:prSet phldrT="[Text]"/>
      <dgm:spPr/>
      <dgm:t>
        <a:bodyPr/>
        <a:lstStyle/>
        <a:p>
          <a:r>
            <a:rPr lang="ru-RU" dirty="0" smtClean="0"/>
            <a:t>Рептильное ядро</a:t>
          </a:r>
          <a:endParaRPr lang="en-US" dirty="0"/>
        </a:p>
      </dgm:t>
    </dgm:pt>
    <dgm:pt modelId="{6C2F61C2-B422-4262-B0CF-610FBDB17D7B}" type="parTrans" cxnId="{620E94F6-59E2-4C95-98D3-84932E56351B}">
      <dgm:prSet/>
      <dgm:spPr/>
      <dgm:t>
        <a:bodyPr/>
        <a:lstStyle/>
        <a:p>
          <a:endParaRPr lang="en-US"/>
        </a:p>
      </dgm:t>
    </dgm:pt>
    <dgm:pt modelId="{55DDAE0B-232A-4E3D-9A8C-DCDFAC5AC590}" type="sibTrans" cxnId="{620E94F6-59E2-4C95-98D3-84932E56351B}">
      <dgm:prSet/>
      <dgm:spPr/>
      <dgm:t>
        <a:bodyPr/>
        <a:lstStyle/>
        <a:p>
          <a:endParaRPr lang="en-US"/>
        </a:p>
      </dgm:t>
    </dgm:pt>
    <dgm:pt modelId="{D58FA593-F671-44B1-BF03-B4011D3A8860}">
      <dgm:prSet phldrT="[Text]"/>
      <dgm:spPr/>
      <dgm:t>
        <a:bodyPr/>
        <a:lstStyle/>
        <a:p>
          <a:r>
            <a:rPr lang="ru-RU" dirty="0" smtClean="0"/>
            <a:t>Неокортекс</a:t>
          </a:r>
          <a:endParaRPr lang="en-US" dirty="0"/>
        </a:p>
      </dgm:t>
    </dgm:pt>
    <dgm:pt modelId="{973B2CA9-2694-472B-9DA8-3B49199088C5}" type="sibTrans" cxnId="{29C33CD2-7206-40E8-8F69-8F748E7716A4}">
      <dgm:prSet/>
      <dgm:spPr/>
      <dgm:t>
        <a:bodyPr/>
        <a:lstStyle/>
        <a:p>
          <a:endParaRPr lang="en-US"/>
        </a:p>
      </dgm:t>
    </dgm:pt>
    <dgm:pt modelId="{891B1888-DA5F-40BB-894C-2EC20B341488}" type="parTrans" cxnId="{29C33CD2-7206-40E8-8F69-8F748E7716A4}">
      <dgm:prSet/>
      <dgm:spPr/>
      <dgm:t>
        <a:bodyPr/>
        <a:lstStyle/>
        <a:p>
          <a:endParaRPr lang="en-US"/>
        </a:p>
      </dgm:t>
    </dgm:pt>
    <dgm:pt modelId="{69884ED5-161F-4193-9957-ACA04D2E4FA5}" type="pres">
      <dgm:prSet presAssocID="{E0FFA11F-04C5-4C65-8172-1BCF9F888D8D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10E9D60-A2FA-46A0-BFCB-4AFB677641CE}" type="pres">
      <dgm:prSet presAssocID="{E0FFA11F-04C5-4C65-8172-1BCF9F888D8D}" presName="comp1" presStyleCnt="0"/>
      <dgm:spPr/>
    </dgm:pt>
    <dgm:pt modelId="{8B60B923-8DE3-4979-A132-DA39F700EBCB}" type="pres">
      <dgm:prSet presAssocID="{E0FFA11F-04C5-4C65-8172-1BCF9F888D8D}" presName="circle1" presStyleLbl="node1" presStyleIdx="0" presStyleCnt="3"/>
      <dgm:spPr/>
      <dgm:t>
        <a:bodyPr/>
        <a:lstStyle/>
        <a:p>
          <a:endParaRPr lang="en-US"/>
        </a:p>
      </dgm:t>
    </dgm:pt>
    <dgm:pt modelId="{3C609B53-9EF6-4E23-B9F2-A4041D42383A}" type="pres">
      <dgm:prSet presAssocID="{E0FFA11F-04C5-4C65-8172-1BCF9F888D8D}" presName="c1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982E6C-A49D-4CA8-9218-2B2D21032F63}" type="pres">
      <dgm:prSet presAssocID="{E0FFA11F-04C5-4C65-8172-1BCF9F888D8D}" presName="comp2" presStyleCnt="0"/>
      <dgm:spPr/>
    </dgm:pt>
    <dgm:pt modelId="{DCCB2F15-8443-4926-8AA3-333220F7ABBF}" type="pres">
      <dgm:prSet presAssocID="{E0FFA11F-04C5-4C65-8172-1BCF9F888D8D}" presName="circle2" presStyleLbl="node1" presStyleIdx="1" presStyleCnt="3"/>
      <dgm:spPr/>
      <dgm:t>
        <a:bodyPr/>
        <a:lstStyle/>
        <a:p>
          <a:endParaRPr lang="en-US"/>
        </a:p>
      </dgm:t>
    </dgm:pt>
    <dgm:pt modelId="{AEB6D36D-DBBF-47B7-926B-C85097229A3B}" type="pres">
      <dgm:prSet presAssocID="{E0FFA11F-04C5-4C65-8172-1BCF9F888D8D}" presName="c2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F51E00-486F-4CDE-B452-F79FB4AB8A9C}" type="pres">
      <dgm:prSet presAssocID="{E0FFA11F-04C5-4C65-8172-1BCF9F888D8D}" presName="comp3" presStyleCnt="0"/>
      <dgm:spPr/>
    </dgm:pt>
    <dgm:pt modelId="{7D77BDF0-5953-40E8-9110-0191992168C4}" type="pres">
      <dgm:prSet presAssocID="{E0FFA11F-04C5-4C65-8172-1BCF9F888D8D}" presName="circle3" presStyleLbl="node1" presStyleIdx="2" presStyleCnt="3"/>
      <dgm:spPr/>
      <dgm:t>
        <a:bodyPr/>
        <a:lstStyle/>
        <a:p>
          <a:endParaRPr lang="en-US"/>
        </a:p>
      </dgm:t>
    </dgm:pt>
    <dgm:pt modelId="{D347FD5B-67E8-4E1A-A429-78045A515735}" type="pres">
      <dgm:prSet presAssocID="{E0FFA11F-04C5-4C65-8172-1BCF9F888D8D}" presName="c3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20A0172-AE3D-4B8D-AC0B-64AA2F4A09F0}" type="presOf" srcId="{7A945C9F-C94B-4C80-B439-02A6E1E992B5}" destId="{DCCB2F15-8443-4926-8AA3-333220F7ABBF}" srcOrd="0" destOrd="0" presId="urn:microsoft.com/office/officeart/2005/8/layout/venn2"/>
    <dgm:cxn modelId="{62D093FF-A27E-4CB4-B103-B728C7F8F9CA}" srcId="{E0FFA11F-04C5-4C65-8172-1BCF9F888D8D}" destId="{7A945C9F-C94B-4C80-B439-02A6E1E992B5}" srcOrd="1" destOrd="0" parTransId="{77B27732-BCD2-455A-86F9-58D2F4499DA6}" sibTransId="{EBCADAC6-8F1F-49A6-857B-D3860E7C080B}"/>
    <dgm:cxn modelId="{98A5D65C-09CD-448B-912A-DF4F4B079799}" type="presOf" srcId="{D58FA593-F671-44B1-BF03-B4011D3A8860}" destId="{3C609B53-9EF6-4E23-B9F2-A4041D42383A}" srcOrd="1" destOrd="0" presId="urn:microsoft.com/office/officeart/2005/8/layout/venn2"/>
    <dgm:cxn modelId="{60128E35-29E2-4A7A-A840-A87BD5C3CA47}" type="presOf" srcId="{E0FFA11F-04C5-4C65-8172-1BCF9F888D8D}" destId="{69884ED5-161F-4193-9957-ACA04D2E4FA5}" srcOrd="0" destOrd="0" presId="urn:microsoft.com/office/officeart/2005/8/layout/venn2"/>
    <dgm:cxn modelId="{C2F2AE31-94E9-4B71-88EE-4B97AC6CA24A}" type="presOf" srcId="{12DBE243-D11A-40FA-85A2-87CEDA355EA5}" destId="{7D77BDF0-5953-40E8-9110-0191992168C4}" srcOrd="0" destOrd="0" presId="urn:microsoft.com/office/officeart/2005/8/layout/venn2"/>
    <dgm:cxn modelId="{03F4C8C9-77DB-4E7C-8A27-0013535BEA8B}" type="presOf" srcId="{7A945C9F-C94B-4C80-B439-02A6E1E992B5}" destId="{AEB6D36D-DBBF-47B7-926B-C85097229A3B}" srcOrd="1" destOrd="0" presId="urn:microsoft.com/office/officeart/2005/8/layout/venn2"/>
    <dgm:cxn modelId="{29C33CD2-7206-40E8-8F69-8F748E7716A4}" srcId="{E0FFA11F-04C5-4C65-8172-1BCF9F888D8D}" destId="{D58FA593-F671-44B1-BF03-B4011D3A8860}" srcOrd="0" destOrd="0" parTransId="{891B1888-DA5F-40BB-894C-2EC20B341488}" sibTransId="{973B2CA9-2694-472B-9DA8-3B49199088C5}"/>
    <dgm:cxn modelId="{F4A11C90-1CDD-41B4-A85F-B40CCC5E2875}" type="presOf" srcId="{12DBE243-D11A-40FA-85A2-87CEDA355EA5}" destId="{D347FD5B-67E8-4E1A-A429-78045A515735}" srcOrd="1" destOrd="0" presId="urn:microsoft.com/office/officeart/2005/8/layout/venn2"/>
    <dgm:cxn modelId="{FED64CF1-2266-477E-9719-62F6A3198B58}" type="presOf" srcId="{D58FA593-F671-44B1-BF03-B4011D3A8860}" destId="{8B60B923-8DE3-4979-A132-DA39F700EBCB}" srcOrd="0" destOrd="0" presId="urn:microsoft.com/office/officeart/2005/8/layout/venn2"/>
    <dgm:cxn modelId="{620E94F6-59E2-4C95-98D3-84932E56351B}" srcId="{E0FFA11F-04C5-4C65-8172-1BCF9F888D8D}" destId="{12DBE243-D11A-40FA-85A2-87CEDA355EA5}" srcOrd="2" destOrd="0" parTransId="{6C2F61C2-B422-4262-B0CF-610FBDB17D7B}" sibTransId="{55DDAE0B-232A-4E3D-9A8C-DCDFAC5AC590}"/>
    <dgm:cxn modelId="{F9F42468-3FD1-4A97-90FF-B5E785078BC7}" type="presParOf" srcId="{69884ED5-161F-4193-9957-ACA04D2E4FA5}" destId="{310E9D60-A2FA-46A0-BFCB-4AFB677641CE}" srcOrd="0" destOrd="0" presId="urn:microsoft.com/office/officeart/2005/8/layout/venn2"/>
    <dgm:cxn modelId="{57BD0C46-BFE6-45C3-A676-8603BAC675FA}" type="presParOf" srcId="{310E9D60-A2FA-46A0-BFCB-4AFB677641CE}" destId="{8B60B923-8DE3-4979-A132-DA39F700EBCB}" srcOrd="0" destOrd="0" presId="urn:microsoft.com/office/officeart/2005/8/layout/venn2"/>
    <dgm:cxn modelId="{12B5D964-936D-4680-9B95-23598B685C9A}" type="presParOf" srcId="{310E9D60-A2FA-46A0-BFCB-4AFB677641CE}" destId="{3C609B53-9EF6-4E23-B9F2-A4041D42383A}" srcOrd="1" destOrd="0" presId="urn:microsoft.com/office/officeart/2005/8/layout/venn2"/>
    <dgm:cxn modelId="{B8FA1966-FCBE-47E2-B57A-D0C22A3314AD}" type="presParOf" srcId="{69884ED5-161F-4193-9957-ACA04D2E4FA5}" destId="{1E982E6C-A49D-4CA8-9218-2B2D21032F63}" srcOrd="1" destOrd="0" presId="urn:microsoft.com/office/officeart/2005/8/layout/venn2"/>
    <dgm:cxn modelId="{41D875CE-4A82-49F4-9512-019113699B2E}" type="presParOf" srcId="{1E982E6C-A49D-4CA8-9218-2B2D21032F63}" destId="{DCCB2F15-8443-4926-8AA3-333220F7ABBF}" srcOrd="0" destOrd="0" presId="urn:microsoft.com/office/officeart/2005/8/layout/venn2"/>
    <dgm:cxn modelId="{6321CE48-1838-4E10-9A32-4E9B72796C5E}" type="presParOf" srcId="{1E982E6C-A49D-4CA8-9218-2B2D21032F63}" destId="{AEB6D36D-DBBF-47B7-926B-C85097229A3B}" srcOrd="1" destOrd="0" presId="urn:microsoft.com/office/officeart/2005/8/layout/venn2"/>
    <dgm:cxn modelId="{3FF54D9A-8A56-4EED-ACF1-BD7729334F6C}" type="presParOf" srcId="{69884ED5-161F-4193-9957-ACA04D2E4FA5}" destId="{5EF51E00-486F-4CDE-B452-F79FB4AB8A9C}" srcOrd="2" destOrd="0" presId="urn:microsoft.com/office/officeart/2005/8/layout/venn2"/>
    <dgm:cxn modelId="{7D89EC14-3344-4CCB-9F2D-C523914019F9}" type="presParOf" srcId="{5EF51E00-486F-4CDE-B452-F79FB4AB8A9C}" destId="{7D77BDF0-5953-40E8-9110-0191992168C4}" srcOrd="0" destOrd="0" presId="urn:microsoft.com/office/officeart/2005/8/layout/venn2"/>
    <dgm:cxn modelId="{03470173-ED65-4C29-804E-B17057B767F8}" type="presParOf" srcId="{5EF51E00-486F-4CDE-B452-F79FB4AB8A9C}" destId="{D347FD5B-67E8-4E1A-A429-78045A515735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22A6F27-1088-4F6E-91C3-6BB38A4FF6B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D95351-C276-470A-BCBA-58CF6469E3AA}">
      <dgm:prSet phldrT="[Text]"/>
      <dgm:spPr/>
      <dgm:t>
        <a:bodyPr/>
        <a:lstStyle/>
        <a:p>
          <a:r>
            <a:rPr lang="ru-RU" dirty="0" smtClean="0"/>
            <a:t>Тех.интервью</a:t>
          </a:r>
          <a:endParaRPr lang="en-US" dirty="0"/>
        </a:p>
      </dgm:t>
    </dgm:pt>
    <dgm:pt modelId="{8F14EBE4-891A-4AD1-9113-607F454E3F7B}" type="parTrans" cxnId="{2A908481-930D-4880-941F-8CEC7D61AC90}">
      <dgm:prSet/>
      <dgm:spPr/>
      <dgm:t>
        <a:bodyPr/>
        <a:lstStyle/>
        <a:p>
          <a:endParaRPr lang="en-US"/>
        </a:p>
      </dgm:t>
    </dgm:pt>
    <dgm:pt modelId="{EF864875-47D8-40CB-BA6F-AD79CA8FC11F}" type="sibTrans" cxnId="{2A908481-930D-4880-941F-8CEC7D61AC90}">
      <dgm:prSet/>
      <dgm:spPr/>
      <dgm:t>
        <a:bodyPr/>
        <a:lstStyle/>
        <a:p>
          <a:endParaRPr lang="en-US"/>
        </a:p>
      </dgm:t>
    </dgm:pt>
    <dgm:pt modelId="{7803AB32-E9DF-4A89-8E2A-780B75630DA8}">
      <dgm:prSet phldrT="[Text]"/>
      <dgm:spPr>
        <a:solidFill>
          <a:srgbClr val="C00000"/>
        </a:solidFill>
      </dgm:spPr>
      <dgm:t>
        <a:bodyPr/>
        <a:lstStyle/>
        <a:p>
          <a:r>
            <a:rPr lang="ru-RU" dirty="0" smtClean="0"/>
            <a:t>Вопросы</a:t>
          </a:r>
          <a:endParaRPr lang="en-US" dirty="0"/>
        </a:p>
      </dgm:t>
    </dgm:pt>
    <dgm:pt modelId="{4B60A9F2-49C7-4D2D-9F2F-5FD6C12E03CD}" type="parTrans" cxnId="{D9006C62-8585-4CDA-AABD-ECCE422A0DAD}">
      <dgm:prSet/>
      <dgm:spPr/>
      <dgm:t>
        <a:bodyPr/>
        <a:lstStyle/>
        <a:p>
          <a:endParaRPr lang="en-US"/>
        </a:p>
      </dgm:t>
    </dgm:pt>
    <dgm:pt modelId="{EECCD8ED-CF96-4664-8E8A-1BBE2117EA4B}" type="sibTrans" cxnId="{D9006C62-8585-4CDA-AABD-ECCE422A0DAD}">
      <dgm:prSet/>
      <dgm:spPr/>
      <dgm:t>
        <a:bodyPr/>
        <a:lstStyle/>
        <a:p>
          <a:endParaRPr lang="en-US"/>
        </a:p>
      </dgm:t>
    </dgm:pt>
    <dgm:pt modelId="{1373B658-B3C6-4861-BA77-FB41C846F0B5}">
      <dgm:prSet phldrT="[Text]"/>
      <dgm:spPr>
        <a:solidFill>
          <a:srgbClr val="C00000"/>
        </a:solidFill>
      </dgm:spPr>
      <dgm:t>
        <a:bodyPr/>
        <a:lstStyle/>
        <a:p>
          <a:r>
            <a:rPr lang="ru-RU" dirty="0" smtClean="0"/>
            <a:t>Тесты</a:t>
          </a:r>
          <a:endParaRPr lang="en-US" dirty="0"/>
        </a:p>
      </dgm:t>
    </dgm:pt>
    <dgm:pt modelId="{F00CE722-90E1-4E65-9354-CFE3838304C4}" type="parTrans" cxnId="{63376E2A-4860-4ED8-9F12-D91DD9038205}">
      <dgm:prSet/>
      <dgm:spPr/>
      <dgm:t>
        <a:bodyPr/>
        <a:lstStyle/>
        <a:p>
          <a:endParaRPr lang="en-US"/>
        </a:p>
      </dgm:t>
    </dgm:pt>
    <dgm:pt modelId="{DC641030-1C8B-432D-811F-7946920C2A80}" type="sibTrans" cxnId="{63376E2A-4860-4ED8-9F12-D91DD9038205}">
      <dgm:prSet/>
      <dgm:spPr/>
      <dgm:t>
        <a:bodyPr/>
        <a:lstStyle/>
        <a:p>
          <a:endParaRPr lang="en-US"/>
        </a:p>
      </dgm:t>
    </dgm:pt>
    <dgm:pt modelId="{66B93649-1981-4D92-A262-E89FFA82A47C}">
      <dgm:prSet phldrT="[Text]"/>
      <dgm:spPr>
        <a:solidFill>
          <a:srgbClr val="00B050"/>
        </a:solidFill>
      </dgm:spPr>
      <dgm:t>
        <a:bodyPr/>
        <a:lstStyle/>
        <a:p>
          <a:r>
            <a:rPr lang="ru-RU" dirty="0" smtClean="0"/>
            <a:t>Кейсы</a:t>
          </a:r>
          <a:endParaRPr lang="en-US" dirty="0"/>
        </a:p>
      </dgm:t>
    </dgm:pt>
    <dgm:pt modelId="{5822B3E0-959F-4EB9-878C-AF1BF3590AF5}" type="parTrans" cxnId="{DB19F5F3-E736-49B0-9190-98DB8AA9B486}">
      <dgm:prSet/>
      <dgm:spPr/>
      <dgm:t>
        <a:bodyPr/>
        <a:lstStyle/>
        <a:p>
          <a:endParaRPr lang="en-US"/>
        </a:p>
      </dgm:t>
    </dgm:pt>
    <dgm:pt modelId="{F1C7C2F4-5CB8-4E55-86F9-7153FCD975E7}" type="sibTrans" cxnId="{DB19F5F3-E736-49B0-9190-98DB8AA9B486}">
      <dgm:prSet/>
      <dgm:spPr/>
      <dgm:t>
        <a:bodyPr/>
        <a:lstStyle/>
        <a:p>
          <a:endParaRPr lang="en-US"/>
        </a:p>
      </dgm:t>
    </dgm:pt>
    <dgm:pt modelId="{82C843E6-3458-43C6-9278-3AB2BB20266E}" type="pres">
      <dgm:prSet presAssocID="{C22A6F27-1088-4F6E-91C3-6BB38A4FF6B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6DF01C6-A943-48C0-8E19-0C804303ABA5}" type="pres">
      <dgm:prSet presAssocID="{63D95351-C276-470A-BCBA-58CF6469E3AA}" presName="hierRoot1" presStyleCnt="0">
        <dgm:presLayoutVars>
          <dgm:hierBranch val="init"/>
        </dgm:presLayoutVars>
      </dgm:prSet>
      <dgm:spPr/>
    </dgm:pt>
    <dgm:pt modelId="{0F3A7DF9-EA2E-4934-9171-18E55F31D2F7}" type="pres">
      <dgm:prSet presAssocID="{63D95351-C276-470A-BCBA-58CF6469E3AA}" presName="rootComposite1" presStyleCnt="0"/>
      <dgm:spPr/>
    </dgm:pt>
    <dgm:pt modelId="{4F678BB8-E96D-43D4-B07F-B9F9D48D70FA}" type="pres">
      <dgm:prSet presAssocID="{63D95351-C276-470A-BCBA-58CF6469E3AA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A1707FA-D5A4-4781-A846-4C568EA13C00}" type="pres">
      <dgm:prSet presAssocID="{63D95351-C276-470A-BCBA-58CF6469E3AA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260F9B1-5794-4C23-A3CD-91541F4C3619}" type="pres">
      <dgm:prSet presAssocID="{63D95351-C276-470A-BCBA-58CF6469E3AA}" presName="hierChild2" presStyleCnt="0"/>
      <dgm:spPr/>
    </dgm:pt>
    <dgm:pt modelId="{7BBF2338-ED8C-47FB-AED3-7682A013B422}" type="pres">
      <dgm:prSet presAssocID="{4B60A9F2-49C7-4D2D-9F2F-5FD6C12E03CD}" presName="Name37" presStyleLbl="parChTrans1D2" presStyleIdx="0" presStyleCnt="3"/>
      <dgm:spPr/>
      <dgm:t>
        <a:bodyPr/>
        <a:lstStyle/>
        <a:p>
          <a:endParaRPr lang="en-US"/>
        </a:p>
      </dgm:t>
    </dgm:pt>
    <dgm:pt modelId="{1390221C-B732-410A-AC20-225F65461EF3}" type="pres">
      <dgm:prSet presAssocID="{7803AB32-E9DF-4A89-8E2A-780B75630DA8}" presName="hierRoot2" presStyleCnt="0">
        <dgm:presLayoutVars>
          <dgm:hierBranch val="init"/>
        </dgm:presLayoutVars>
      </dgm:prSet>
      <dgm:spPr/>
    </dgm:pt>
    <dgm:pt modelId="{E67AA194-73CB-4471-961C-96E08304E12A}" type="pres">
      <dgm:prSet presAssocID="{7803AB32-E9DF-4A89-8E2A-780B75630DA8}" presName="rootComposite" presStyleCnt="0"/>
      <dgm:spPr/>
    </dgm:pt>
    <dgm:pt modelId="{43BCB268-AC97-4C0A-BC91-AA53E0CAAD70}" type="pres">
      <dgm:prSet presAssocID="{7803AB32-E9DF-4A89-8E2A-780B75630DA8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FC38EE-52D7-4038-8AC2-573F95A9E67A}" type="pres">
      <dgm:prSet presAssocID="{7803AB32-E9DF-4A89-8E2A-780B75630DA8}" presName="rootConnector" presStyleLbl="node2" presStyleIdx="0" presStyleCnt="3"/>
      <dgm:spPr/>
      <dgm:t>
        <a:bodyPr/>
        <a:lstStyle/>
        <a:p>
          <a:endParaRPr lang="en-US"/>
        </a:p>
      </dgm:t>
    </dgm:pt>
    <dgm:pt modelId="{B1EB46D3-E54C-4AB5-A64C-59B62313FC58}" type="pres">
      <dgm:prSet presAssocID="{7803AB32-E9DF-4A89-8E2A-780B75630DA8}" presName="hierChild4" presStyleCnt="0"/>
      <dgm:spPr/>
    </dgm:pt>
    <dgm:pt modelId="{4B2C2F1F-8EE6-4E08-A5E8-98FD878B18F9}" type="pres">
      <dgm:prSet presAssocID="{7803AB32-E9DF-4A89-8E2A-780B75630DA8}" presName="hierChild5" presStyleCnt="0"/>
      <dgm:spPr/>
    </dgm:pt>
    <dgm:pt modelId="{C3A4AD8F-9994-43CB-BA8C-11DBB42B314C}" type="pres">
      <dgm:prSet presAssocID="{F00CE722-90E1-4E65-9354-CFE3838304C4}" presName="Name37" presStyleLbl="parChTrans1D2" presStyleIdx="1" presStyleCnt="3"/>
      <dgm:spPr/>
      <dgm:t>
        <a:bodyPr/>
        <a:lstStyle/>
        <a:p>
          <a:endParaRPr lang="en-US"/>
        </a:p>
      </dgm:t>
    </dgm:pt>
    <dgm:pt modelId="{D33F0B4A-DB09-460F-8E1D-0199DFA9788C}" type="pres">
      <dgm:prSet presAssocID="{1373B658-B3C6-4861-BA77-FB41C846F0B5}" presName="hierRoot2" presStyleCnt="0">
        <dgm:presLayoutVars>
          <dgm:hierBranch val="init"/>
        </dgm:presLayoutVars>
      </dgm:prSet>
      <dgm:spPr/>
    </dgm:pt>
    <dgm:pt modelId="{0BA3F659-DD30-46AD-BFB3-AC7A2ADB66F4}" type="pres">
      <dgm:prSet presAssocID="{1373B658-B3C6-4861-BA77-FB41C846F0B5}" presName="rootComposite" presStyleCnt="0"/>
      <dgm:spPr/>
    </dgm:pt>
    <dgm:pt modelId="{B296F4DD-14B3-424E-AA70-3903D2668FC3}" type="pres">
      <dgm:prSet presAssocID="{1373B658-B3C6-4861-BA77-FB41C846F0B5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03EA6C-87B4-4948-AB28-59CD43C367D8}" type="pres">
      <dgm:prSet presAssocID="{1373B658-B3C6-4861-BA77-FB41C846F0B5}" presName="rootConnector" presStyleLbl="node2" presStyleIdx="1" presStyleCnt="3"/>
      <dgm:spPr/>
      <dgm:t>
        <a:bodyPr/>
        <a:lstStyle/>
        <a:p>
          <a:endParaRPr lang="en-US"/>
        </a:p>
      </dgm:t>
    </dgm:pt>
    <dgm:pt modelId="{83D18C9D-C238-4614-BDA5-385BD5025A96}" type="pres">
      <dgm:prSet presAssocID="{1373B658-B3C6-4861-BA77-FB41C846F0B5}" presName="hierChild4" presStyleCnt="0"/>
      <dgm:spPr/>
    </dgm:pt>
    <dgm:pt modelId="{1A533D73-02FF-46D6-A686-646D6EC12E0E}" type="pres">
      <dgm:prSet presAssocID="{1373B658-B3C6-4861-BA77-FB41C846F0B5}" presName="hierChild5" presStyleCnt="0"/>
      <dgm:spPr/>
    </dgm:pt>
    <dgm:pt modelId="{D1A4C561-2D02-4C81-8BD6-FBC28A84848D}" type="pres">
      <dgm:prSet presAssocID="{5822B3E0-959F-4EB9-878C-AF1BF3590AF5}" presName="Name37" presStyleLbl="parChTrans1D2" presStyleIdx="2" presStyleCnt="3"/>
      <dgm:spPr/>
      <dgm:t>
        <a:bodyPr/>
        <a:lstStyle/>
        <a:p>
          <a:endParaRPr lang="en-US"/>
        </a:p>
      </dgm:t>
    </dgm:pt>
    <dgm:pt modelId="{BFE70641-0A36-4516-88ED-A874E67AEC71}" type="pres">
      <dgm:prSet presAssocID="{66B93649-1981-4D92-A262-E89FFA82A47C}" presName="hierRoot2" presStyleCnt="0">
        <dgm:presLayoutVars>
          <dgm:hierBranch val="init"/>
        </dgm:presLayoutVars>
      </dgm:prSet>
      <dgm:spPr/>
    </dgm:pt>
    <dgm:pt modelId="{B6308E84-9E4C-46EB-A429-BE2410F93E58}" type="pres">
      <dgm:prSet presAssocID="{66B93649-1981-4D92-A262-E89FFA82A47C}" presName="rootComposite" presStyleCnt="0"/>
      <dgm:spPr/>
    </dgm:pt>
    <dgm:pt modelId="{92CF4834-6AED-457F-9B33-677CB9AFAF9A}" type="pres">
      <dgm:prSet presAssocID="{66B93649-1981-4D92-A262-E89FFA82A47C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CA4D6EE-CF93-44BD-BC55-8160C9598AE2}" type="pres">
      <dgm:prSet presAssocID="{66B93649-1981-4D92-A262-E89FFA82A47C}" presName="rootConnector" presStyleLbl="node2" presStyleIdx="2" presStyleCnt="3"/>
      <dgm:spPr/>
      <dgm:t>
        <a:bodyPr/>
        <a:lstStyle/>
        <a:p>
          <a:endParaRPr lang="en-US"/>
        </a:p>
      </dgm:t>
    </dgm:pt>
    <dgm:pt modelId="{442F7BCC-2727-4D81-8880-52FA3285DD1F}" type="pres">
      <dgm:prSet presAssocID="{66B93649-1981-4D92-A262-E89FFA82A47C}" presName="hierChild4" presStyleCnt="0"/>
      <dgm:spPr/>
    </dgm:pt>
    <dgm:pt modelId="{3A5E5DCE-4E88-4B08-91E0-CF7198409F01}" type="pres">
      <dgm:prSet presAssocID="{66B93649-1981-4D92-A262-E89FFA82A47C}" presName="hierChild5" presStyleCnt="0"/>
      <dgm:spPr/>
    </dgm:pt>
    <dgm:pt modelId="{D17D04D6-9980-4959-B860-A1C686C4E0FF}" type="pres">
      <dgm:prSet presAssocID="{63D95351-C276-470A-BCBA-58CF6469E3AA}" presName="hierChild3" presStyleCnt="0"/>
      <dgm:spPr/>
    </dgm:pt>
  </dgm:ptLst>
  <dgm:cxnLst>
    <dgm:cxn modelId="{D9006C62-8585-4CDA-AABD-ECCE422A0DAD}" srcId="{63D95351-C276-470A-BCBA-58CF6469E3AA}" destId="{7803AB32-E9DF-4A89-8E2A-780B75630DA8}" srcOrd="0" destOrd="0" parTransId="{4B60A9F2-49C7-4D2D-9F2F-5FD6C12E03CD}" sibTransId="{EECCD8ED-CF96-4664-8E8A-1BBE2117EA4B}"/>
    <dgm:cxn modelId="{2A908481-930D-4880-941F-8CEC7D61AC90}" srcId="{C22A6F27-1088-4F6E-91C3-6BB38A4FF6B3}" destId="{63D95351-C276-470A-BCBA-58CF6469E3AA}" srcOrd="0" destOrd="0" parTransId="{8F14EBE4-891A-4AD1-9113-607F454E3F7B}" sibTransId="{EF864875-47D8-40CB-BA6F-AD79CA8FC11F}"/>
    <dgm:cxn modelId="{6D8C0EC7-8F7F-4340-AA0C-94CEAC1B7432}" type="presOf" srcId="{63D95351-C276-470A-BCBA-58CF6469E3AA}" destId="{7A1707FA-D5A4-4781-A846-4C568EA13C00}" srcOrd="1" destOrd="0" presId="urn:microsoft.com/office/officeart/2005/8/layout/orgChart1"/>
    <dgm:cxn modelId="{874801ED-8278-49E6-B810-09E02E41F61D}" type="presOf" srcId="{7803AB32-E9DF-4A89-8E2A-780B75630DA8}" destId="{E1FC38EE-52D7-4038-8AC2-573F95A9E67A}" srcOrd="1" destOrd="0" presId="urn:microsoft.com/office/officeart/2005/8/layout/orgChart1"/>
    <dgm:cxn modelId="{03225BA5-4CD1-430B-8BDB-80701BDB23F1}" type="presOf" srcId="{66B93649-1981-4D92-A262-E89FFA82A47C}" destId="{92CF4834-6AED-457F-9B33-677CB9AFAF9A}" srcOrd="0" destOrd="0" presId="urn:microsoft.com/office/officeart/2005/8/layout/orgChart1"/>
    <dgm:cxn modelId="{63376E2A-4860-4ED8-9F12-D91DD9038205}" srcId="{63D95351-C276-470A-BCBA-58CF6469E3AA}" destId="{1373B658-B3C6-4861-BA77-FB41C846F0B5}" srcOrd="1" destOrd="0" parTransId="{F00CE722-90E1-4E65-9354-CFE3838304C4}" sibTransId="{DC641030-1C8B-432D-811F-7946920C2A80}"/>
    <dgm:cxn modelId="{1C42F5AC-4E39-4FC8-8C93-8274EEA264BF}" type="presOf" srcId="{66B93649-1981-4D92-A262-E89FFA82A47C}" destId="{8CA4D6EE-CF93-44BD-BC55-8160C9598AE2}" srcOrd="1" destOrd="0" presId="urn:microsoft.com/office/officeart/2005/8/layout/orgChart1"/>
    <dgm:cxn modelId="{6A27D632-BB8A-4702-AC71-28EE06C694C2}" type="presOf" srcId="{4B60A9F2-49C7-4D2D-9F2F-5FD6C12E03CD}" destId="{7BBF2338-ED8C-47FB-AED3-7682A013B422}" srcOrd="0" destOrd="0" presId="urn:microsoft.com/office/officeart/2005/8/layout/orgChart1"/>
    <dgm:cxn modelId="{959FF6E6-7AC5-4FBC-91E8-3A1E32130478}" type="presOf" srcId="{1373B658-B3C6-4861-BA77-FB41C846F0B5}" destId="{B296F4DD-14B3-424E-AA70-3903D2668FC3}" srcOrd="0" destOrd="0" presId="urn:microsoft.com/office/officeart/2005/8/layout/orgChart1"/>
    <dgm:cxn modelId="{6035E9CF-F76B-4616-A0C3-486BEDD13333}" type="presOf" srcId="{5822B3E0-959F-4EB9-878C-AF1BF3590AF5}" destId="{D1A4C561-2D02-4C81-8BD6-FBC28A84848D}" srcOrd="0" destOrd="0" presId="urn:microsoft.com/office/officeart/2005/8/layout/orgChart1"/>
    <dgm:cxn modelId="{8119810A-7786-4AF3-86F8-FCE171A46179}" type="presOf" srcId="{7803AB32-E9DF-4A89-8E2A-780B75630DA8}" destId="{43BCB268-AC97-4C0A-BC91-AA53E0CAAD70}" srcOrd="0" destOrd="0" presId="urn:microsoft.com/office/officeart/2005/8/layout/orgChart1"/>
    <dgm:cxn modelId="{FB711555-5BBC-428C-8579-0D102B9C69AC}" type="presOf" srcId="{C22A6F27-1088-4F6E-91C3-6BB38A4FF6B3}" destId="{82C843E6-3458-43C6-9278-3AB2BB20266E}" srcOrd="0" destOrd="0" presId="urn:microsoft.com/office/officeart/2005/8/layout/orgChart1"/>
    <dgm:cxn modelId="{4253C501-CD8B-4B37-BA5A-B981DDD7B9EB}" type="presOf" srcId="{1373B658-B3C6-4861-BA77-FB41C846F0B5}" destId="{D903EA6C-87B4-4948-AB28-59CD43C367D8}" srcOrd="1" destOrd="0" presId="urn:microsoft.com/office/officeart/2005/8/layout/orgChart1"/>
    <dgm:cxn modelId="{DB19F5F3-E736-49B0-9190-98DB8AA9B486}" srcId="{63D95351-C276-470A-BCBA-58CF6469E3AA}" destId="{66B93649-1981-4D92-A262-E89FFA82A47C}" srcOrd="2" destOrd="0" parTransId="{5822B3E0-959F-4EB9-878C-AF1BF3590AF5}" sibTransId="{F1C7C2F4-5CB8-4E55-86F9-7153FCD975E7}"/>
    <dgm:cxn modelId="{12DB9F6C-F5C8-44AB-9CC9-F537C3B43801}" type="presOf" srcId="{63D95351-C276-470A-BCBA-58CF6469E3AA}" destId="{4F678BB8-E96D-43D4-B07F-B9F9D48D70FA}" srcOrd="0" destOrd="0" presId="urn:microsoft.com/office/officeart/2005/8/layout/orgChart1"/>
    <dgm:cxn modelId="{5BE12609-1207-4AB0-A3B2-DF53732AE1C4}" type="presOf" srcId="{F00CE722-90E1-4E65-9354-CFE3838304C4}" destId="{C3A4AD8F-9994-43CB-BA8C-11DBB42B314C}" srcOrd="0" destOrd="0" presId="urn:microsoft.com/office/officeart/2005/8/layout/orgChart1"/>
    <dgm:cxn modelId="{7012C343-7F34-4A8A-93F5-61DB33085CE2}" type="presParOf" srcId="{82C843E6-3458-43C6-9278-3AB2BB20266E}" destId="{46DF01C6-A943-48C0-8E19-0C804303ABA5}" srcOrd="0" destOrd="0" presId="urn:microsoft.com/office/officeart/2005/8/layout/orgChart1"/>
    <dgm:cxn modelId="{95C72D6C-D9AB-4F68-B238-433BED7F06CD}" type="presParOf" srcId="{46DF01C6-A943-48C0-8E19-0C804303ABA5}" destId="{0F3A7DF9-EA2E-4934-9171-18E55F31D2F7}" srcOrd="0" destOrd="0" presId="urn:microsoft.com/office/officeart/2005/8/layout/orgChart1"/>
    <dgm:cxn modelId="{944CE987-89C9-4074-AE47-952C2DA7EBE2}" type="presParOf" srcId="{0F3A7DF9-EA2E-4934-9171-18E55F31D2F7}" destId="{4F678BB8-E96D-43D4-B07F-B9F9D48D70FA}" srcOrd="0" destOrd="0" presId="urn:microsoft.com/office/officeart/2005/8/layout/orgChart1"/>
    <dgm:cxn modelId="{F5BB5E59-FE07-409E-93C4-B50CAA1B56C5}" type="presParOf" srcId="{0F3A7DF9-EA2E-4934-9171-18E55F31D2F7}" destId="{7A1707FA-D5A4-4781-A846-4C568EA13C00}" srcOrd="1" destOrd="0" presId="urn:microsoft.com/office/officeart/2005/8/layout/orgChart1"/>
    <dgm:cxn modelId="{974374B7-887A-4C71-AAD3-EFD5222AFF47}" type="presParOf" srcId="{46DF01C6-A943-48C0-8E19-0C804303ABA5}" destId="{2260F9B1-5794-4C23-A3CD-91541F4C3619}" srcOrd="1" destOrd="0" presId="urn:microsoft.com/office/officeart/2005/8/layout/orgChart1"/>
    <dgm:cxn modelId="{00A36FA1-9FB5-4F08-AFF2-B475BFA5BB93}" type="presParOf" srcId="{2260F9B1-5794-4C23-A3CD-91541F4C3619}" destId="{7BBF2338-ED8C-47FB-AED3-7682A013B422}" srcOrd="0" destOrd="0" presId="urn:microsoft.com/office/officeart/2005/8/layout/orgChart1"/>
    <dgm:cxn modelId="{30F33E4E-34C6-43DC-A6EC-8BE68080866E}" type="presParOf" srcId="{2260F9B1-5794-4C23-A3CD-91541F4C3619}" destId="{1390221C-B732-410A-AC20-225F65461EF3}" srcOrd="1" destOrd="0" presId="urn:microsoft.com/office/officeart/2005/8/layout/orgChart1"/>
    <dgm:cxn modelId="{4874E2D7-B746-44C2-B243-208B3CD1731F}" type="presParOf" srcId="{1390221C-B732-410A-AC20-225F65461EF3}" destId="{E67AA194-73CB-4471-961C-96E08304E12A}" srcOrd="0" destOrd="0" presId="urn:microsoft.com/office/officeart/2005/8/layout/orgChart1"/>
    <dgm:cxn modelId="{370C0935-E5CF-4BD9-B18C-3DA881F4A868}" type="presParOf" srcId="{E67AA194-73CB-4471-961C-96E08304E12A}" destId="{43BCB268-AC97-4C0A-BC91-AA53E0CAAD70}" srcOrd="0" destOrd="0" presId="urn:microsoft.com/office/officeart/2005/8/layout/orgChart1"/>
    <dgm:cxn modelId="{806A4122-A748-4ADB-A212-7018CE305541}" type="presParOf" srcId="{E67AA194-73CB-4471-961C-96E08304E12A}" destId="{E1FC38EE-52D7-4038-8AC2-573F95A9E67A}" srcOrd="1" destOrd="0" presId="urn:microsoft.com/office/officeart/2005/8/layout/orgChart1"/>
    <dgm:cxn modelId="{7ED87558-468F-421C-A9C1-A608C09E19B6}" type="presParOf" srcId="{1390221C-B732-410A-AC20-225F65461EF3}" destId="{B1EB46D3-E54C-4AB5-A64C-59B62313FC58}" srcOrd="1" destOrd="0" presId="urn:microsoft.com/office/officeart/2005/8/layout/orgChart1"/>
    <dgm:cxn modelId="{00DF831C-A1E1-4C82-B5C6-5F2A6A263F31}" type="presParOf" srcId="{1390221C-B732-410A-AC20-225F65461EF3}" destId="{4B2C2F1F-8EE6-4E08-A5E8-98FD878B18F9}" srcOrd="2" destOrd="0" presId="urn:microsoft.com/office/officeart/2005/8/layout/orgChart1"/>
    <dgm:cxn modelId="{B0FDDEBC-FD4B-43CD-8E28-65DFECFBD4DA}" type="presParOf" srcId="{2260F9B1-5794-4C23-A3CD-91541F4C3619}" destId="{C3A4AD8F-9994-43CB-BA8C-11DBB42B314C}" srcOrd="2" destOrd="0" presId="urn:microsoft.com/office/officeart/2005/8/layout/orgChart1"/>
    <dgm:cxn modelId="{2317A073-B02C-4EEA-AA6D-7DE747006D20}" type="presParOf" srcId="{2260F9B1-5794-4C23-A3CD-91541F4C3619}" destId="{D33F0B4A-DB09-460F-8E1D-0199DFA9788C}" srcOrd="3" destOrd="0" presId="urn:microsoft.com/office/officeart/2005/8/layout/orgChart1"/>
    <dgm:cxn modelId="{0D168757-BBD6-4329-800B-E256D1A72426}" type="presParOf" srcId="{D33F0B4A-DB09-460F-8E1D-0199DFA9788C}" destId="{0BA3F659-DD30-46AD-BFB3-AC7A2ADB66F4}" srcOrd="0" destOrd="0" presId="urn:microsoft.com/office/officeart/2005/8/layout/orgChart1"/>
    <dgm:cxn modelId="{AC23E475-A697-4B9A-8D77-44F04741D346}" type="presParOf" srcId="{0BA3F659-DD30-46AD-BFB3-AC7A2ADB66F4}" destId="{B296F4DD-14B3-424E-AA70-3903D2668FC3}" srcOrd="0" destOrd="0" presId="urn:microsoft.com/office/officeart/2005/8/layout/orgChart1"/>
    <dgm:cxn modelId="{C029E5B3-06F8-45C1-816C-A6FD3ECBE851}" type="presParOf" srcId="{0BA3F659-DD30-46AD-BFB3-AC7A2ADB66F4}" destId="{D903EA6C-87B4-4948-AB28-59CD43C367D8}" srcOrd="1" destOrd="0" presId="urn:microsoft.com/office/officeart/2005/8/layout/orgChart1"/>
    <dgm:cxn modelId="{BB983680-0A3B-41F9-8DD6-836B73AB2C0B}" type="presParOf" srcId="{D33F0B4A-DB09-460F-8E1D-0199DFA9788C}" destId="{83D18C9D-C238-4614-BDA5-385BD5025A96}" srcOrd="1" destOrd="0" presId="urn:microsoft.com/office/officeart/2005/8/layout/orgChart1"/>
    <dgm:cxn modelId="{358A5A1C-B198-4B25-B5D3-2793AAB4881F}" type="presParOf" srcId="{D33F0B4A-DB09-460F-8E1D-0199DFA9788C}" destId="{1A533D73-02FF-46D6-A686-646D6EC12E0E}" srcOrd="2" destOrd="0" presId="urn:microsoft.com/office/officeart/2005/8/layout/orgChart1"/>
    <dgm:cxn modelId="{138E2D45-3D77-4688-8FF2-807AD83138F2}" type="presParOf" srcId="{2260F9B1-5794-4C23-A3CD-91541F4C3619}" destId="{D1A4C561-2D02-4C81-8BD6-FBC28A84848D}" srcOrd="4" destOrd="0" presId="urn:microsoft.com/office/officeart/2005/8/layout/orgChart1"/>
    <dgm:cxn modelId="{9B5E8F7F-CDE2-4680-B6E5-2A032D1CAA57}" type="presParOf" srcId="{2260F9B1-5794-4C23-A3CD-91541F4C3619}" destId="{BFE70641-0A36-4516-88ED-A874E67AEC71}" srcOrd="5" destOrd="0" presId="urn:microsoft.com/office/officeart/2005/8/layout/orgChart1"/>
    <dgm:cxn modelId="{7DB9DAE3-E56A-425C-9CCD-14B2B191082E}" type="presParOf" srcId="{BFE70641-0A36-4516-88ED-A874E67AEC71}" destId="{B6308E84-9E4C-46EB-A429-BE2410F93E58}" srcOrd="0" destOrd="0" presId="urn:microsoft.com/office/officeart/2005/8/layout/orgChart1"/>
    <dgm:cxn modelId="{46527A01-0AF5-446C-A3A0-B6C55D9760B1}" type="presParOf" srcId="{B6308E84-9E4C-46EB-A429-BE2410F93E58}" destId="{92CF4834-6AED-457F-9B33-677CB9AFAF9A}" srcOrd="0" destOrd="0" presId="urn:microsoft.com/office/officeart/2005/8/layout/orgChart1"/>
    <dgm:cxn modelId="{00EF1860-50BC-4D16-9914-9FD9B75D47A1}" type="presParOf" srcId="{B6308E84-9E4C-46EB-A429-BE2410F93E58}" destId="{8CA4D6EE-CF93-44BD-BC55-8160C9598AE2}" srcOrd="1" destOrd="0" presId="urn:microsoft.com/office/officeart/2005/8/layout/orgChart1"/>
    <dgm:cxn modelId="{38EDBD0C-6BDA-45C3-AC38-4630690452E8}" type="presParOf" srcId="{BFE70641-0A36-4516-88ED-A874E67AEC71}" destId="{442F7BCC-2727-4D81-8880-52FA3285DD1F}" srcOrd="1" destOrd="0" presId="urn:microsoft.com/office/officeart/2005/8/layout/orgChart1"/>
    <dgm:cxn modelId="{635856BC-FC38-42A8-84A9-71EE00FABA3A}" type="presParOf" srcId="{BFE70641-0A36-4516-88ED-A874E67AEC71}" destId="{3A5E5DCE-4E88-4B08-91E0-CF7198409F01}" srcOrd="2" destOrd="0" presId="urn:microsoft.com/office/officeart/2005/8/layout/orgChart1"/>
    <dgm:cxn modelId="{2B2724B5-7A6E-4FF3-B336-B967D0EC417F}" type="presParOf" srcId="{46DF01C6-A943-48C0-8E19-0C804303ABA5}" destId="{D17D04D6-9980-4959-B860-A1C686C4E0F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0FFA11F-04C5-4C65-8172-1BCF9F888D8D}" type="doc">
      <dgm:prSet loTypeId="urn:microsoft.com/office/officeart/2005/8/layout/venn2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A945C9F-C94B-4C80-B439-02A6E1E992B5}">
      <dgm:prSet phldrT="[Text]"/>
      <dgm:spPr/>
      <dgm:t>
        <a:bodyPr/>
        <a:lstStyle/>
        <a:p>
          <a:r>
            <a:rPr lang="ru-RU" dirty="0" smtClean="0"/>
            <a:t>Лимбическая система</a:t>
          </a:r>
          <a:endParaRPr lang="en-US" dirty="0"/>
        </a:p>
      </dgm:t>
    </dgm:pt>
    <dgm:pt modelId="{77B27732-BCD2-455A-86F9-58D2F4499DA6}" type="parTrans" cxnId="{62D093FF-A27E-4CB4-B103-B728C7F8F9CA}">
      <dgm:prSet/>
      <dgm:spPr/>
      <dgm:t>
        <a:bodyPr/>
        <a:lstStyle/>
        <a:p>
          <a:endParaRPr lang="en-US"/>
        </a:p>
      </dgm:t>
    </dgm:pt>
    <dgm:pt modelId="{EBCADAC6-8F1F-49A6-857B-D3860E7C080B}" type="sibTrans" cxnId="{62D093FF-A27E-4CB4-B103-B728C7F8F9CA}">
      <dgm:prSet/>
      <dgm:spPr/>
      <dgm:t>
        <a:bodyPr/>
        <a:lstStyle/>
        <a:p>
          <a:endParaRPr lang="en-US"/>
        </a:p>
      </dgm:t>
    </dgm:pt>
    <dgm:pt modelId="{12DBE243-D11A-40FA-85A2-87CEDA355EA5}">
      <dgm:prSet phldrT="[Text]"/>
      <dgm:spPr/>
      <dgm:t>
        <a:bodyPr/>
        <a:lstStyle/>
        <a:p>
          <a:r>
            <a:rPr lang="ru-RU" dirty="0" smtClean="0"/>
            <a:t>Рептильное ядро</a:t>
          </a:r>
          <a:endParaRPr lang="en-US" dirty="0"/>
        </a:p>
      </dgm:t>
    </dgm:pt>
    <dgm:pt modelId="{6C2F61C2-B422-4262-B0CF-610FBDB17D7B}" type="parTrans" cxnId="{620E94F6-59E2-4C95-98D3-84932E56351B}">
      <dgm:prSet/>
      <dgm:spPr/>
      <dgm:t>
        <a:bodyPr/>
        <a:lstStyle/>
        <a:p>
          <a:endParaRPr lang="en-US"/>
        </a:p>
      </dgm:t>
    </dgm:pt>
    <dgm:pt modelId="{55DDAE0B-232A-4E3D-9A8C-DCDFAC5AC590}" type="sibTrans" cxnId="{620E94F6-59E2-4C95-98D3-84932E56351B}">
      <dgm:prSet/>
      <dgm:spPr/>
      <dgm:t>
        <a:bodyPr/>
        <a:lstStyle/>
        <a:p>
          <a:endParaRPr lang="en-US"/>
        </a:p>
      </dgm:t>
    </dgm:pt>
    <dgm:pt modelId="{D58FA593-F671-44B1-BF03-B4011D3A8860}">
      <dgm:prSet phldrT="[Text]"/>
      <dgm:spPr/>
      <dgm:t>
        <a:bodyPr/>
        <a:lstStyle/>
        <a:p>
          <a:r>
            <a:rPr lang="ru-RU" dirty="0" smtClean="0"/>
            <a:t>Неокортекс</a:t>
          </a:r>
          <a:endParaRPr lang="en-US" dirty="0"/>
        </a:p>
      </dgm:t>
    </dgm:pt>
    <dgm:pt modelId="{973B2CA9-2694-472B-9DA8-3B49199088C5}" type="sibTrans" cxnId="{29C33CD2-7206-40E8-8F69-8F748E7716A4}">
      <dgm:prSet/>
      <dgm:spPr/>
      <dgm:t>
        <a:bodyPr/>
        <a:lstStyle/>
        <a:p>
          <a:endParaRPr lang="en-US"/>
        </a:p>
      </dgm:t>
    </dgm:pt>
    <dgm:pt modelId="{891B1888-DA5F-40BB-894C-2EC20B341488}" type="parTrans" cxnId="{29C33CD2-7206-40E8-8F69-8F748E7716A4}">
      <dgm:prSet/>
      <dgm:spPr/>
      <dgm:t>
        <a:bodyPr/>
        <a:lstStyle/>
        <a:p>
          <a:endParaRPr lang="en-US"/>
        </a:p>
      </dgm:t>
    </dgm:pt>
    <dgm:pt modelId="{69884ED5-161F-4193-9957-ACA04D2E4FA5}" type="pres">
      <dgm:prSet presAssocID="{E0FFA11F-04C5-4C65-8172-1BCF9F888D8D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10E9D60-A2FA-46A0-BFCB-4AFB677641CE}" type="pres">
      <dgm:prSet presAssocID="{E0FFA11F-04C5-4C65-8172-1BCF9F888D8D}" presName="comp1" presStyleCnt="0"/>
      <dgm:spPr/>
    </dgm:pt>
    <dgm:pt modelId="{8B60B923-8DE3-4979-A132-DA39F700EBCB}" type="pres">
      <dgm:prSet presAssocID="{E0FFA11F-04C5-4C65-8172-1BCF9F888D8D}" presName="circle1" presStyleLbl="node1" presStyleIdx="0" presStyleCnt="3"/>
      <dgm:spPr/>
      <dgm:t>
        <a:bodyPr/>
        <a:lstStyle/>
        <a:p>
          <a:endParaRPr lang="en-US"/>
        </a:p>
      </dgm:t>
    </dgm:pt>
    <dgm:pt modelId="{3C609B53-9EF6-4E23-B9F2-A4041D42383A}" type="pres">
      <dgm:prSet presAssocID="{E0FFA11F-04C5-4C65-8172-1BCF9F888D8D}" presName="c1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982E6C-A49D-4CA8-9218-2B2D21032F63}" type="pres">
      <dgm:prSet presAssocID="{E0FFA11F-04C5-4C65-8172-1BCF9F888D8D}" presName="comp2" presStyleCnt="0"/>
      <dgm:spPr/>
    </dgm:pt>
    <dgm:pt modelId="{DCCB2F15-8443-4926-8AA3-333220F7ABBF}" type="pres">
      <dgm:prSet presAssocID="{E0FFA11F-04C5-4C65-8172-1BCF9F888D8D}" presName="circle2" presStyleLbl="node1" presStyleIdx="1" presStyleCnt="3"/>
      <dgm:spPr/>
      <dgm:t>
        <a:bodyPr/>
        <a:lstStyle/>
        <a:p>
          <a:endParaRPr lang="en-US"/>
        </a:p>
      </dgm:t>
    </dgm:pt>
    <dgm:pt modelId="{AEB6D36D-DBBF-47B7-926B-C85097229A3B}" type="pres">
      <dgm:prSet presAssocID="{E0FFA11F-04C5-4C65-8172-1BCF9F888D8D}" presName="c2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F51E00-486F-4CDE-B452-F79FB4AB8A9C}" type="pres">
      <dgm:prSet presAssocID="{E0FFA11F-04C5-4C65-8172-1BCF9F888D8D}" presName="comp3" presStyleCnt="0"/>
      <dgm:spPr/>
    </dgm:pt>
    <dgm:pt modelId="{7D77BDF0-5953-40E8-9110-0191992168C4}" type="pres">
      <dgm:prSet presAssocID="{E0FFA11F-04C5-4C65-8172-1BCF9F888D8D}" presName="circle3" presStyleLbl="node1" presStyleIdx="2" presStyleCnt="3"/>
      <dgm:spPr/>
      <dgm:t>
        <a:bodyPr/>
        <a:lstStyle/>
        <a:p>
          <a:endParaRPr lang="en-US"/>
        </a:p>
      </dgm:t>
    </dgm:pt>
    <dgm:pt modelId="{D347FD5B-67E8-4E1A-A429-78045A515735}" type="pres">
      <dgm:prSet presAssocID="{E0FFA11F-04C5-4C65-8172-1BCF9F888D8D}" presName="c3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20A0172-AE3D-4B8D-AC0B-64AA2F4A09F0}" type="presOf" srcId="{7A945C9F-C94B-4C80-B439-02A6E1E992B5}" destId="{DCCB2F15-8443-4926-8AA3-333220F7ABBF}" srcOrd="0" destOrd="0" presId="urn:microsoft.com/office/officeart/2005/8/layout/venn2"/>
    <dgm:cxn modelId="{62D093FF-A27E-4CB4-B103-B728C7F8F9CA}" srcId="{E0FFA11F-04C5-4C65-8172-1BCF9F888D8D}" destId="{7A945C9F-C94B-4C80-B439-02A6E1E992B5}" srcOrd="1" destOrd="0" parTransId="{77B27732-BCD2-455A-86F9-58D2F4499DA6}" sibTransId="{EBCADAC6-8F1F-49A6-857B-D3860E7C080B}"/>
    <dgm:cxn modelId="{98A5D65C-09CD-448B-912A-DF4F4B079799}" type="presOf" srcId="{D58FA593-F671-44B1-BF03-B4011D3A8860}" destId="{3C609B53-9EF6-4E23-B9F2-A4041D42383A}" srcOrd="1" destOrd="0" presId="urn:microsoft.com/office/officeart/2005/8/layout/venn2"/>
    <dgm:cxn modelId="{60128E35-29E2-4A7A-A840-A87BD5C3CA47}" type="presOf" srcId="{E0FFA11F-04C5-4C65-8172-1BCF9F888D8D}" destId="{69884ED5-161F-4193-9957-ACA04D2E4FA5}" srcOrd="0" destOrd="0" presId="urn:microsoft.com/office/officeart/2005/8/layout/venn2"/>
    <dgm:cxn modelId="{C2F2AE31-94E9-4B71-88EE-4B97AC6CA24A}" type="presOf" srcId="{12DBE243-D11A-40FA-85A2-87CEDA355EA5}" destId="{7D77BDF0-5953-40E8-9110-0191992168C4}" srcOrd="0" destOrd="0" presId="urn:microsoft.com/office/officeart/2005/8/layout/venn2"/>
    <dgm:cxn modelId="{03F4C8C9-77DB-4E7C-8A27-0013535BEA8B}" type="presOf" srcId="{7A945C9F-C94B-4C80-B439-02A6E1E992B5}" destId="{AEB6D36D-DBBF-47B7-926B-C85097229A3B}" srcOrd="1" destOrd="0" presId="urn:microsoft.com/office/officeart/2005/8/layout/venn2"/>
    <dgm:cxn modelId="{29C33CD2-7206-40E8-8F69-8F748E7716A4}" srcId="{E0FFA11F-04C5-4C65-8172-1BCF9F888D8D}" destId="{D58FA593-F671-44B1-BF03-B4011D3A8860}" srcOrd="0" destOrd="0" parTransId="{891B1888-DA5F-40BB-894C-2EC20B341488}" sibTransId="{973B2CA9-2694-472B-9DA8-3B49199088C5}"/>
    <dgm:cxn modelId="{F4A11C90-1CDD-41B4-A85F-B40CCC5E2875}" type="presOf" srcId="{12DBE243-D11A-40FA-85A2-87CEDA355EA5}" destId="{D347FD5B-67E8-4E1A-A429-78045A515735}" srcOrd="1" destOrd="0" presId="urn:microsoft.com/office/officeart/2005/8/layout/venn2"/>
    <dgm:cxn modelId="{FED64CF1-2266-477E-9719-62F6A3198B58}" type="presOf" srcId="{D58FA593-F671-44B1-BF03-B4011D3A8860}" destId="{8B60B923-8DE3-4979-A132-DA39F700EBCB}" srcOrd="0" destOrd="0" presId="urn:microsoft.com/office/officeart/2005/8/layout/venn2"/>
    <dgm:cxn modelId="{620E94F6-59E2-4C95-98D3-84932E56351B}" srcId="{E0FFA11F-04C5-4C65-8172-1BCF9F888D8D}" destId="{12DBE243-D11A-40FA-85A2-87CEDA355EA5}" srcOrd="2" destOrd="0" parTransId="{6C2F61C2-B422-4262-B0CF-610FBDB17D7B}" sibTransId="{55DDAE0B-232A-4E3D-9A8C-DCDFAC5AC590}"/>
    <dgm:cxn modelId="{F9F42468-3FD1-4A97-90FF-B5E785078BC7}" type="presParOf" srcId="{69884ED5-161F-4193-9957-ACA04D2E4FA5}" destId="{310E9D60-A2FA-46A0-BFCB-4AFB677641CE}" srcOrd="0" destOrd="0" presId="urn:microsoft.com/office/officeart/2005/8/layout/venn2"/>
    <dgm:cxn modelId="{57BD0C46-BFE6-45C3-A676-8603BAC675FA}" type="presParOf" srcId="{310E9D60-A2FA-46A0-BFCB-4AFB677641CE}" destId="{8B60B923-8DE3-4979-A132-DA39F700EBCB}" srcOrd="0" destOrd="0" presId="urn:microsoft.com/office/officeart/2005/8/layout/venn2"/>
    <dgm:cxn modelId="{12B5D964-936D-4680-9B95-23598B685C9A}" type="presParOf" srcId="{310E9D60-A2FA-46A0-BFCB-4AFB677641CE}" destId="{3C609B53-9EF6-4E23-B9F2-A4041D42383A}" srcOrd="1" destOrd="0" presId="urn:microsoft.com/office/officeart/2005/8/layout/venn2"/>
    <dgm:cxn modelId="{B8FA1966-FCBE-47E2-B57A-D0C22A3314AD}" type="presParOf" srcId="{69884ED5-161F-4193-9957-ACA04D2E4FA5}" destId="{1E982E6C-A49D-4CA8-9218-2B2D21032F63}" srcOrd="1" destOrd="0" presId="urn:microsoft.com/office/officeart/2005/8/layout/venn2"/>
    <dgm:cxn modelId="{41D875CE-4A82-49F4-9512-019113699B2E}" type="presParOf" srcId="{1E982E6C-A49D-4CA8-9218-2B2D21032F63}" destId="{DCCB2F15-8443-4926-8AA3-333220F7ABBF}" srcOrd="0" destOrd="0" presId="urn:microsoft.com/office/officeart/2005/8/layout/venn2"/>
    <dgm:cxn modelId="{6321CE48-1838-4E10-9A32-4E9B72796C5E}" type="presParOf" srcId="{1E982E6C-A49D-4CA8-9218-2B2D21032F63}" destId="{AEB6D36D-DBBF-47B7-926B-C85097229A3B}" srcOrd="1" destOrd="0" presId="urn:microsoft.com/office/officeart/2005/8/layout/venn2"/>
    <dgm:cxn modelId="{3FF54D9A-8A56-4EED-ACF1-BD7729334F6C}" type="presParOf" srcId="{69884ED5-161F-4193-9957-ACA04D2E4FA5}" destId="{5EF51E00-486F-4CDE-B452-F79FB4AB8A9C}" srcOrd="2" destOrd="0" presId="urn:microsoft.com/office/officeart/2005/8/layout/venn2"/>
    <dgm:cxn modelId="{7D89EC14-3344-4CCB-9F2D-C523914019F9}" type="presParOf" srcId="{5EF51E00-486F-4CDE-B452-F79FB4AB8A9C}" destId="{7D77BDF0-5953-40E8-9110-0191992168C4}" srcOrd="0" destOrd="0" presId="urn:microsoft.com/office/officeart/2005/8/layout/venn2"/>
    <dgm:cxn modelId="{03470173-ED65-4C29-804E-B17057B767F8}" type="presParOf" srcId="{5EF51E00-486F-4CDE-B452-F79FB4AB8A9C}" destId="{D347FD5B-67E8-4E1A-A429-78045A515735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E82E51-1130-46E2-93BF-A78FF4E96E1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F19DC0-70C4-4394-918B-00EC1A85C43C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ru-RU" dirty="0" smtClean="0"/>
            <a:t>Разработка</a:t>
          </a:r>
          <a:endParaRPr lang="en-US" dirty="0"/>
        </a:p>
      </dgm:t>
    </dgm:pt>
    <dgm:pt modelId="{E8DC8608-C3A9-47BC-9ED1-A36EE496D2F2}" type="parTrans" cxnId="{A2BB3D04-D777-4E12-BC75-A9CD030FC06A}">
      <dgm:prSet/>
      <dgm:spPr/>
      <dgm:t>
        <a:bodyPr/>
        <a:lstStyle/>
        <a:p>
          <a:endParaRPr lang="en-US"/>
        </a:p>
      </dgm:t>
    </dgm:pt>
    <dgm:pt modelId="{61E1058F-9FF9-4B07-8D4B-D7D2A771CB1B}" type="sibTrans" cxnId="{A2BB3D04-D777-4E12-BC75-A9CD030FC06A}">
      <dgm:prSet/>
      <dgm:spPr/>
      <dgm:t>
        <a:bodyPr/>
        <a:lstStyle/>
        <a:p>
          <a:endParaRPr lang="en-US"/>
        </a:p>
      </dgm:t>
    </dgm:pt>
    <dgm:pt modelId="{0CC49F75-1000-445E-86FC-FE84AF8B3ECC}">
      <dgm:prSet phldrT="[Text]"/>
      <dgm:spPr>
        <a:solidFill>
          <a:srgbClr val="FFC000"/>
        </a:solidFill>
      </dgm:spPr>
      <dgm:t>
        <a:bodyPr/>
        <a:lstStyle/>
        <a:p>
          <a:r>
            <a:rPr lang="ru-RU" dirty="0" smtClean="0"/>
            <a:t>Заказная</a:t>
          </a:r>
          <a:endParaRPr lang="en-US" dirty="0"/>
        </a:p>
      </dgm:t>
    </dgm:pt>
    <dgm:pt modelId="{13CD67F2-7DE9-4B8C-A6B4-98C840385B29}" type="parTrans" cxnId="{CD656E5D-04F4-4B69-8B18-BB90D70B969D}">
      <dgm:prSet/>
      <dgm:spPr/>
      <dgm:t>
        <a:bodyPr/>
        <a:lstStyle/>
        <a:p>
          <a:endParaRPr lang="en-US"/>
        </a:p>
      </dgm:t>
    </dgm:pt>
    <dgm:pt modelId="{3FAFE9FB-0AE9-426C-9BCE-37414B903449}" type="sibTrans" cxnId="{CD656E5D-04F4-4B69-8B18-BB90D70B969D}">
      <dgm:prSet/>
      <dgm:spPr/>
      <dgm:t>
        <a:bodyPr/>
        <a:lstStyle/>
        <a:p>
          <a:endParaRPr lang="en-US"/>
        </a:p>
      </dgm:t>
    </dgm:pt>
    <dgm:pt modelId="{0167016C-E547-4D85-8953-B185779F4516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ru-RU" dirty="0" smtClean="0"/>
            <a:t>Продуктовая</a:t>
          </a:r>
          <a:endParaRPr lang="en-US" dirty="0"/>
        </a:p>
      </dgm:t>
    </dgm:pt>
    <dgm:pt modelId="{0FB31C59-C417-4FB4-91B7-968FAC235915}" type="parTrans" cxnId="{38591EBA-CACF-4F6C-862A-8ABBB618EFDA}">
      <dgm:prSet/>
      <dgm:spPr/>
      <dgm:t>
        <a:bodyPr/>
        <a:lstStyle/>
        <a:p>
          <a:endParaRPr lang="en-US"/>
        </a:p>
      </dgm:t>
    </dgm:pt>
    <dgm:pt modelId="{75246920-0812-444A-AE4D-CA7A0FC1650E}" type="sibTrans" cxnId="{38591EBA-CACF-4F6C-862A-8ABBB618EFDA}">
      <dgm:prSet/>
      <dgm:spPr/>
      <dgm:t>
        <a:bodyPr/>
        <a:lstStyle/>
        <a:p>
          <a:endParaRPr lang="en-US"/>
        </a:p>
      </dgm:t>
    </dgm:pt>
    <dgm:pt modelId="{0C265334-B8BD-4E6B-8343-7311C8F3553B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ru-RU" dirty="0" smtClean="0"/>
            <a:t>Сопровождение</a:t>
          </a:r>
          <a:endParaRPr lang="en-US" dirty="0"/>
        </a:p>
      </dgm:t>
    </dgm:pt>
    <dgm:pt modelId="{BA9E6ABE-BCF9-43D9-9F36-A2430D06DB30}" type="parTrans" cxnId="{52F6AD13-5262-4565-9F27-57F9DA4B1C6D}">
      <dgm:prSet/>
      <dgm:spPr/>
      <dgm:t>
        <a:bodyPr/>
        <a:lstStyle/>
        <a:p>
          <a:endParaRPr lang="en-US"/>
        </a:p>
      </dgm:t>
    </dgm:pt>
    <dgm:pt modelId="{63CF3DA2-E783-479F-832D-7EE49D5A98F8}" type="sibTrans" cxnId="{52F6AD13-5262-4565-9F27-57F9DA4B1C6D}">
      <dgm:prSet/>
      <dgm:spPr/>
      <dgm:t>
        <a:bodyPr/>
        <a:lstStyle/>
        <a:p>
          <a:endParaRPr lang="en-US"/>
        </a:p>
      </dgm:t>
    </dgm:pt>
    <dgm:pt modelId="{2A26DCC4-1385-410C-9D2C-453859798507}" type="pres">
      <dgm:prSet presAssocID="{A7E82E51-1130-46E2-93BF-A78FF4E96E1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E656C0A-1DA5-454A-9CBC-6CF6F7EF31FC}" type="pres">
      <dgm:prSet presAssocID="{64F19DC0-70C4-4394-918B-00EC1A85C43C}" presName="hierRoot1" presStyleCnt="0">
        <dgm:presLayoutVars>
          <dgm:hierBranch val="init"/>
        </dgm:presLayoutVars>
      </dgm:prSet>
      <dgm:spPr/>
    </dgm:pt>
    <dgm:pt modelId="{8E0EBDD2-A647-4FA0-9E55-6E89C9D63EA8}" type="pres">
      <dgm:prSet presAssocID="{64F19DC0-70C4-4394-918B-00EC1A85C43C}" presName="rootComposite1" presStyleCnt="0"/>
      <dgm:spPr/>
    </dgm:pt>
    <dgm:pt modelId="{926C2705-2924-44A3-A408-3CA1EB3255D2}" type="pres">
      <dgm:prSet presAssocID="{64F19DC0-70C4-4394-918B-00EC1A85C43C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0311C4-D022-4AEF-9B6F-033BB27B9B80}" type="pres">
      <dgm:prSet presAssocID="{64F19DC0-70C4-4394-918B-00EC1A85C43C}" presName="rootConnector1" presStyleLbl="node1" presStyleIdx="0" presStyleCnt="0"/>
      <dgm:spPr/>
      <dgm:t>
        <a:bodyPr/>
        <a:lstStyle/>
        <a:p>
          <a:endParaRPr lang="en-US"/>
        </a:p>
      </dgm:t>
    </dgm:pt>
    <dgm:pt modelId="{840F9B54-8C03-49ED-96C7-C1AB7134C6C4}" type="pres">
      <dgm:prSet presAssocID="{64F19DC0-70C4-4394-918B-00EC1A85C43C}" presName="hierChild2" presStyleCnt="0"/>
      <dgm:spPr/>
    </dgm:pt>
    <dgm:pt modelId="{4C287AB3-1200-42FA-9DA8-8FC1619C45E3}" type="pres">
      <dgm:prSet presAssocID="{13CD67F2-7DE9-4B8C-A6B4-98C840385B29}" presName="Name37" presStyleLbl="parChTrans1D2" presStyleIdx="0" presStyleCnt="3"/>
      <dgm:spPr/>
      <dgm:t>
        <a:bodyPr/>
        <a:lstStyle/>
        <a:p>
          <a:endParaRPr lang="en-US"/>
        </a:p>
      </dgm:t>
    </dgm:pt>
    <dgm:pt modelId="{02A81455-4A37-44DB-BD8B-4D601455CF8F}" type="pres">
      <dgm:prSet presAssocID="{0CC49F75-1000-445E-86FC-FE84AF8B3ECC}" presName="hierRoot2" presStyleCnt="0">
        <dgm:presLayoutVars>
          <dgm:hierBranch val="init"/>
        </dgm:presLayoutVars>
      </dgm:prSet>
      <dgm:spPr/>
    </dgm:pt>
    <dgm:pt modelId="{D16018D4-9431-4017-B3C3-92E293F9B3DB}" type="pres">
      <dgm:prSet presAssocID="{0CC49F75-1000-445E-86FC-FE84AF8B3ECC}" presName="rootComposite" presStyleCnt="0"/>
      <dgm:spPr/>
    </dgm:pt>
    <dgm:pt modelId="{3B137A13-50E0-4569-829F-BB21EE9C60EC}" type="pres">
      <dgm:prSet presAssocID="{0CC49F75-1000-445E-86FC-FE84AF8B3ECC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99E4B8B-151A-4341-9FB9-9E41797D002F}" type="pres">
      <dgm:prSet presAssocID="{0CC49F75-1000-445E-86FC-FE84AF8B3ECC}" presName="rootConnector" presStyleLbl="node2" presStyleIdx="0" presStyleCnt="3"/>
      <dgm:spPr/>
      <dgm:t>
        <a:bodyPr/>
        <a:lstStyle/>
        <a:p>
          <a:endParaRPr lang="en-US"/>
        </a:p>
      </dgm:t>
    </dgm:pt>
    <dgm:pt modelId="{7460870D-4933-4357-A792-A6D7969B7807}" type="pres">
      <dgm:prSet presAssocID="{0CC49F75-1000-445E-86FC-FE84AF8B3ECC}" presName="hierChild4" presStyleCnt="0"/>
      <dgm:spPr/>
    </dgm:pt>
    <dgm:pt modelId="{0BEF0EE0-466A-498A-924F-99C835014A63}" type="pres">
      <dgm:prSet presAssocID="{0CC49F75-1000-445E-86FC-FE84AF8B3ECC}" presName="hierChild5" presStyleCnt="0"/>
      <dgm:spPr/>
    </dgm:pt>
    <dgm:pt modelId="{68AF37CA-540E-4120-8A68-B57E502D1467}" type="pres">
      <dgm:prSet presAssocID="{0FB31C59-C417-4FB4-91B7-968FAC235915}" presName="Name37" presStyleLbl="parChTrans1D2" presStyleIdx="1" presStyleCnt="3"/>
      <dgm:spPr/>
      <dgm:t>
        <a:bodyPr/>
        <a:lstStyle/>
        <a:p>
          <a:endParaRPr lang="en-US"/>
        </a:p>
      </dgm:t>
    </dgm:pt>
    <dgm:pt modelId="{ABB8F89C-CE49-4139-B244-ECF1D8C9368C}" type="pres">
      <dgm:prSet presAssocID="{0167016C-E547-4D85-8953-B185779F4516}" presName="hierRoot2" presStyleCnt="0">
        <dgm:presLayoutVars>
          <dgm:hierBranch val="init"/>
        </dgm:presLayoutVars>
      </dgm:prSet>
      <dgm:spPr/>
    </dgm:pt>
    <dgm:pt modelId="{ED7FB7E2-1E5B-4F97-AE5D-E46B97776274}" type="pres">
      <dgm:prSet presAssocID="{0167016C-E547-4D85-8953-B185779F4516}" presName="rootComposite" presStyleCnt="0"/>
      <dgm:spPr/>
    </dgm:pt>
    <dgm:pt modelId="{D5B336FE-3770-47DF-9D62-A0B3916B599A}" type="pres">
      <dgm:prSet presAssocID="{0167016C-E547-4D85-8953-B185779F4516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01B6BF-F5D9-4DC4-8445-341BC3ED6F93}" type="pres">
      <dgm:prSet presAssocID="{0167016C-E547-4D85-8953-B185779F4516}" presName="rootConnector" presStyleLbl="node2" presStyleIdx="1" presStyleCnt="3"/>
      <dgm:spPr/>
      <dgm:t>
        <a:bodyPr/>
        <a:lstStyle/>
        <a:p>
          <a:endParaRPr lang="en-US"/>
        </a:p>
      </dgm:t>
    </dgm:pt>
    <dgm:pt modelId="{0115ADAA-F4B2-45CC-8A7F-2DFCFF2F2D05}" type="pres">
      <dgm:prSet presAssocID="{0167016C-E547-4D85-8953-B185779F4516}" presName="hierChild4" presStyleCnt="0"/>
      <dgm:spPr/>
    </dgm:pt>
    <dgm:pt modelId="{1BAB6D29-DE71-4E6B-93F6-82AAC81C7E23}" type="pres">
      <dgm:prSet presAssocID="{0167016C-E547-4D85-8953-B185779F4516}" presName="hierChild5" presStyleCnt="0"/>
      <dgm:spPr/>
    </dgm:pt>
    <dgm:pt modelId="{E2724A30-21B5-41A6-B4CA-24DAE1581624}" type="pres">
      <dgm:prSet presAssocID="{BA9E6ABE-BCF9-43D9-9F36-A2430D06DB30}" presName="Name37" presStyleLbl="parChTrans1D2" presStyleIdx="2" presStyleCnt="3"/>
      <dgm:spPr/>
      <dgm:t>
        <a:bodyPr/>
        <a:lstStyle/>
        <a:p>
          <a:endParaRPr lang="en-US"/>
        </a:p>
      </dgm:t>
    </dgm:pt>
    <dgm:pt modelId="{772C4667-246B-4592-A2F5-0B2DC476219F}" type="pres">
      <dgm:prSet presAssocID="{0C265334-B8BD-4E6B-8343-7311C8F3553B}" presName="hierRoot2" presStyleCnt="0">
        <dgm:presLayoutVars>
          <dgm:hierBranch val="init"/>
        </dgm:presLayoutVars>
      </dgm:prSet>
      <dgm:spPr/>
    </dgm:pt>
    <dgm:pt modelId="{8004A4F5-DD35-4A26-BC54-18904B578834}" type="pres">
      <dgm:prSet presAssocID="{0C265334-B8BD-4E6B-8343-7311C8F3553B}" presName="rootComposite" presStyleCnt="0"/>
      <dgm:spPr/>
    </dgm:pt>
    <dgm:pt modelId="{E7078792-D712-4650-9717-16027C04A170}" type="pres">
      <dgm:prSet presAssocID="{0C265334-B8BD-4E6B-8343-7311C8F3553B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04446E6-DE4B-4313-B846-493AD17A7A0F}" type="pres">
      <dgm:prSet presAssocID="{0C265334-B8BD-4E6B-8343-7311C8F3553B}" presName="rootConnector" presStyleLbl="node2" presStyleIdx="2" presStyleCnt="3"/>
      <dgm:spPr/>
      <dgm:t>
        <a:bodyPr/>
        <a:lstStyle/>
        <a:p>
          <a:endParaRPr lang="en-US"/>
        </a:p>
      </dgm:t>
    </dgm:pt>
    <dgm:pt modelId="{5F160462-E5A7-4E1E-99B3-9FC0F827BBB4}" type="pres">
      <dgm:prSet presAssocID="{0C265334-B8BD-4E6B-8343-7311C8F3553B}" presName="hierChild4" presStyleCnt="0"/>
      <dgm:spPr/>
    </dgm:pt>
    <dgm:pt modelId="{358803B3-4FA5-43A8-A3AA-A6358BD9562D}" type="pres">
      <dgm:prSet presAssocID="{0C265334-B8BD-4E6B-8343-7311C8F3553B}" presName="hierChild5" presStyleCnt="0"/>
      <dgm:spPr/>
    </dgm:pt>
    <dgm:pt modelId="{E8BB647A-8C40-47DD-8B78-32A6B2D4933B}" type="pres">
      <dgm:prSet presAssocID="{64F19DC0-70C4-4394-918B-00EC1A85C43C}" presName="hierChild3" presStyleCnt="0"/>
      <dgm:spPr/>
    </dgm:pt>
  </dgm:ptLst>
  <dgm:cxnLst>
    <dgm:cxn modelId="{A954CBB3-B59F-4819-A243-A19F79A3FC12}" type="presOf" srcId="{A7E82E51-1130-46E2-93BF-A78FF4E96E19}" destId="{2A26DCC4-1385-410C-9D2C-453859798507}" srcOrd="0" destOrd="0" presId="urn:microsoft.com/office/officeart/2005/8/layout/orgChart1"/>
    <dgm:cxn modelId="{B1955EA2-B9D7-4542-9440-6BCA1DF5BC0A}" type="presOf" srcId="{0C265334-B8BD-4E6B-8343-7311C8F3553B}" destId="{E7078792-D712-4650-9717-16027C04A170}" srcOrd="0" destOrd="0" presId="urn:microsoft.com/office/officeart/2005/8/layout/orgChart1"/>
    <dgm:cxn modelId="{959A2908-7B79-4E22-A738-66676AB574A2}" type="presOf" srcId="{BA9E6ABE-BCF9-43D9-9F36-A2430D06DB30}" destId="{E2724A30-21B5-41A6-B4CA-24DAE1581624}" srcOrd="0" destOrd="0" presId="urn:microsoft.com/office/officeart/2005/8/layout/orgChart1"/>
    <dgm:cxn modelId="{A2BB3D04-D777-4E12-BC75-A9CD030FC06A}" srcId="{A7E82E51-1130-46E2-93BF-A78FF4E96E19}" destId="{64F19DC0-70C4-4394-918B-00EC1A85C43C}" srcOrd="0" destOrd="0" parTransId="{E8DC8608-C3A9-47BC-9ED1-A36EE496D2F2}" sibTransId="{61E1058F-9FF9-4B07-8D4B-D7D2A771CB1B}"/>
    <dgm:cxn modelId="{38591EBA-CACF-4F6C-862A-8ABBB618EFDA}" srcId="{64F19DC0-70C4-4394-918B-00EC1A85C43C}" destId="{0167016C-E547-4D85-8953-B185779F4516}" srcOrd="1" destOrd="0" parTransId="{0FB31C59-C417-4FB4-91B7-968FAC235915}" sibTransId="{75246920-0812-444A-AE4D-CA7A0FC1650E}"/>
    <dgm:cxn modelId="{613FF858-5A37-430F-8848-B848625FEA04}" type="presOf" srcId="{64F19DC0-70C4-4394-918B-00EC1A85C43C}" destId="{926C2705-2924-44A3-A408-3CA1EB3255D2}" srcOrd="0" destOrd="0" presId="urn:microsoft.com/office/officeart/2005/8/layout/orgChart1"/>
    <dgm:cxn modelId="{52F6AD13-5262-4565-9F27-57F9DA4B1C6D}" srcId="{64F19DC0-70C4-4394-918B-00EC1A85C43C}" destId="{0C265334-B8BD-4E6B-8343-7311C8F3553B}" srcOrd="2" destOrd="0" parTransId="{BA9E6ABE-BCF9-43D9-9F36-A2430D06DB30}" sibTransId="{63CF3DA2-E783-479F-832D-7EE49D5A98F8}"/>
    <dgm:cxn modelId="{03589BF2-2964-4B28-AB12-1D19718BABF5}" type="presOf" srcId="{0CC49F75-1000-445E-86FC-FE84AF8B3ECC}" destId="{C99E4B8B-151A-4341-9FB9-9E41797D002F}" srcOrd="1" destOrd="0" presId="urn:microsoft.com/office/officeart/2005/8/layout/orgChart1"/>
    <dgm:cxn modelId="{FA71AD30-C972-4879-9CE6-F3873A136C21}" type="presOf" srcId="{13CD67F2-7DE9-4B8C-A6B4-98C840385B29}" destId="{4C287AB3-1200-42FA-9DA8-8FC1619C45E3}" srcOrd="0" destOrd="0" presId="urn:microsoft.com/office/officeart/2005/8/layout/orgChart1"/>
    <dgm:cxn modelId="{79831DBB-0EC1-49F3-828E-6BE935A15407}" type="presOf" srcId="{0167016C-E547-4D85-8953-B185779F4516}" destId="{D5B336FE-3770-47DF-9D62-A0B3916B599A}" srcOrd="0" destOrd="0" presId="urn:microsoft.com/office/officeart/2005/8/layout/orgChart1"/>
    <dgm:cxn modelId="{CD656E5D-04F4-4B69-8B18-BB90D70B969D}" srcId="{64F19DC0-70C4-4394-918B-00EC1A85C43C}" destId="{0CC49F75-1000-445E-86FC-FE84AF8B3ECC}" srcOrd="0" destOrd="0" parTransId="{13CD67F2-7DE9-4B8C-A6B4-98C840385B29}" sibTransId="{3FAFE9FB-0AE9-426C-9BCE-37414B903449}"/>
    <dgm:cxn modelId="{4BA114F9-0AC0-4F96-A263-51FD56D686F5}" type="presOf" srcId="{0CC49F75-1000-445E-86FC-FE84AF8B3ECC}" destId="{3B137A13-50E0-4569-829F-BB21EE9C60EC}" srcOrd="0" destOrd="0" presId="urn:microsoft.com/office/officeart/2005/8/layout/orgChart1"/>
    <dgm:cxn modelId="{015CF035-6895-4B12-A23A-3AD5CC29CDC0}" type="presOf" srcId="{0167016C-E547-4D85-8953-B185779F4516}" destId="{3701B6BF-F5D9-4DC4-8445-341BC3ED6F93}" srcOrd="1" destOrd="0" presId="urn:microsoft.com/office/officeart/2005/8/layout/orgChart1"/>
    <dgm:cxn modelId="{269D2F7B-24D3-493A-9789-7508C09B9C4A}" type="presOf" srcId="{0C265334-B8BD-4E6B-8343-7311C8F3553B}" destId="{F04446E6-DE4B-4313-B846-493AD17A7A0F}" srcOrd="1" destOrd="0" presId="urn:microsoft.com/office/officeart/2005/8/layout/orgChart1"/>
    <dgm:cxn modelId="{53B23523-0D89-47D8-B56E-1D0CE9F09308}" type="presOf" srcId="{64F19DC0-70C4-4394-918B-00EC1A85C43C}" destId="{8B0311C4-D022-4AEF-9B6F-033BB27B9B80}" srcOrd="1" destOrd="0" presId="urn:microsoft.com/office/officeart/2005/8/layout/orgChart1"/>
    <dgm:cxn modelId="{6322AFBF-8E5D-4AF5-90BD-936073C07DC2}" type="presOf" srcId="{0FB31C59-C417-4FB4-91B7-968FAC235915}" destId="{68AF37CA-540E-4120-8A68-B57E502D1467}" srcOrd="0" destOrd="0" presId="urn:microsoft.com/office/officeart/2005/8/layout/orgChart1"/>
    <dgm:cxn modelId="{BF698373-2552-4643-8BA0-A1E94BC9672A}" type="presParOf" srcId="{2A26DCC4-1385-410C-9D2C-453859798507}" destId="{FE656C0A-1DA5-454A-9CBC-6CF6F7EF31FC}" srcOrd="0" destOrd="0" presId="urn:microsoft.com/office/officeart/2005/8/layout/orgChart1"/>
    <dgm:cxn modelId="{AF9C6C8C-01EA-4AD0-9714-990D5E82ECA4}" type="presParOf" srcId="{FE656C0A-1DA5-454A-9CBC-6CF6F7EF31FC}" destId="{8E0EBDD2-A647-4FA0-9E55-6E89C9D63EA8}" srcOrd="0" destOrd="0" presId="urn:microsoft.com/office/officeart/2005/8/layout/orgChart1"/>
    <dgm:cxn modelId="{709E545C-FFAC-4AE5-9C97-AEFC1395BA23}" type="presParOf" srcId="{8E0EBDD2-A647-4FA0-9E55-6E89C9D63EA8}" destId="{926C2705-2924-44A3-A408-3CA1EB3255D2}" srcOrd="0" destOrd="0" presId="urn:microsoft.com/office/officeart/2005/8/layout/orgChart1"/>
    <dgm:cxn modelId="{4E2EFCDA-08C0-437C-9286-56FE4CE9F39A}" type="presParOf" srcId="{8E0EBDD2-A647-4FA0-9E55-6E89C9D63EA8}" destId="{8B0311C4-D022-4AEF-9B6F-033BB27B9B80}" srcOrd="1" destOrd="0" presId="urn:microsoft.com/office/officeart/2005/8/layout/orgChart1"/>
    <dgm:cxn modelId="{CD2445EA-FA6B-41DA-A000-7E3F1C0FE519}" type="presParOf" srcId="{FE656C0A-1DA5-454A-9CBC-6CF6F7EF31FC}" destId="{840F9B54-8C03-49ED-96C7-C1AB7134C6C4}" srcOrd="1" destOrd="0" presId="urn:microsoft.com/office/officeart/2005/8/layout/orgChart1"/>
    <dgm:cxn modelId="{3B00459C-F452-4C9E-896E-B88C926B4917}" type="presParOf" srcId="{840F9B54-8C03-49ED-96C7-C1AB7134C6C4}" destId="{4C287AB3-1200-42FA-9DA8-8FC1619C45E3}" srcOrd="0" destOrd="0" presId="urn:microsoft.com/office/officeart/2005/8/layout/orgChart1"/>
    <dgm:cxn modelId="{3D85F161-0557-4A09-B3C8-C63A1612FA7F}" type="presParOf" srcId="{840F9B54-8C03-49ED-96C7-C1AB7134C6C4}" destId="{02A81455-4A37-44DB-BD8B-4D601455CF8F}" srcOrd="1" destOrd="0" presId="urn:microsoft.com/office/officeart/2005/8/layout/orgChart1"/>
    <dgm:cxn modelId="{077107F5-D6B4-41C1-8FF7-EFAA18BEAD68}" type="presParOf" srcId="{02A81455-4A37-44DB-BD8B-4D601455CF8F}" destId="{D16018D4-9431-4017-B3C3-92E293F9B3DB}" srcOrd="0" destOrd="0" presId="urn:microsoft.com/office/officeart/2005/8/layout/orgChart1"/>
    <dgm:cxn modelId="{83A34FD6-6D56-44F7-A69B-F8A062B781B8}" type="presParOf" srcId="{D16018D4-9431-4017-B3C3-92E293F9B3DB}" destId="{3B137A13-50E0-4569-829F-BB21EE9C60EC}" srcOrd="0" destOrd="0" presId="urn:microsoft.com/office/officeart/2005/8/layout/orgChart1"/>
    <dgm:cxn modelId="{C08669AE-1037-4E14-8499-7F1CCB9CBA5E}" type="presParOf" srcId="{D16018D4-9431-4017-B3C3-92E293F9B3DB}" destId="{C99E4B8B-151A-4341-9FB9-9E41797D002F}" srcOrd="1" destOrd="0" presId="urn:microsoft.com/office/officeart/2005/8/layout/orgChart1"/>
    <dgm:cxn modelId="{756A0ADB-0ADF-418E-8CC1-5DDDFDDA1BF2}" type="presParOf" srcId="{02A81455-4A37-44DB-BD8B-4D601455CF8F}" destId="{7460870D-4933-4357-A792-A6D7969B7807}" srcOrd="1" destOrd="0" presId="urn:microsoft.com/office/officeart/2005/8/layout/orgChart1"/>
    <dgm:cxn modelId="{05149602-D8A3-4109-A1EE-55639FFC5EDB}" type="presParOf" srcId="{02A81455-4A37-44DB-BD8B-4D601455CF8F}" destId="{0BEF0EE0-466A-498A-924F-99C835014A63}" srcOrd="2" destOrd="0" presId="urn:microsoft.com/office/officeart/2005/8/layout/orgChart1"/>
    <dgm:cxn modelId="{23B6FF15-90F8-4AB5-9DAE-DB8535BE96F4}" type="presParOf" srcId="{840F9B54-8C03-49ED-96C7-C1AB7134C6C4}" destId="{68AF37CA-540E-4120-8A68-B57E502D1467}" srcOrd="2" destOrd="0" presId="urn:microsoft.com/office/officeart/2005/8/layout/orgChart1"/>
    <dgm:cxn modelId="{96D04058-5C46-414D-B753-C5907AE32148}" type="presParOf" srcId="{840F9B54-8C03-49ED-96C7-C1AB7134C6C4}" destId="{ABB8F89C-CE49-4139-B244-ECF1D8C9368C}" srcOrd="3" destOrd="0" presId="urn:microsoft.com/office/officeart/2005/8/layout/orgChart1"/>
    <dgm:cxn modelId="{87C939ED-9E46-4E82-AEDA-C12D70C2859C}" type="presParOf" srcId="{ABB8F89C-CE49-4139-B244-ECF1D8C9368C}" destId="{ED7FB7E2-1E5B-4F97-AE5D-E46B97776274}" srcOrd="0" destOrd="0" presId="urn:microsoft.com/office/officeart/2005/8/layout/orgChart1"/>
    <dgm:cxn modelId="{5B9CA575-38FD-49EC-8189-690DD26A1CD5}" type="presParOf" srcId="{ED7FB7E2-1E5B-4F97-AE5D-E46B97776274}" destId="{D5B336FE-3770-47DF-9D62-A0B3916B599A}" srcOrd="0" destOrd="0" presId="urn:microsoft.com/office/officeart/2005/8/layout/orgChart1"/>
    <dgm:cxn modelId="{264E6DBB-41C7-4B13-AA29-9449E0467B9B}" type="presParOf" srcId="{ED7FB7E2-1E5B-4F97-AE5D-E46B97776274}" destId="{3701B6BF-F5D9-4DC4-8445-341BC3ED6F93}" srcOrd="1" destOrd="0" presId="urn:microsoft.com/office/officeart/2005/8/layout/orgChart1"/>
    <dgm:cxn modelId="{D6A2719A-A88A-4454-9DC7-508A863CB895}" type="presParOf" srcId="{ABB8F89C-CE49-4139-B244-ECF1D8C9368C}" destId="{0115ADAA-F4B2-45CC-8A7F-2DFCFF2F2D05}" srcOrd="1" destOrd="0" presId="urn:microsoft.com/office/officeart/2005/8/layout/orgChart1"/>
    <dgm:cxn modelId="{C51B4C0F-AC0C-4D7D-BB5A-1CBD99E71BE9}" type="presParOf" srcId="{ABB8F89C-CE49-4139-B244-ECF1D8C9368C}" destId="{1BAB6D29-DE71-4E6B-93F6-82AAC81C7E23}" srcOrd="2" destOrd="0" presId="urn:microsoft.com/office/officeart/2005/8/layout/orgChart1"/>
    <dgm:cxn modelId="{E16FDE01-06C5-42F6-B927-C8102BE67247}" type="presParOf" srcId="{840F9B54-8C03-49ED-96C7-C1AB7134C6C4}" destId="{E2724A30-21B5-41A6-B4CA-24DAE1581624}" srcOrd="4" destOrd="0" presId="urn:microsoft.com/office/officeart/2005/8/layout/orgChart1"/>
    <dgm:cxn modelId="{84656677-0DB4-401C-916A-6571BAB36E0F}" type="presParOf" srcId="{840F9B54-8C03-49ED-96C7-C1AB7134C6C4}" destId="{772C4667-246B-4592-A2F5-0B2DC476219F}" srcOrd="5" destOrd="0" presId="urn:microsoft.com/office/officeart/2005/8/layout/orgChart1"/>
    <dgm:cxn modelId="{114CF26B-CBF5-4D1D-A90D-8F74F7CA9D39}" type="presParOf" srcId="{772C4667-246B-4592-A2F5-0B2DC476219F}" destId="{8004A4F5-DD35-4A26-BC54-18904B578834}" srcOrd="0" destOrd="0" presId="urn:microsoft.com/office/officeart/2005/8/layout/orgChart1"/>
    <dgm:cxn modelId="{53C617FF-AD95-4163-908C-843A58298AD4}" type="presParOf" srcId="{8004A4F5-DD35-4A26-BC54-18904B578834}" destId="{E7078792-D712-4650-9717-16027C04A170}" srcOrd="0" destOrd="0" presId="urn:microsoft.com/office/officeart/2005/8/layout/orgChart1"/>
    <dgm:cxn modelId="{49E06A85-1D99-4424-9913-49C877C3D3AC}" type="presParOf" srcId="{8004A4F5-DD35-4A26-BC54-18904B578834}" destId="{F04446E6-DE4B-4313-B846-493AD17A7A0F}" srcOrd="1" destOrd="0" presId="urn:microsoft.com/office/officeart/2005/8/layout/orgChart1"/>
    <dgm:cxn modelId="{DABDF073-56D4-45A2-8184-7C55104F50F2}" type="presParOf" srcId="{772C4667-246B-4592-A2F5-0B2DC476219F}" destId="{5F160462-E5A7-4E1E-99B3-9FC0F827BBB4}" srcOrd="1" destOrd="0" presId="urn:microsoft.com/office/officeart/2005/8/layout/orgChart1"/>
    <dgm:cxn modelId="{C12ED3C4-C84D-4BEF-B39E-75F5D7473060}" type="presParOf" srcId="{772C4667-246B-4592-A2F5-0B2DC476219F}" destId="{358803B3-4FA5-43A8-A3AA-A6358BD9562D}" srcOrd="2" destOrd="0" presId="urn:microsoft.com/office/officeart/2005/8/layout/orgChart1"/>
    <dgm:cxn modelId="{675AD5E9-240D-47A3-8EDB-5ED68B0023C2}" type="presParOf" srcId="{FE656C0A-1DA5-454A-9CBC-6CF6F7EF31FC}" destId="{E8BB647A-8C40-47DD-8B78-32A6B2D4933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E82E51-1130-46E2-93BF-A78FF4E96E1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F19DC0-70C4-4394-918B-00EC1A85C43C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ru-RU" dirty="0" smtClean="0"/>
            <a:t>Разработка</a:t>
          </a:r>
          <a:endParaRPr lang="en-US" dirty="0"/>
        </a:p>
      </dgm:t>
    </dgm:pt>
    <dgm:pt modelId="{E8DC8608-C3A9-47BC-9ED1-A36EE496D2F2}" type="parTrans" cxnId="{A2BB3D04-D777-4E12-BC75-A9CD030FC06A}">
      <dgm:prSet/>
      <dgm:spPr/>
      <dgm:t>
        <a:bodyPr/>
        <a:lstStyle/>
        <a:p>
          <a:endParaRPr lang="en-US"/>
        </a:p>
      </dgm:t>
    </dgm:pt>
    <dgm:pt modelId="{61E1058F-9FF9-4B07-8D4B-D7D2A771CB1B}" type="sibTrans" cxnId="{A2BB3D04-D777-4E12-BC75-A9CD030FC06A}">
      <dgm:prSet/>
      <dgm:spPr/>
      <dgm:t>
        <a:bodyPr/>
        <a:lstStyle/>
        <a:p>
          <a:endParaRPr lang="en-US"/>
        </a:p>
      </dgm:t>
    </dgm:pt>
    <dgm:pt modelId="{0CC49F75-1000-445E-86FC-FE84AF8B3ECC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ru-RU" dirty="0" smtClean="0"/>
            <a:t>Заказная</a:t>
          </a:r>
          <a:endParaRPr lang="en-US" dirty="0"/>
        </a:p>
      </dgm:t>
    </dgm:pt>
    <dgm:pt modelId="{13CD67F2-7DE9-4B8C-A6B4-98C840385B29}" type="parTrans" cxnId="{CD656E5D-04F4-4B69-8B18-BB90D70B969D}">
      <dgm:prSet/>
      <dgm:spPr/>
      <dgm:t>
        <a:bodyPr/>
        <a:lstStyle/>
        <a:p>
          <a:endParaRPr lang="en-US"/>
        </a:p>
      </dgm:t>
    </dgm:pt>
    <dgm:pt modelId="{3FAFE9FB-0AE9-426C-9BCE-37414B903449}" type="sibTrans" cxnId="{CD656E5D-04F4-4B69-8B18-BB90D70B969D}">
      <dgm:prSet/>
      <dgm:spPr/>
      <dgm:t>
        <a:bodyPr/>
        <a:lstStyle/>
        <a:p>
          <a:endParaRPr lang="en-US"/>
        </a:p>
      </dgm:t>
    </dgm:pt>
    <dgm:pt modelId="{0167016C-E547-4D85-8953-B185779F4516}">
      <dgm:prSet phldrT="[Text]"/>
      <dgm:spPr>
        <a:solidFill>
          <a:srgbClr val="FFC000"/>
        </a:solidFill>
      </dgm:spPr>
      <dgm:t>
        <a:bodyPr/>
        <a:lstStyle/>
        <a:p>
          <a:r>
            <a:rPr lang="ru-RU" dirty="0" smtClean="0"/>
            <a:t>Продуктовая</a:t>
          </a:r>
          <a:endParaRPr lang="en-US" dirty="0"/>
        </a:p>
      </dgm:t>
    </dgm:pt>
    <dgm:pt modelId="{0FB31C59-C417-4FB4-91B7-968FAC235915}" type="parTrans" cxnId="{38591EBA-CACF-4F6C-862A-8ABBB618EFDA}">
      <dgm:prSet/>
      <dgm:spPr/>
      <dgm:t>
        <a:bodyPr/>
        <a:lstStyle/>
        <a:p>
          <a:endParaRPr lang="en-US"/>
        </a:p>
      </dgm:t>
    </dgm:pt>
    <dgm:pt modelId="{75246920-0812-444A-AE4D-CA7A0FC1650E}" type="sibTrans" cxnId="{38591EBA-CACF-4F6C-862A-8ABBB618EFDA}">
      <dgm:prSet/>
      <dgm:spPr/>
      <dgm:t>
        <a:bodyPr/>
        <a:lstStyle/>
        <a:p>
          <a:endParaRPr lang="en-US"/>
        </a:p>
      </dgm:t>
    </dgm:pt>
    <dgm:pt modelId="{0C265334-B8BD-4E6B-8343-7311C8F3553B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ru-RU" dirty="0" smtClean="0"/>
            <a:t>Сопровождение</a:t>
          </a:r>
          <a:endParaRPr lang="en-US" dirty="0"/>
        </a:p>
      </dgm:t>
    </dgm:pt>
    <dgm:pt modelId="{BA9E6ABE-BCF9-43D9-9F36-A2430D06DB30}" type="parTrans" cxnId="{52F6AD13-5262-4565-9F27-57F9DA4B1C6D}">
      <dgm:prSet/>
      <dgm:spPr/>
      <dgm:t>
        <a:bodyPr/>
        <a:lstStyle/>
        <a:p>
          <a:endParaRPr lang="en-US"/>
        </a:p>
      </dgm:t>
    </dgm:pt>
    <dgm:pt modelId="{63CF3DA2-E783-479F-832D-7EE49D5A98F8}" type="sibTrans" cxnId="{52F6AD13-5262-4565-9F27-57F9DA4B1C6D}">
      <dgm:prSet/>
      <dgm:spPr/>
      <dgm:t>
        <a:bodyPr/>
        <a:lstStyle/>
        <a:p>
          <a:endParaRPr lang="en-US"/>
        </a:p>
      </dgm:t>
    </dgm:pt>
    <dgm:pt modelId="{2A26DCC4-1385-410C-9D2C-453859798507}" type="pres">
      <dgm:prSet presAssocID="{A7E82E51-1130-46E2-93BF-A78FF4E96E1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E656C0A-1DA5-454A-9CBC-6CF6F7EF31FC}" type="pres">
      <dgm:prSet presAssocID="{64F19DC0-70C4-4394-918B-00EC1A85C43C}" presName="hierRoot1" presStyleCnt="0">
        <dgm:presLayoutVars>
          <dgm:hierBranch val="init"/>
        </dgm:presLayoutVars>
      </dgm:prSet>
      <dgm:spPr/>
    </dgm:pt>
    <dgm:pt modelId="{8E0EBDD2-A647-4FA0-9E55-6E89C9D63EA8}" type="pres">
      <dgm:prSet presAssocID="{64F19DC0-70C4-4394-918B-00EC1A85C43C}" presName="rootComposite1" presStyleCnt="0"/>
      <dgm:spPr/>
    </dgm:pt>
    <dgm:pt modelId="{926C2705-2924-44A3-A408-3CA1EB3255D2}" type="pres">
      <dgm:prSet presAssocID="{64F19DC0-70C4-4394-918B-00EC1A85C43C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0311C4-D022-4AEF-9B6F-033BB27B9B80}" type="pres">
      <dgm:prSet presAssocID="{64F19DC0-70C4-4394-918B-00EC1A85C43C}" presName="rootConnector1" presStyleLbl="node1" presStyleIdx="0" presStyleCnt="0"/>
      <dgm:spPr/>
      <dgm:t>
        <a:bodyPr/>
        <a:lstStyle/>
        <a:p>
          <a:endParaRPr lang="en-US"/>
        </a:p>
      </dgm:t>
    </dgm:pt>
    <dgm:pt modelId="{840F9B54-8C03-49ED-96C7-C1AB7134C6C4}" type="pres">
      <dgm:prSet presAssocID="{64F19DC0-70C4-4394-918B-00EC1A85C43C}" presName="hierChild2" presStyleCnt="0"/>
      <dgm:spPr/>
    </dgm:pt>
    <dgm:pt modelId="{4C287AB3-1200-42FA-9DA8-8FC1619C45E3}" type="pres">
      <dgm:prSet presAssocID="{13CD67F2-7DE9-4B8C-A6B4-98C840385B29}" presName="Name37" presStyleLbl="parChTrans1D2" presStyleIdx="0" presStyleCnt="3"/>
      <dgm:spPr/>
      <dgm:t>
        <a:bodyPr/>
        <a:lstStyle/>
        <a:p>
          <a:endParaRPr lang="en-US"/>
        </a:p>
      </dgm:t>
    </dgm:pt>
    <dgm:pt modelId="{02A81455-4A37-44DB-BD8B-4D601455CF8F}" type="pres">
      <dgm:prSet presAssocID="{0CC49F75-1000-445E-86FC-FE84AF8B3ECC}" presName="hierRoot2" presStyleCnt="0">
        <dgm:presLayoutVars>
          <dgm:hierBranch val="init"/>
        </dgm:presLayoutVars>
      </dgm:prSet>
      <dgm:spPr/>
    </dgm:pt>
    <dgm:pt modelId="{D16018D4-9431-4017-B3C3-92E293F9B3DB}" type="pres">
      <dgm:prSet presAssocID="{0CC49F75-1000-445E-86FC-FE84AF8B3ECC}" presName="rootComposite" presStyleCnt="0"/>
      <dgm:spPr/>
    </dgm:pt>
    <dgm:pt modelId="{3B137A13-50E0-4569-829F-BB21EE9C60EC}" type="pres">
      <dgm:prSet presAssocID="{0CC49F75-1000-445E-86FC-FE84AF8B3ECC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99E4B8B-151A-4341-9FB9-9E41797D002F}" type="pres">
      <dgm:prSet presAssocID="{0CC49F75-1000-445E-86FC-FE84AF8B3ECC}" presName="rootConnector" presStyleLbl="node2" presStyleIdx="0" presStyleCnt="3"/>
      <dgm:spPr/>
      <dgm:t>
        <a:bodyPr/>
        <a:lstStyle/>
        <a:p>
          <a:endParaRPr lang="en-US"/>
        </a:p>
      </dgm:t>
    </dgm:pt>
    <dgm:pt modelId="{7460870D-4933-4357-A792-A6D7969B7807}" type="pres">
      <dgm:prSet presAssocID="{0CC49F75-1000-445E-86FC-FE84AF8B3ECC}" presName="hierChild4" presStyleCnt="0"/>
      <dgm:spPr/>
    </dgm:pt>
    <dgm:pt modelId="{0BEF0EE0-466A-498A-924F-99C835014A63}" type="pres">
      <dgm:prSet presAssocID="{0CC49F75-1000-445E-86FC-FE84AF8B3ECC}" presName="hierChild5" presStyleCnt="0"/>
      <dgm:spPr/>
    </dgm:pt>
    <dgm:pt modelId="{68AF37CA-540E-4120-8A68-B57E502D1467}" type="pres">
      <dgm:prSet presAssocID="{0FB31C59-C417-4FB4-91B7-968FAC235915}" presName="Name37" presStyleLbl="parChTrans1D2" presStyleIdx="1" presStyleCnt="3"/>
      <dgm:spPr/>
      <dgm:t>
        <a:bodyPr/>
        <a:lstStyle/>
        <a:p>
          <a:endParaRPr lang="en-US"/>
        </a:p>
      </dgm:t>
    </dgm:pt>
    <dgm:pt modelId="{ABB8F89C-CE49-4139-B244-ECF1D8C9368C}" type="pres">
      <dgm:prSet presAssocID="{0167016C-E547-4D85-8953-B185779F4516}" presName="hierRoot2" presStyleCnt="0">
        <dgm:presLayoutVars>
          <dgm:hierBranch val="init"/>
        </dgm:presLayoutVars>
      </dgm:prSet>
      <dgm:spPr/>
    </dgm:pt>
    <dgm:pt modelId="{ED7FB7E2-1E5B-4F97-AE5D-E46B97776274}" type="pres">
      <dgm:prSet presAssocID="{0167016C-E547-4D85-8953-B185779F4516}" presName="rootComposite" presStyleCnt="0"/>
      <dgm:spPr/>
    </dgm:pt>
    <dgm:pt modelId="{D5B336FE-3770-47DF-9D62-A0B3916B599A}" type="pres">
      <dgm:prSet presAssocID="{0167016C-E547-4D85-8953-B185779F4516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01B6BF-F5D9-4DC4-8445-341BC3ED6F93}" type="pres">
      <dgm:prSet presAssocID="{0167016C-E547-4D85-8953-B185779F4516}" presName="rootConnector" presStyleLbl="node2" presStyleIdx="1" presStyleCnt="3"/>
      <dgm:spPr/>
      <dgm:t>
        <a:bodyPr/>
        <a:lstStyle/>
        <a:p>
          <a:endParaRPr lang="en-US"/>
        </a:p>
      </dgm:t>
    </dgm:pt>
    <dgm:pt modelId="{0115ADAA-F4B2-45CC-8A7F-2DFCFF2F2D05}" type="pres">
      <dgm:prSet presAssocID="{0167016C-E547-4D85-8953-B185779F4516}" presName="hierChild4" presStyleCnt="0"/>
      <dgm:spPr/>
    </dgm:pt>
    <dgm:pt modelId="{1BAB6D29-DE71-4E6B-93F6-82AAC81C7E23}" type="pres">
      <dgm:prSet presAssocID="{0167016C-E547-4D85-8953-B185779F4516}" presName="hierChild5" presStyleCnt="0"/>
      <dgm:spPr/>
    </dgm:pt>
    <dgm:pt modelId="{E2724A30-21B5-41A6-B4CA-24DAE1581624}" type="pres">
      <dgm:prSet presAssocID="{BA9E6ABE-BCF9-43D9-9F36-A2430D06DB30}" presName="Name37" presStyleLbl="parChTrans1D2" presStyleIdx="2" presStyleCnt="3"/>
      <dgm:spPr/>
      <dgm:t>
        <a:bodyPr/>
        <a:lstStyle/>
        <a:p>
          <a:endParaRPr lang="en-US"/>
        </a:p>
      </dgm:t>
    </dgm:pt>
    <dgm:pt modelId="{772C4667-246B-4592-A2F5-0B2DC476219F}" type="pres">
      <dgm:prSet presAssocID="{0C265334-B8BD-4E6B-8343-7311C8F3553B}" presName="hierRoot2" presStyleCnt="0">
        <dgm:presLayoutVars>
          <dgm:hierBranch val="init"/>
        </dgm:presLayoutVars>
      </dgm:prSet>
      <dgm:spPr/>
    </dgm:pt>
    <dgm:pt modelId="{8004A4F5-DD35-4A26-BC54-18904B578834}" type="pres">
      <dgm:prSet presAssocID="{0C265334-B8BD-4E6B-8343-7311C8F3553B}" presName="rootComposite" presStyleCnt="0"/>
      <dgm:spPr/>
    </dgm:pt>
    <dgm:pt modelId="{E7078792-D712-4650-9717-16027C04A170}" type="pres">
      <dgm:prSet presAssocID="{0C265334-B8BD-4E6B-8343-7311C8F3553B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04446E6-DE4B-4313-B846-493AD17A7A0F}" type="pres">
      <dgm:prSet presAssocID="{0C265334-B8BD-4E6B-8343-7311C8F3553B}" presName="rootConnector" presStyleLbl="node2" presStyleIdx="2" presStyleCnt="3"/>
      <dgm:spPr/>
      <dgm:t>
        <a:bodyPr/>
        <a:lstStyle/>
        <a:p>
          <a:endParaRPr lang="en-US"/>
        </a:p>
      </dgm:t>
    </dgm:pt>
    <dgm:pt modelId="{5F160462-E5A7-4E1E-99B3-9FC0F827BBB4}" type="pres">
      <dgm:prSet presAssocID="{0C265334-B8BD-4E6B-8343-7311C8F3553B}" presName="hierChild4" presStyleCnt="0"/>
      <dgm:spPr/>
    </dgm:pt>
    <dgm:pt modelId="{358803B3-4FA5-43A8-A3AA-A6358BD9562D}" type="pres">
      <dgm:prSet presAssocID="{0C265334-B8BD-4E6B-8343-7311C8F3553B}" presName="hierChild5" presStyleCnt="0"/>
      <dgm:spPr/>
    </dgm:pt>
    <dgm:pt modelId="{E8BB647A-8C40-47DD-8B78-32A6B2D4933B}" type="pres">
      <dgm:prSet presAssocID="{64F19DC0-70C4-4394-918B-00EC1A85C43C}" presName="hierChild3" presStyleCnt="0"/>
      <dgm:spPr/>
    </dgm:pt>
  </dgm:ptLst>
  <dgm:cxnLst>
    <dgm:cxn modelId="{A954CBB3-B59F-4819-A243-A19F79A3FC12}" type="presOf" srcId="{A7E82E51-1130-46E2-93BF-A78FF4E96E19}" destId="{2A26DCC4-1385-410C-9D2C-453859798507}" srcOrd="0" destOrd="0" presId="urn:microsoft.com/office/officeart/2005/8/layout/orgChart1"/>
    <dgm:cxn modelId="{B1955EA2-B9D7-4542-9440-6BCA1DF5BC0A}" type="presOf" srcId="{0C265334-B8BD-4E6B-8343-7311C8F3553B}" destId="{E7078792-D712-4650-9717-16027C04A170}" srcOrd="0" destOrd="0" presId="urn:microsoft.com/office/officeart/2005/8/layout/orgChart1"/>
    <dgm:cxn modelId="{959A2908-7B79-4E22-A738-66676AB574A2}" type="presOf" srcId="{BA9E6ABE-BCF9-43D9-9F36-A2430D06DB30}" destId="{E2724A30-21B5-41A6-B4CA-24DAE1581624}" srcOrd="0" destOrd="0" presId="urn:microsoft.com/office/officeart/2005/8/layout/orgChart1"/>
    <dgm:cxn modelId="{A2BB3D04-D777-4E12-BC75-A9CD030FC06A}" srcId="{A7E82E51-1130-46E2-93BF-A78FF4E96E19}" destId="{64F19DC0-70C4-4394-918B-00EC1A85C43C}" srcOrd="0" destOrd="0" parTransId="{E8DC8608-C3A9-47BC-9ED1-A36EE496D2F2}" sibTransId="{61E1058F-9FF9-4B07-8D4B-D7D2A771CB1B}"/>
    <dgm:cxn modelId="{38591EBA-CACF-4F6C-862A-8ABBB618EFDA}" srcId="{64F19DC0-70C4-4394-918B-00EC1A85C43C}" destId="{0167016C-E547-4D85-8953-B185779F4516}" srcOrd="1" destOrd="0" parTransId="{0FB31C59-C417-4FB4-91B7-968FAC235915}" sibTransId="{75246920-0812-444A-AE4D-CA7A0FC1650E}"/>
    <dgm:cxn modelId="{613FF858-5A37-430F-8848-B848625FEA04}" type="presOf" srcId="{64F19DC0-70C4-4394-918B-00EC1A85C43C}" destId="{926C2705-2924-44A3-A408-3CA1EB3255D2}" srcOrd="0" destOrd="0" presId="urn:microsoft.com/office/officeart/2005/8/layout/orgChart1"/>
    <dgm:cxn modelId="{52F6AD13-5262-4565-9F27-57F9DA4B1C6D}" srcId="{64F19DC0-70C4-4394-918B-00EC1A85C43C}" destId="{0C265334-B8BD-4E6B-8343-7311C8F3553B}" srcOrd="2" destOrd="0" parTransId="{BA9E6ABE-BCF9-43D9-9F36-A2430D06DB30}" sibTransId="{63CF3DA2-E783-479F-832D-7EE49D5A98F8}"/>
    <dgm:cxn modelId="{03589BF2-2964-4B28-AB12-1D19718BABF5}" type="presOf" srcId="{0CC49F75-1000-445E-86FC-FE84AF8B3ECC}" destId="{C99E4B8B-151A-4341-9FB9-9E41797D002F}" srcOrd="1" destOrd="0" presId="urn:microsoft.com/office/officeart/2005/8/layout/orgChart1"/>
    <dgm:cxn modelId="{FA71AD30-C972-4879-9CE6-F3873A136C21}" type="presOf" srcId="{13CD67F2-7DE9-4B8C-A6B4-98C840385B29}" destId="{4C287AB3-1200-42FA-9DA8-8FC1619C45E3}" srcOrd="0" destOrd="0" presId="urn:microsoft.com/office/officeart/2005/8/layout/orgChart1"/>
    <dgm:cxn modelId="{79831DBB-0EC1-49F3-828E-6BE935A15407}" type="presOf" srcId="{0167016C-E547-4D85-8953-B185779F4516}" destId="{D5B336FE-3770-47DF-9D62-A0B3916B599A}" srcOrd="0" destOrd="0" presId="urn:microsoft.com/office/officeart/2005/8/layout/orgChart1"/>
    <dgm:cxn modelId="{CD656E5D-04F4-4B69-8B18-BB90D70B969D}" srcId="{64F19DC0-70C4-4394-918B-00EC1A85C43C}" destId="{0CC49F75-1000-445E-86FC-FE84AF8B3ECC}" srcOrd="0" destOrd="0" parTransId="{13CD67F2-7DE9-4B8C-A6B4-98C840385B29}" sibTransId="{3FAFE9FB-0AE9-426C-9BCE-37414B903449}"/>
    <dgm:cxn modelId="{4BA114F9-0AC0-4F96-A263-51FD56D686F5}" type="presOf" srcId="{0CC49F75-1000-445E-86FC-FE84AF8B3ECC}" destId="{3B137A13-50E0-4569-829F-BB21EE9C60EC}" srcOrd="0" destOrd="0" presId="urn:microsoft.com/office/officeart/2005/8/layout/orgChart1"/>
    <dgm:cxn modelId="{015CF035-6895-4B12-A23A-3AD5CC29CDC0}" type="presOf" srcId="{0167016C-E547-4D85-8953-B185779F4516}" destId="{3701B6BF-F5D9-4DC4-8445-341BC3ED6F93}" srcOrd="1" destOrd="0" presId="urn:microsoft.com/office/officeart/2005/8/layout/orgChart1"/>
    <dgm:cxn modelId="{269D2F7B-24D3-493A-9789-7508C09B9C4A}" type="presOf" srcId="{0C265334-B8BD-4E6B-8343-7311C8F3553B}" destId="{F04446E6-DE4B-4313-B846-493AD17A7A0F}" srcOrd="1" destOrd="0" presId="urn:microsoft.com/office/officeart/2005/8/layout/orgChart1"/>
    <dgm:cxn modelId="{53B23523-0D89-47D8-B56E-1D0CE9F09308}" type="presOf" srcId="{64F19DC0-70C4-4394-918B-00EC1A85C43C}" destId="{8B0311C4-D022-4AEF-9B6F-033BB27B9B80}" srcOrd="1" destOrd="0" presId="urn:microsoft.com/office/officeart/2005/8/layout/orgChart1"/>
    <dgm:cxn modelId="{6322AFBF-8E5D-4AF5-90BD-936073C07DC2}" type="presOf" srcId="{0FB31C59-C417-4FB4-91B7-968FAC235915}" destId="{68AF37CA-540E-4120-8A68-B57E502D1467}" srcOrd="0" destOrd="0" presId="urn:microsoft.com/office/officeart/2005/8/layout/orgChart1"/>
    <dgm:cxn modelId="{BF698373-2552-4643-8BA0-A1E94BC9672A}" type="presParOf" srcId="{2A26DCC4-1385-410C-9D2C-453859798507}" destId="{FE656C0A-1DA5-454A-9CBC-6CF6F7EF31FC}" srcOrd="0" destOrd="0" presId="urn:microsoft.com/office/officeart/2005/8/layout/orgChart1"/>
    <dgm:cxn modelId="{AF9C6C8C-01EA-4AD0-9714-990D5E82ECA4}" type="presParOf" srcId="{FE656C0A-1DA5-454A-9CBC-6CF6F7EF31FC}" destId="{8E0EBDD2-A647-4FA0-9E55-6E89C9D63EA8}" srcOrd="0" destOrd="0" presId="urn:microsoft.com/office/officeart/2005/8/layout/orgChart1"/>
    <dgm:cxn modelId="{709E545C-FFAC-4AE5-9C97-AEFC1395BA23}" type="presParOf" srcId="{8E0EBDD2-A647-4FA0-9E55-6E89C9D63EA8}" destId="{926C2705-2924-44A3-A408-3CA1EB3255D2}" srcOrd="0" destOrd="0" presId="urn:microsoft.com/office/officeart/2005/8/layout/orgChart1"/>
    <dgm:cxn modelId="{4E2EFCDA-08C0-437C-9286-56FE4CE9F39A}" type="presParOf" srcId="{8E0EBDD2-A647-4FA0-9E55-6E89C9D63EA8}" destId="{8B0311C4-D022-4AEF-9B6F-033BB27B9B80}" srcOrd="1" destOrd="0" presId="urn:microsoft.com/office/officeart/2005/8/layout/orgChart1"/>
    <dgm:cxn modelId="{CD2445EA-FA6B-41DA-A000-7E3F1C0FE519}" type="presParOf" srcId="{FE656C0A-1DA5-454A-9CBC-6CF6F7EF31FC}" destId="{840F9B54-8C03-49ED-96C7-C1AB7134C6C4}" srcOrd="1" destOrd="0" presId="urn:microsoft.com/office/officeart/2005/8/layout/orgChart1"/>
    <dgm:cxn modelId="{3B00459C-F452-4C9E-896E-B88C926B4917}" type="presParOf" srcId="{840F9B54-8C03-49ED-96C7-C1AB7134C6C4}" destId="{4C287AB3-1200-42FA-9DA8-8FC1619C45E3}" srcOrd="0" destOrd="0" presId="urn:microsoft.com/office/officeart/2005/8/layout/orgChart1"/>
    <dgm:cxn modelId="{3D85F161-0557-4A09-B3C8-C63A1612FA7F}" type="presParOf" srcId="{840F9B54-8C03-49ED-96C7-C1AB7134C6C4}" destId="{02A81455-4A37-44DB-BD8B-4D601455CF8F}" srcOrd="1" destOrd="0" presId="urn:microsoft.com/office/officeart/2005/8/layout/orgChart1"/>
    <dgm:cxn modelId="{077107F5-D6B4-41C1-8FF7-EFAA18BEAD68}" type="presParOf" srcId="{02A81455-4A37-44DB-BD8B-4D601455CF8F}" destId="{D16018D4-9431-4017-B3C3-92E293F9B3DB}" srcOrd="0" destOrd="0" presId="urn:microsoft.com/office/officeart/2005/8/layout/orgChart1"/>
    <dgm:cxn modelId="{83A34FD6-6D56-44F7-A69B-F8A062B781B8}" type="presParOf" srcId="{D16018D4-9431-4017-B3C3-92E293F9B3DB}" destId="{3B137A13-50E0-4569-829F-BB21EE9C60EC}" srcOrd="0" destOrd="0" presId="urn:microsoft.com/office/officeart/2005/8/layout/orgChart1"/>
    <dgm:cxn modelId="{C08669AE-1037-4E14-8499-7F1CCB9CBA5E}" type="presParOf" srcId="{D16018D4-9431-4017-B3C3-92E293F9B3DB}" destId="{C99E4B8B-151A-4341-9FB9-9E41797D002F}" srcOrd="1" destOrd="0" presId="urn:microsoft.com/office/officeart/2005/8/layout/orgChart1"/>
    <dgm:cxn modelId="{756A0ADB-0ADF-418E-8CC1-5DDDFDDA1BF2}" type="presParOf" srcId="{02A81455-4A37-44DB-BD8B-4D601455CF8F}" destId="{7460870D-4933-4357-A792-A6D7969B7807}" srcOrd="1" destOrd="0" presId="urn:microsoft.com/office/officeart/2005/8/layout/orgChart1"/>
    <dgm:cxn modelId="{05149602-D8A3-4109-A1EE-55639FFC5EDB}" type="presParOf" srcId="{02A81455-4A37-44DB-BD8B-4D601455CF8F}" destId="{0BEF0EE0-466A-498A-924F-99C835014A63}" srcOrd="2" destOrd="0" presId="urn:microsoft.com/office/officeart/2005/8/layout/orgChart1"/>
    <dgm:cxn modelId="{23B6FF15-90F8-4AB5-9DAE-DB8535BE96F4}" type="presParOf" srcId="{840F9B54-8C03-49ED-96C7-C1AB7134C6C4}" destId="{68AF37CA-540E-4120-8A68-B57E502D1467}" srcOrd="2" destOrd="0" presId="urn:microsoft.com/office/officeart/2005/8/layout/orgChart1"/>
    <dgm:cxn modelId="{96D04058-5C46-414D-B753-C5907AE32148}" type="presParOf" srcId="{840F9B54-8C03-49ED-96C7-C1AB7134C6C4}" destId="{ABB8F89C-CE49-4139-B244-ECF1D8C9368C}" srcOrd="3" destOrd="0" presId="urn:microsoft.com/office/officeart/2005/8/layout/orgChart1"/>
    <dgm:cxn modelId="{87C939ED-9E46-4E82-AEDA-C12D70C2859C}" type="presParOf" srcId="{ABB8F89C-CE49-4139-B244-ECF1D8C9368C}" destId="{ED7FB7E2-1E5B-4F97-AE5D-E46B97776274}" srcOrd="0" destOrd="0" presId="urn:microsoft.com/office/officeart/2005/8/layout/orgChart1"/>
    <dgm:cxn modelId="{5B9CA575-38FD-49EC-8189-690DD26A1CD5}" type="presParOf" srcId="{ED7FB7E2-1E5B-4F97-AE5D-E46B97776274}" destId="{D5B336FE-3770-47DF-9D62-A0B3916B599A}" srcOrd="0" destOrd="0" presId="urn:microsoft.com/office/officeart/2005/8/layout/orgChart1"/>
    <dgm:cxn modelId="{264E6DBB-41C7-4B13-AA29-9449E0467B9B}" type="presParOf" srcId="{ED7FB7E2-1E5B-4F97-AE5D-E46B97776274}" destId="{3701B6BF-F5D9-4DC4-8445-341BC3ED6F93}" srcOrd="1" destOrd="0" presId="urn:microsoft.com/office/officeart/2005/8/layout/orgChart1"/>
    <dgm:cxn modelId="{D6A2719A-A88A-4454-9DC7-508A863CB895}" type="presParOf" srcId="{ABB8F89C-CE49-4139-B244-ECF1D8C9368C}" destId="{0115ADAA-F4B2-45CC-8A7F-2DFCFF2F2D05}" srcOrd="1" destOrd="0" presId="urn:microsoft.com/office/officeart/2005/8/layout/orgChart1"/>
    <dgm:cxn modelId="{C51B4C0F-AC0C-4D7D-BB5A-1CBD99E71BE9}" type="presParOf" srcId="{ABB8F89C-CE49-4139-B244-ECF1D8C9368C}" destId="{1BAB6D29-DE71-4E6B-93F6-82AAC81C7E23}" srcOrd="2" destOrd="0" presId="urn:microsoft.com/office/officeart/2005/8/layout/orgChart1"/>
    <dgm:cxn modelId="{E16FDE01-06C5-42F6-B927-C8102BE67247}" type="presParOf" srcId="{840F9B54-8C03-49ED-96C7-C1AB7134C6C4}" destId="{E2724A30-21B5-41A6-B4CA-24DAE1581624}" srcOrd="4" destOrd="0" presId="urn:microsoft.com/office/officeart/2005/8/layout/orgChart1"/>
    <dgm:cxn modelId="{84656677-0DB4-401C-916A-6571BAB36E0F}" type="presParOf" srcId="{840F9B54-8C03-49ED-96C7-C1AB7134C6C4}" destId="{772C4667-246B-4592-A2F5-0B2DC476219F}" srcOrd="5" destOrd="0" presId="urn:microsoft.com/office/officeart/2005/8/layout/orgChart1"/>
    <dgm:cxn modelId="{114CF26B-CBF5-4D1D-A90D-8F74F7CA9D39}" type="presParOf" srcId="{772C4667-246B-4592-A2F5-0B2DC476219F}" destId="{8004A4F5-DD35-4A26-BC54-18904B578834}" srcOrd="0" destOrd="0" presId="urn:microsoft.com/office/officeart/2005/8/layout/orgChart1"/>
    <dgm:cxn modelId="{53C617FF-AD95-4163-908C-843A58298AD4}" type="presParOf" srcId="{8004A4F5-DD35-4A26-BC54-18904B578834}" destId="{E7078792-D712-4650-9717-16027C04A170}" srcOrd="0" destOrd="0" presId="urn:microsoft.com/office/officeart/2005/8/layout/orgChart1"/>
    <dgm:cxn modelId="{49E06A85-1D99-4424-9913-49C877C3D3AC}" type="presParOf" srcId="{8004A4F5-DD35-4A26-BC54-18904B578834}" destId="{F04446E6-DE4B-4313-B846-493AD17A7A0F}" srcOrd="1" destOrd="0" presId="urn:microsoft.com/office/officeart/2005/8/layout/orgChart1"/>
    <dgm:cxn modelId="{DABDF073-56D4-45A2-8184-7C55104F50F2}" type="presParOf" srcId="{772C4667-246B-4592-A2F5-0B2DC476219F}" destId="{5F160462-E5A7-4E1E-99B3-9FC0F827BBB4}" srcOrd="1" destOrd="0" presId="urn:microsoft.com/office/officeart/2005/8/layout/orgChart1"/>
    <dgm:cxn modelId="{C12ED3C4-C84D-4BEF-B39E-75F5D7473060}" type="presParOf" srcId="{772C4667-246B-4592-A2F5-0B2DC476219F}" destId="{358803B3-4FA5-43A8-A3AA-A6358BD9562D}" srcOrd="2" destOrd="0" presId="urn:microsoft.com/office/officeart/2005/8/layout/orgChart1"/>
    <dgm:cxn modelId="{675AD5E9-240D-47A3-8EDB-5ED68B0023C2}" type="presParOf" srcId="{FE656C0A-1DA5-454A-9CBC-6CF6F7EF31FC}" destId="{E8BB647A-8C40-47DD-8B78-32A6B2D4933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7E82E51-1130-46E2-93BF-A78FF4E96E1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F19DC0-70C4-4394-918B-00EC1A85C43C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ru-RU" dirty="0" smtClean="0"/>
            <a:t>Разработка</a:t>
          </a:r>
          <a:endParaRPr lang="en-US" dirty="0"/>
        </a:p>
      </dgm:t>
    </dgm:pt>
    <dgm:pt modelId="{E8DC8608-C3A9-47BC-9ED1-A36EE496D2F2}" type="parTrans" cxnId="{A2BB3D04-D777-4E12-BC75-A9CD030FC06A}">
      <dgm:prSet/>
      <dgm:spPr/>
      <dgm:t>
        <a:bodyPr/>
        <a:lstStyle/>
        <a:p>
          <a:endParaRPr lang="en-US"/>
        </a:p>
      </dgm:t>
    </dgm:pt>
    <dgm:pt modelId="{61E1058F-9FF9-4B07-8D4B-D7D2A771CB1B}" type="sibTrans" cxnId="{A2BB3D04-D777-4E12-BC75-A9CD030FC06A}">
      <dgm:prSet/>
      <dgm:spPr/>
      <dgm:t>
        <a:bodyPr/>
        <a:lstStyle/>
        <a:p>
          <a:endParaRPr lang="en-US"/>
        </a:p>
      </dgm:t>
    </dgm:pt>
    <dgm:pt modelId="{0CC49F75-1000-445E-86FC-FE84AF8B3ECC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ru-RU" dirty="0" smtClean="0"/>
            <a:t>Заказная</a:t>
          </a:r>
          <a:endParaRPr lang="en-US" dirty="0"/>
        </a:p>
      </dgm:t>
    </dgm:pt>
    <dgm:pt modelId="{13CD67F2-7DE9-4B8C-A6B4-98C840385B29}" type="parTrans" cxnId="{CD656E5D-04F4-4B69-8B18-BB90D70B969D}">
      <dgm:prSet/>
      <dgm:spPr/>
      <dgm:t>
        <a:bodyPr/>
        <a:lstStyle/>
        <a:p>
          <a:endParaRPr lang="en-US"/>
        </a:p>
      </dgm:t>
    </dgm:pt>
    <dgm:pt modelId="{3FAFE9FB-0AE9-426C-9BCE-37414B903449}" type="sibTrans" cxnId="{CD656E5D-04F4-4B69-8B18-BB90D70B969D}">
      <dgm:prSet/>
      <dgm:spPr/>
      <dgm:t>
        <a:bodyPr/>
        <a:lstStyle/>
        <a:p>
          <a:endParaRPr lang="en-US"/>
        </a:p>
      </dgm:t>
    </dgm:pt>
    <dgm:pt modelId="{0167016C-E547-4D85-8953-B185779F4516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ru-RU" dirty="0" smtClean="0"/>
            <a:t>Продуктовая</a:t>
          </a:r>
          <a:endParaRPr lang="en-US" dirty="0"/>
        </a:p>
      </dgm:t>
    </dgm:pt>
    <dgm:pt modelId="{0FB31C59-C417-4FB4-91B7-968FAC235915}" type="parTrans" cxnId="{38591EBA-CACF-4F6C-862A-8ABBB618EFDA}">
      <dgm:prSet/>
      <dgm:spPr/>
      <dgm:t>
        <a:bodyPr/>
        <a:lstStyle/>
        <a:p>
          <a:endParaRPr lang="en-US"/>
        </a:p>
      </dgm:t>
    </dgm:pt>
    <dgm:pt modelId="{75246920-0812-444A-AE4D-CA7A0FC1650E}" type="sibTrans" cxnId="{38591EBA-CACF-4F6C-862A-8ABBB618EFDA}">
      <dgm:prSet/>
      <dgm:spPr/>
      <dgm:t>
        <a:bodyPr/>
        <a:lstStyle/>
        <a:p>
          <a:endParaRPr lang="en-US"/>
        </a:p>
      </dgm:t>
    </dgm:pt>
    <dgm:pt modelId="{0C265334-B8BD-4E6B-8343-7311C8F3553B}">
      <dgm:prSet phldrT="[Text]"/>
      <dgm:spPr>
        <a:solidFill>
          <a:srgbClr val="FFC000"/>
        </a:solidFill>
      </dgm:spPr>
      <dgm:t>
        <a:bodyPr/>
        <a:lstStyle/>
        <a:p>
          <a:r>
            <a:rPr lang="ru-RU" dirty="0" smtClean="0"/>
            <a:t>Сопровождение</a:t>
          </a:r>
          <a:endParaRPr lang="en-US" dirty="0"/>
        </a:p>
      </dgm:t>
    </dgm:pt>
    <dgm:pt modelId="{BA9E6ABE-BCF9-43D9-9F36-A2430D06DB30}" type="parTrans" cxnId="{52F6AD13-5262-4565-9F27-57F9DA4B1C6D}">
      <dgm:prSet/>
      <dgm:spPr/>
      <dgm:t>
        <a:bodyPr/>
        <a:lstStyle/>
        <a:p>
          <a:endParaRPr lang="en-US"/>
        </a:p>
      </dgm:t>
    </dgm:pt>
    <dgm:pt modelId="{63CF3DA2-E783-479F-832D-7EE49D5A98F8}" type="sibTrans" cxnId="{52F6AD13-5262-4565-9F27-57F9DA4B1C6D}">
      <dgm:prSet/>
      <dgm:spPr/>
      <dgm:t>
        <a:bodyPr/>
        <a:lstStyle/>
        <a:p>
          <a:endParaRPr lang="en-US"/>
        </a:p>
      </dgm:t>
    </dgm:pt>
    <dgm:pt modelId="{2A26DCC4-1385-410C-9D2C-453859798507}" type="pres">
      <dgm:prSet presAssocID="{A7E82E51-1130-46E2-93BF-A78FF4E96E1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E656C0A-1DA5-454A-9CBC-6CF6F7EF31FC}" type="pres">
      <dgm:prSet presAssocID="{64F19DC0-70C4-4394-918B-00EC1A85C43C}" presName="hierRoot1" presStyleCnt="0">
        <dgm:presLayoutVars>
          <dgm:hierBranch val="init"/>
        </dgm:presLayoutVars>
      </dgm:prSet>
      <dgm:spPr/>
    </dgm:pt>
    <dgm:pt modelId="{8E0EBDD2-A647-4FA0-9E55-6E89C9D63EA8}" type="pres">
      <dgm:prSet presAssocID="{64F19DC0-70C4-4394-918B-00EC1A85C43C}" presName="rootComposite1" presStyleCnt="0"/>
      <dgm:spPr/>
    </dgm:pt>
    <dgm:pt modelId="{926C2705-2924-44A3-A408-3CA1EB3255D2}" type="pres">
      <dgm:prSet presAssocID="{64F19DC0-70C4-4394-918B-00EC1A85C43C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0311C4-D022-4AEF-9B6F-033BB27B9B80}" type="pres">
      <dgm:prSet presAssocID="{64F19DC0-70C4-4394-918B-00EC1A85C43C}" presName="rootConnector1" presStyleLbl="node1" presStyleIdx="0" presStyleCnt="0"/>
      <dgm:spPr/>
      <dgm:t>
        <a:bodyPr/>
        <a:lstStyle/>
        <a:p>
          <a:endParaRPr lang="en-US"/>
        </a:p>
      </dgm:t>
    </dgm:pt>
    <dgm:pt modelId="{840F9B54-8C03-49ED-96C7-C1AB7134C6C4}" type="pres">
      <dgm:prSet presAssocID="{64F19DC0-70C4-4394-918B-00EC1A85C43C}" presName="hierChild2" presStyleCnt="0"/>
      <dgm:spPr/>
    </dgm:pt>
    <dgm:pt modelId="{4C287AB3-1200-42FA-9DA8-8FC1619C45E3}" type="pres">
      <dgm:prSet presAssocID="{13CD67F2-7DE9-4B8C-A6B4-98C840385B29}" presName="Name37" presStyleLbl="parChTrans1D2" presStyleIdx="0" presStyleCnt="3"/>
      <dgm:spPr/>
      <dgm:t>
        <a:bodyPr/>
        <a:lstStyle/>
        <a:p>
          <a:endParaRPr lang="en-US"/>
        </a:p>
      </dgm:t>
    </dgm:pt>
    <dgm:pt modelId="{02A81455-4A37-44DB-BD8B-4D601455CF8F}" type="pres">
      <dgm:prSet presAssocID="{0CC49F75-1000-445E-86FC-FE84AF8B3ECC}" presName="hierRoot2" presStyleCnt="0">
        <dgm:presLayoutVars>
          <dgm:hierBranch val="init"/>
        </dgm:presLayoutVars>
      </dgm:prSet>
      <dgm:spPr/>
    </dgm:pt>
    <dgm:pt modelId="{D16018D4-9431-4017-B3C3-92E293F9B3DB}" type="pres">
      <dgm:prSet presAssocID="{0CC49F75-1000-445E-86FC-FE84AF8B3ECC}" presName="rootComposite" presStyleCnt="0"/>
      <dgm:spPr/>
    </dgm:pt>
    <dgm:pt modelId="{3B137A13-50E0-4569-829F-BB21EE9C60EC}" type="pres">
      <dgm:prSet presAssocID="{0CC49F75-1000-445E-86FC-FE84AF8B3ECC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99E4B8B-151A-4341-9FB9-9E41797D002F}" type="pres">
      <dgm:prSet presAssocID="{0CC49F75-1000-445E-86FC-FE84AF8B3ECC}" presName="rootConnector" presStyleLbl="node2" presStyleIdx="0" presStyleCnt="3"/>
      <dgm:spPr/>
      <dgm:t>
        <a:bodyPr/>
        <a:lstStyle/>
        <a:p>
          <a:endParaRPr lang="en-US"/>
        </a:p>
      </dgm:t>
    </dgm:pt>
    <dgm:pt modelId="{7460870D-4933-4357-A792-A6D7969B7807}" type="pres">
      <dgm:prSet presAssocID="{0CC49F75-1000-445E-86FC-FE84AF8B3ECC}" presName="hierChild4" presStyleCnt="0"/>
      <dgm:spPr/>
    </dgm:pt>
    <dgm:pt modelId="{0BEF0EE0-466A-498A-924F-99C835014A63}" type="pres">
      <dgm:prSet presAssocID="{0CC49F75-1000-445E-86FC-FE84AF8B3ECC}" presName="hierChild5" presStyleCnt="0"/>
      <dgm:spPr/>
    </dgm:pt>
    <dgm:pt modelId="{68AF37CA-540E-4120-8A68-B57E502D1467}" type="pres">
      <dgm:prSet presAssocID="{0FB31C59-C417-4FB4-91B7-968FAC235915}" presName="Name37" presStyleLbl="parChTrans1D2" presStyleIdx="1" presStyleCnt="3"/>
      <dgm:spPr/>
      <dgm:t>
        <a:bodyPr/>
        <a:lstStyle/>
        <a:p>
          <a:endParaRPr lang="en-US"/>
        </a:p>
      </dgm:t>
    </dgm:pt>
    <dgm:pt modelId="{ABB8F89C-CE49-4139-B244-ECF1D8C9368C}" type="pres">
      <dgm:prSet presAssocID="{0167016C-E547-4D85-8953-B185779F4516}" presName="hierRoot2" presStyleCnt="0">
        <dgm:presLayoutVars>
          <dgm:hierBranch val="init"/>
        </dgm:presLayoutVars>
      </dgm:prSet>
      <dgm:spPr/>
    </dgm:pt>
    <dgm:pt modelId="{ED7FB7E2-1E5B-4F97-AE5D-E46B97776274}" type="pres">
      <dgm:prSet presAssocID="{0167016C-E547-4D85-8953-B185779F4516}" presName="rootComposite" presStyleCnt="0"/>
      <dgm:spPr/>
    </dgm:pt>
    <dgm:pt modelId="{D5B336FE-3770-47DF-9D62-A0B3916B599A}" type="pres">
      <dgm:prSet presAssocID="{0167016C-E547-4D85-8953-B185779F4516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01B6BF-F5D9-4DC4-8445-341BC3ED6F93}" type="pres">
      <dgm:prSet presAssocID="{0167016C-E547-4D85-8953-B185779F4516}" presName="rootConnector" presStyleLbl="node2" presStyleIdx="1" presStyleCnt="3"/>
      <dgm:spPr/>
      <dgm:t>
        <a:bodyPr/>
        <a:lstStyle/>
        <a:p>
          <a:endParaRPr lang="en-US"/>
        </a:p>
      </dgm:t>
    </dgm:pt>
    <dgm:pt modelId="{0115ADAA-F4B2-45CC-8A7F-2DFCFF2F2D05}" type="pres">
      <dgm:prSet presAssocID="{0167016C-E547-4D85-8953-B185779F4516}" presName="hierChild4" presStyleCnt="0"/>
      <dgm:spPr/>
    </dgm:pt>
    <dgm:pt modelId="{1BAB6D29-DE71-4E6B-93F6-82AAC81C7E23}" type="pres">
      <dgm:prSet presAssocID="{0167016C-E547-4D85-8953-B185779F4516}" presName="hierChild5" presStyleCnt="0"/>
      <dgm:spPr/>
    </dgm:pt>
    <dgm:pt modelId="{E2724A30-21B5-41A6-B4CA-24DAE1581624}" type="pres">
      <dgm:prSet presAssocID="{BA9E6ABE-BCF9-43D9-9F36-A2430D06DB30}" presName="Name37" presStyleLbl="parChTrans1D2" presStyleIdx="2" presStyleCnt="3"/>
      <dgm:spPr/>
      <dgm:t>
        <a:bodyPr/>
        <a:lstStyle/>
        <a:p>
          <a:endParaRPr lang="en-US"/>
        </a:p>
      </dgm:t>
    </dgm:pt>
    <dgm:pt modelId="{772C4667-246B-4592-A2F5-0B2DC476219F}" type="pres">
      <dgm:prSet presAssocID="{0C265334-B8BD-4E6B-8343-7311C8F3553B}" presName="hierRoot2" presStyleCnt="0">
        <dgm:presLayoutVars>
          <dgm:hierBranch val="init"/>
        </dgm:presLayoutVars>
      </dgm:prSet>
      <dgm:spPr/>
    </dgm:pt>
    <dgm:pt modelId="{8004A4F5-DD35-4A26-BC54-18904B578834}" type="pres">
      <dgm:prSet presAssocID="{0C265334-B8BD-4E6B-8343-7311C8F3553B}" presName="rootComposite" presStyleCnt="0"/>
      <dgm:spPr/>
    </dgm:pt>
    <dgm:pt modelId="{E7078792-D712-4650-9717-16027C04A170}" type="pres">
      <dgm:prSet presAssocID="{0C265334-B8BD-4E6B-8343-7311C8F3553B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04446E6-DE4B-4313-B846-493AD17A7A0F}" type="pres">
      <dgm:prSet presAssocID="{0C265334-B8BD-4E6B-8343-7311C8F3553B}" presName="rootConnector" presStyleLbl="node2" presStyleIdx="2" presStyleCnt="3"/>
      <dgm:spPr/>
      <dgm:t>
        <a:bodyPr/>
        <a:lstStyle/>
        <a:p>
          <a:endParaRPr lang="en-US"/>
        </a:p>
      </dgm:t>
    </dgm:pt>
    <dgm:pt modelId="{5F160462-E5A7-4E1E-99B3-9FC0F827BBB4}" type="pres">
      <dgm:prSet presAssocID="{0C265334-B8BD-4E6B-8343-7311C8F3553B}" presName="hierChild4" presStyleCnt="0"/>
      <dgm:spPr/>
    </dgm:pt>
    <dgm:pt modelId="{358803B3-4FA5-43A8-A3AA-A6358BD9562D}" type="pres">
      <dgm:prSet presAssocID="{0C265334-B8BD-4E6B-8343-7311C8F3553B}" presName="hierChild5" presStyleCnt="0"/>
      <dgm:spPr/>
    </dgm:pt>
    <dgm:pt modelId="{E8BB647A-8C40-47DD-8B78-32A6B2D4933B}" type="pres">
      <dgm:prSet presAssocID="{64F19DC0-70C4-4394-918B-00EC1A85C43C}" presName="hierChild3" presStyleCnt="0"/>
      <dgm:spPr/>
    </dgm:pt>
  </dgm:ptLst>
  <dgm:cxnLst>
    <dgm:cxn modelId="{A954CBB3-B59F-4819-A243-A19F79A3FC12}" type="presOf" srcId="{A7E82E51-1130-46E2-93BF-A78FF4E96E19}" destId="{2A26DCC4-1385-410C-9D2C-453859798507}" srcOrd="0" destOrd="0" presId="urn:microsoft.com/office/officeart/2005/8/layout/orgChart1"/>
    <dgm:cxn modelId="{B1955EA2-B9D7-4542-9440-6BCA1DF5BC0A}" type="presOf" srcId="{0C265334-B8BD-4E6B-8343-7311C8F3553B}" destId="{E7078792-D712-4650-9717-16027C04A170}" srcOrd="0" destOrd="0" presId="urn:microsoft.com/office/officeart/2005/8/layout/orgChart1"/>
    <dgm:cxn modelId="{959A2908-7B79-4E22-A738-66676AB574A2}" type="presOf" srcId="{BA9E6ABE-BCF9-43D9-9F36-A2430D06DB30}" destId="{E2724A30-21B5-41A6-B4CA-24DAE1581624}" srcOrd="0" destOrd="0" presId="urn:microsoft.com/office/officeart/2005/8/layout/orgChart1"/>
    <dgm:cxn modelId="{A2BB3D04-D777-4E12-BC75-A9CD030FC06A}" srcId="{A7E82E51-1130-46E2-93BF-A78FF4E96E19}" destId="{64F19DC0-70C4-4394-918B-00EC1A85C43C}" srcOrd="0" destOrd="0" parTransId="{E8DC8608-C3A9-47BC-9ED1-A36EE496D2F2}" sibTransId="{61E1058F-9FF9-4B07-8D4B-D7D2A771CB1B}"/>
    <dgm:cxn modelId="{38591EBA-CACF-4F6C-862A-8ABBB618EFDA}" srcId="{64F19DC0-70C4-4394-918B-00EC1A85C43C}" destId="{0167016C-E547-4D85-8953-B185779F4516}" srcOrd="1" destOrd="0" parTransId="{0FB31C59-C417-4FB4-91B7-968FAC235915}" sibTransId="{75246920-0812-444A-AE4D-CA7A0FC1650E}"/>
    <dgm:cxn modelId="{613FF858-5A37-430F-8848-B848625FEA04}" type="presOf" srcId="{64F19DC0-70C4-4394-918B-00EC1A85C43C}" destId="{926C2705-2924-44A3-A408-3CA1EB3255D2}" srcOrd="0" destOrd="0" presId="urn:microsoft.com/office/officeart/2005/8/layout/orgChart1"/>
    <dgm:cxn modelId="{52F6AD13-5262-4565-9F27-57F9DA4B1C6D}" srcId="{64F19DC0-70C4-4394-918B-00EC1A85C43C}" destId="{0C265334-B8BD-4E6B-8343-7311C8F3553B}" srcOrd="2" destOrd="0" parTransId="{BA9E6ABE-BCF9-43D9-9F36-A2430D06DB30}" sibTransId="{63CF3DA2-E783-479F-832D-7EE49D5A98F8}"/>
    <dgm:cxn modelId="{03589BF2-2964-4B28-AB12-1D19718BABF5}" type="presOf" srcId="{0CC49F75-1000-445E-86FC-FE84AF8B3ECC}" destId="{C99E4B8B-151A-4341-9FB9-9E41797D002F}" srcOrd="1" destOrd="0" presId="urn:microsoft.com/office/officeart/2005/8/layout/orgChart1"/>
    <dgm:cxn modelId="{FA71AD30-C972-4879-9CE6-F3873A136C21}" type="presOf" srcId="{13CD67F2-7DE9-4B8C-A6B4-98C840385B29}" destId="{4C287AB3-1200-42FA-9DA8-8FC1619C45E3}" srcOrd="0" destOrd="0" presId="urn:microsoft.com/office/officeart/2005/8/layout/orgChart1"/>
    <dgm:cxn modelId="{79831DBB-0EC1-49F3-828E-6BE935A15407}" type="presOf" srcId="{0167016C-E547-4D85-8953-B185779F4516}" destId="{D5B336FE-3770-47DF-9D62-A0B3916B599A}" srcOrd="0" destOrd="0" presId="urn:microsoft.com/office/officeart/2005/8/layout/orgChart1"/>
    <dgm:cxn modelId="{CD656E5D-04F4-4B69-8B18-BB90D70B969D}" srcId="{64F19DC0-70C4-4394-918B-00EC1A85C43C}" destId="{0CC49F75-1000-445E-86FC-FE84AF8B3ECC}" srcOrd="0" destOrd="0" parTransId="{13CD67F2-7DE9-4B8C-A6B4-98C840385B29}" sibTransId="{3FAFE9FB-0AE9-426C-9BCE-37414B903449}"/>
    <dgm:cxn modelId="{4BA114F9-0AC0-4F96-A263-51FD56D686F5}" type="presOf" srcId="{0CC49F75-1000-445E-86FC-FE84AF8B3ECC}" destId="{3B137A13-50E0-4569-829F-BB21EE9C60EC}" srcOrd="0" destOrd="0" presId="urn:microsoft.com/office/officeart/2005/8/layout/orgChart1"/>
    <dgm:cxn modelId="{015CF035-6895-4B12-A23A-3AD5CC29CDC0}" type="presOf" srcId="{0167016C-E547-4D85-8953-B185779F4516}" destId="{3701B6BF-F5D9-4DC4-8445-341BC3ED6F93}" srcOrd="1" destOrd="0" presId="urn:microsoft.com/office/officeart/2005/8/layout/orgChart1"/>
    <dgm:cxn modelId="{269D2F7B-24D3-493A-9789-7508C09B9C4A}" type="presOf" srcId="{0C265334-B8BD-4E6B-8343-7311C8F3553B}" destId="{F04446E6-DE4B-4313-B846-493AD17A7A0F}" srcOrd="1" destOrd="0" presId="urn:microsoft.com/office/officeart/2005/8/layout/orgChart1"/>
    <dgm:cxn modelId="{53B23523-0D89-47D8-B56E-1D0CE9F09308}" type="presOf" srcId="{64F19DC0-70C4-4394-918B-00EC1A85C43C}" destId="{8B0311C4-D022-4AEF-9B6F-033BB27B9B80}" srcOrd="1" destOrd="0" presId="urn:microsoft.com/office/officeart/2005/8/layout/orgChart1"/>
    <dgm:cxn modelId="{6322AFBF-8E5D-4AF5-90BD-936073C07DC2}" type="presOf" srcId="{0FB31C59-C417-4FB4-91B7-968FAC235915}" destId="{68AF37CA-540E-4120-8A68-B57E502D1467}" srcOrd="0" destOrd="0" presId="urn:microsoft.com/office/officeart/2005/8/layout/orgChart1"/>
    <dgm:cxn modelId="{BF698373-2552-4643-8BA0-A1E94BC9672A}" type="presParOf" srcId="{2A26DCC4-1385-410C-9D2C-453859798507}" destId="{FE656C0A-1DA5-454A-9CBC-6CF6F7EF31FC}" srcOrd="0" destOrd="0" presId="urn:microsoft.com/office/officeart/2005/8/layout/orgChart1"/>
    <dgm:cxn modelId="{AF9C6C8C-01EA-4AD0-9714-990D5E82ECA4}" type="presParOf" srcId="{FE656C0A-1DA5-454A-9CBC-6CF6F7EF31FC}" destId="{8E0EBDD2-A647-4FA0-9E55-6E89C9D63EA8}" srcOrd="0" destOrd="0" presId="urn:microsoft.com/office/officeart/2005/8/layout/orgChart1"/>
    <dgm:cxn modelId="{709E545C-FFAC-4AE5-9C97-AEFC1395BA23}" type="presParOf" srcId="{8E0EBDD2-A647-4FA0-9E55-6E89C9D63EA8}" destId="{926C2705-2924-44A3-A408-3CA1EB3255D2}" srcOrd="0" destOrd="0" presId="urn:microsoft.com/office/officeart/2005/8/layout/orgChart1"/>
    <dgm:cxn modelId="{4E2EFCDA-08C0-437C-9286-56FE4CE9F39A}" type="presParOf" srcId="{8E0EBDD2-A647-4FA0-9E55-6E89C9D63EA8}" destId="{8B0311C4-D022-4AEF-9B6F-033BB27B9B80}" srcOrd="1" destOrd="0" presId="urn:microsoft.com/office/officeart/2005/8/layout/orgChart1"/>
    <dgm:cxn modelId="{CD2445EA-FA6B-41DA-A000-7E3F1C0FE519}" type="presParOf" srcId="{FE656C0A-1DA5-454A-9CBC-6CF6F7EF31FC}" destId="{840F9B54-8C03-49ED-96C7-C1AB7134C6C4}" srcOrd="1" destOrd="0" presId="urn:microsoft.com/office/officeart/2005/8/layout/orgChart1"/>
    <dgm:cxn modelId="{3B00459C-F452-4C9E-896E-B88C926B4917}" type="presParOf" srcId="{840F9B54-8C03-49ED-96C7-C1AB7134C6C4}" destId="{4C287AB3-1200-42FA-9DA8-8FC1619C45E3}" srcOrd="0" destOrd="0" presId="urn:microsoft.com/office/officeart/2005/8/layout/orgChart1"/>
    <dgm:cxn modelId="{3D85F161-0557-4A09-B3C8-C63A1612FA7F}" type="presParOf" srcId="{840F9B54-8C03-49ED-96C7-C1AB7134C6C4}" destId="{02A81455-4A37-44DB-BD8B-4D601455CF8F}" srcOrd="1" destOrd="0" presId="urn:microsoft.com/office/officeart/2005/8/layout/orgChart1"/>
    <dgm:cxn modelId="{077107F5-D6B4-41C1-8FF7-EFAA18BEAD68}" type="presParOf" srcId="{02A81455-4A37-44DB-BD8B-4D601455CF8F}" destId="{D16018D4-9431-4017-B3C3-92E293F9B3DB}" srcOrd="0" destOrd="0" presId="urn:microsoft.com/office/officeart/2005/8/layout/orgChart1"/>
    <dgm:cxn modelId="{83A34FD6-6D56-44F7-A69B-F8A062B781B8}" type="presParOf" srcId="{D16018D4-9431-4017-B3C3-92E293F9B3DB}" destId="{3B137A13-50E0-4569-829F-BB21EE9C60EC}" srcOrd="0" destOrd="0" presId="urn:microsoft.com/office/officeart/2005/8/layout/orgChart1"/>
    <dgm:cxn modelId="{C08669AE-1037-4E14-8499-7F1CCB9CBA5E}" type="presParOf" srcId="{D16018D4-9431-4017-B3C3-92E293F9B3DB}" destId="{C99E4B8B-151A-4341-9FB9-9E41797D002F}" srcOrd="1" destOrd="0" presId="urn:microsoft.com/office/officeart/2005/8/layout/orgChart1"/>
    <dgm:cxn modelId="{756A0ADB-0ADF-418E-8CC1-5DDDFDDA1BF2}" type="presParOf" srcId="{02A81455-4A37-44DB-BD8B-4D601455CF8F}" destId="{7460870D-4933-4357-A792-A6D7969B7807}" srcOrd="1" destOrd="0" presId="urn:microsoft.com/office/officeart/2005/8/layout/orgChart1"/>
    <dgm:cxn modelId="{05149602-D8A3-4109-A1EE-55639FFC5EDB}" type="presParOf" srcId="{02A81455-4A37-44DB-BD8B-4D601455CF8F}" destId="{0BEF0EE0-466A-498A-924F-99C835014A63}" srcOrd="2" destOrd="0" presId="urn:microsoft.com/office/officeart/2005/8/layout/orgChart1"/>
    <dgm:cxn modelId="{23B6FF15-90F8-4AB5-9DAE-DB8535BE96F4}" type="presParOf" srcId="{840F9B54-8C03-49ED-96C7-C1AB7134C6C4}" destId="{68AF37CA-540E-4120-8A68-B57E502D1467}" srcOrd="2" destOrd="0" presId="urn:microsoft.com/office/officeart/2005/8/layout/orgChart1"/>
    <dgm:cxn modelId="{96D04058-5C46-414D-B753-C5907AE32148}" type="presParOf" srcId="{840F9B54-8C03-49ED-96C7-C1AB7134C6C4}" destId="{ABB8F89C-CE49-4139-B244-ECF1D8C9368C}" srcOrd="3" destOrd="0" presId="urn:microsoft.com/office/officeart/2005/8/layout/orgChart1"/>
    <dgm:cxn modelId="{87C939ED-9E46-4E82-AEDA-C12D70C2859C}" type="presParOf" srcId="{ABB8F89C-CE49-4139-B244-ECF1D8C9368C}" destId="{ED7FB7E2-1E5B-4F97-AE5D-E46B97776274}" srcOrd="0" destOrd="0" presId="urn:microsoft.com/office/officeart/2005/8/layout/orgChart1"/>
    <dgm:cxn modelId="{5B9CA575-38FD-49EC-8189-690DD26A1CD5}" type="presParOf" srcId="{ED7FB7E2-1E5B-4F97-AE5D-E46B97776274}" destId="{D5B336FE-3770-47DF-9D62-A0B3916B599A}" srcOrd="0" destOrd="0" presId="urn:microsoft.com/office/officeart/2005/8/layout/orgChart1"/>
    <dgm:cxn modelId="{264E6DBB-41C7-4B13-AA29-9449E0467B9B}" type="presParOf" srcId="{ED7FB7E2-1E5B-4F97-AE5D-E46B97776274}" destId="{3701B6BF-F5D9-4DC4-8445-341BC3ED6F93}" srcOrd="1" destOrd="0" presId="urn:microsoft.com/office/officeart/2005/8/layout/orgChart1"/>
    <dgm:cxn modelId="{D6A2719A-A88A-4454-9DC7-508A863CB895}" type="presParOf" srcId="{ABB8F89C-CE49-4139-B244-ECF1D8C9368C}" destId="{0115ADAA-F4B2-45CC-8A7F-2DFCFF2F2D05}" srcOrd="1" destOrd="0" presId="urn:microsoft.com/office/officeart/2005/8/layout/orgChart1"/>
    <dgm:cxn modelId="{C51B4C0F-AC0C-4D7D-BB5A-1CBD99E71BE9}" type="presParOf" srcId="{ABB8F89C-CE49-4139-B244-ECF1D8C9368C}" destId="{1BAB6D29-DE71-4E6B-93F6-82AAC81C7E23}" srcOrd="2" destOrd="0" presId="urn:microsoft.com/office/officeart/2005/8/layout/orgChart1"/>
    <dgm:cxn modelId="{E16FDE01-06C5-42F6-B927-C8102BE67247}" type="presParOf" srcId="{840F9B54-8C03-49ED-96C7-C1AB7134C6C4}" destId="{E2724A30-21B5-41A6-B4CA-24DAE1581624}" srcOrd="4" destOrd="0" presId="urn:microsoft.com/office/officeart/2005/8/layout/orgChart1"/>
    <dgm:cxn modelId="{84656677-0DB4-401C-916A-6571BAB36E0F}" type="presParOf" srcId="{840F9B54-8C03-49ED-96C7-C1AB7134C6C4}" destId="{772C4667-246B-4592-A2F5-0B2DC476219F}" srcOrd="5" destOrd="0" presId="urn:microsoft.com/office/officeart/2005/8/layout/orgChart1"/>
    <dgm:cxn modelId="{114CF26B-CBF5-4D1D-A90D-8F74F7CA9D39}" type="presParOf" srcId="{772C4667-246B-4592-A2F5-0B2DC476219F}" destId="{8004A4F5-DD35-4A26-BC54-18904B578834}" srcOrd="0" destOrd="0" presId="urn:microsoft.com/office/officeart/2005/8/layout/orgChart1"/>
    <dgm:cxn modelId="{53C617FF-AD95-4163-908C-843A58298AD4}" type="presParOf" srcId="{8004A4F5-DD35-4A26-BC54-18904B578834}" destId="{E7078792-D712-4650-9717-16027C04A170}" srcOrd="0" destOrd="0" presId="urn:microsoft.com/office/officeart/2005/8/layout/orgChart1"/>
    <dgm:cxn modelId="{49E06A85-1D99-4424-9913-49C877C3D3AC}" type="presParOf" srcId="{8004A4F5-DD35-4A26-BC54-18904B578834}" destId="{F04446E6-DE4B-4313-B846-493AD17A7A0F}" srcOrd="1" destOrd="0" presId="urn:microsoft.com/office/officeart/2005/8/layout/orgChart1"/>
    <dgm:cxn modelId="{DABDF073-56D4-45A2-8184-7C55104F50F2}" type="presParOf" srcId="{772C4667-246B-4592-A2F5-0B2DC476219F}" destId="{5F160462-E5A7-4E1E-99B3-9FC0F827BBB4}" srcOrd="1" destOrd="0" presId="urn:microsoft.com/office/officeart/2005/8/layout/orgChart1"/>
    <dgm:cxn modelId="{C12ED3C4-C84D-4BEF-B39E-75F5D7473060}" type="presParOf" srcId="{772C4667-246B-4592-A2F5-0B2DC476219F}" destId="{358803B3-4FA5-43A8-A3AA-A6358BD9562D}" srcOrd="2" destOrd="0" presId="urn:microsoft.com/office/officeart/2005/8/layout/orgChart1"/>
    <dgm:cxn modelId="{675AD5E9-240D-47A3-8EDB-5ED68B0023C2}" type="presParOf" srcId="{FE656C0A-1DA5-454A-9CBC-6CF6F7EF31FC}" destId="{E8BB647A-8C40-47DD-8B78-32A6B2D4933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0E965AD-86B9-4648-ABD9-A3834D28F3F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48CDA5-C42C-465E-9707-A7D9608BC28F}">
      <dgm:prSet phldrT="[Text]"/>
      <dgm:spPr/>
      <dgm:t>
        <a:bodyPr/>
        <a:lstStyle/>
        <a:p>
          <a:r>
            <a:rPr lang="ru-RU" dirty="0" smtClean="0"/>
            <a:t>Кандидат</a:t>
          </a:r>
          <a:endParaRPr lang="en-US" dirty="0"/>
        </a:p>
      </dgm:t>
    </dgm:pt>
    <dgm:pt modelId="{0D86733D-DBC4-453F-A394-B250B24A66A8}" type="parTrans" cxnId="{38323616-2FDF-4097-85BB-BBF80153BA94}">
      <dgm:prSet/>
      <dgm:spPr/>
      <dgm:t>
        <a:bodyPr/>
        <a:lstStyle/>
        <a:p>
          <a:endParaRPr lang="en-US"/>
        </a:p>
      </dgm:t>
    </dgm:pt>
    <dgm:pt modelId="{9D533A89-0C9C-4FB8-95D8-10CEF9016122}" type="sibTrans" cxnId="{38323616-2FDF-4097-85BB-BBF80153BA94}">
      <dgm:prSet/>
      <dgm:spPr/>
      <dgm:t>
        <a:bodyPr/>
        <a:lstStyle/>
        <a:p>
          <a:endParaRPr lang="en-US"/>
        </a:p>
      </dgm:t>
    </dgm:pt>
    <dgm:pt modelId="{709872E4-4677-482B-BD9F-F1FE44E2760E}">
      <dgm:prSet phldrT="[Text]"/>
      <dgm:spPr>
        <a:solidFill>
          <a:srgbClr val="00B050"/>
        </a:solidFill>
      </dgm:spPr>
      <dgm:t>
        <a:bodyPr/>
        <a:lstStyle/>
        <a:p>
          <a:r>
            <a:rPr lang="ru-RU" dirty="0" smtClean="0"/>
            <a:t>Практик</a:t>
          </a:r>
          <a:endParaRPr lang="en-US" dirty="0"/>
        </a:p>
      </dgm:t>
    </dgm:pt>
    <dgm:pt modelId="{A3B30B83-0F12-4829-8513-A52BEF4A8E6A}" type="parTrans" cxnId="{273DCE8E-78AC-4800-8F46-8DC81A0C79F6}">
      <dgm:prSet/>
      <dgm:spPr/>
      <dgm:t>
        <a:bodyPr/>
        <a:lstStyle/>
        <a:p>
          <a:endParaRPr lang="en-US"/>
        </a:p>
      </dgm:t>
    </dgm:pt>
    <dgm:pt modelId="{5FFEB603-7934-469D-AAD9-5826473D801D}" type="sibTrans" cxnId="{273DCE8E-78AC-4800-8F46-8DC81A0C79F6}">
      <dgm:prSet/>
      <dgm:spPr/>
      <dgm:t>
        <a:bodyPr/>
        <a:lstStyle/>
        <a:p>
          <a:endParaRPr lang="en-US"/>
        </a:p>
      </dgm:t>
    </dgm:pt>
    <dgm:pt modelId="{4AE34146-80B9-454D-A4BA-ED4034DC4414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ru-RU" dirty="0" smtClean="0"/>
            <a:t>Фрилансер</a:t>
          </a:r>
          <a:endParaRPr lang="en-US" dirty="0"/>
        </a:p>
      </dgm:t>
    </dgm:pt>
    <dgm:pt modelId="{25780705-6084-4844-A68E-E9EAA60AEF85}" type="parTrans" cxnId="{307E1C08-EED2-4E06-AF1B-C13B82764249}">
      <dgm:prSet/>
      <dgm:spPr/>
      <dgm:t>
        <a:bodyPr/>
        <a:lstStyle/>
        <a:p>
          <a:endParaRPr lang="en-US"/>
        </a:p>
      </dgm:t>
    </dgm:pt>
    <dgm:pt modelId="{2B37D90F-389A-429B-B814-524762BE0CA3}" type="sibTrans" cxnId="{307E1C08-EED2-4E06-AF1B-C13B82764249}">
      <dgm:prSet/>
      <dgm:spPr/>
      <dgm:t>
        <a:bodyPr/>
        <a:lstStyle/>
        <a:p>
          <a:endParaRPr lang="en-US"/>
        </a:p>
      </dgm:t>
    </dgm:pt>
    <dgm:pt modelId="{2DB8E253-781F-40A1-AA4A-C4EECAF17557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ru-RU" dirty="0" smtClean="0"/>
            <a:t>Болтун</a:t>
          </a:r>
          <a:endParaRPr lang="en-US" dirty="0"/>
        </a:p>
      </dgm:t>
    </dgm:pt>
    <dgm:pt modelId="{875E21AD-B0A2-42A6-9EF2-20F268180D85}" type="parTrans" cxnId="{D1623654-7752-4452-99B6-77D86A808736}">
      <dgm:prSet/>
      <dgm:spPr/>
      <dgm:t>
        <a:bodyPr/>
        <a:lstStyle/>
        <a:p>
          <a:endParaRPr lang="en-US"/>
        </a:p>
      </dgm:t>
    </dgm:pt>
    <dgm:pt modelId="{EF8A4CE3-40C0-4A2C-902D-5CC57F596918}" type="sibTrans" cxnId="{D1623654-7752-4452-99B6-77D86A808736}">
      <dgm:prSet/>
      <dgm:spPr/>
      <dgm:t>
        <a:bodyPr/>
        <a:lstStyle/>
        <a:p>
          <a:endParaRPr lang="en-US"/>
        </a:p>
      </dgm:t>
    </dgm:pt>
    <dgm:pt modelId="{6AC641DF-CE94-48A5-83EB-BE72FEA73DB7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ru-RU" dirty="0" smtClean="0"/>
            <a:t>Псих</a:t>
          </a:r>
          <a:endParaRPr lang="en-US" dirty="0"/>
        </a:p>
      </dgm:t>
    </dgm:pt>
    <dgm:pt modelId="{68828208-E645-41D8-9F87-B43D57BB243F}" type="parTrans" cxnId="{6592AD98-5050-4C95-91B0-D624A194EBF4}">
      <dgm:prSet/>
      <dgm:spPr/>
      <dgm:t>
        <a:bodyPr/>
        <a:lstStyle/>
        <a:p>
          <a:endParaRPr lang="en-US"/>
        </a:p>
      </dgm:t>
    </dgm:pt>
    <dgm:pt modelId="{5EDED6D2-54B2-42F3-8761-D5B196B89844}" type="sibTrans" cxnId="{6592AD98-5050-4C95-91B0-D624A194EBF4}">
      <dgm:prSet/>
      <dgm:spPr/>
      <dgm:t>
        <a:bodyPr/>
        <a:lstStyle/>
        <a:p>
          <a:endParaRPr lang="en-US"/>
        </a:p>
      </dgm:t>
    </dgm:pt>
    <dgm:pt modelId="{AAB00214-DC2A-4F49-8170-DDA78489CDE4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ru-RU" dirty="0" smtClean="0"/>
            <a:t>Теоретик</a:t>
          </a:r>
          <a:endParaRPr lang="en-US" dirty="0"/>
        </a:p>
      </dgm:t>
    </dgm:pt>
    <dgm:pt modelId="{C806F4A6-377B-4A40-ACA7-6C96404026E0}" type="parTrans" cxnId="{7926E8EF-7CD4-4911-B812-F56C02E12829}">
      <dgm:prSet/>
      <dgm:spPr/>
      <dgm:t>
        <a:bodyPr/>
        <a:lstStyle/>
        <a:p>
          <a:endParaRPr lang="en-US"/>
        </a:p>
      </dgm:t>
    </dgm:pt>
    <dgm:pt modelId="{C8710EF4-8184-4EF0-B17D-C4365EB0D15A}" type="sibTrans" cxnId="{7926E8EF-7CD4-4911-B812-F56C02E12829}">
      <dgm:prSet/>
      <dgm:spPr/>
      <dgm:t>
        <a:bodyPr/>
        <a:lstStyle/>
        <a:p>
          <a:endParaRPr lang="en-US"/>
        </a:p>
      </dgm:t>
    </dgm:pt>
    <dgm:pt modelId="{3A0331AB-7095-4FB0-B716-8E84AD0CA83A}">
      <dgm:prSet phldrT="[Text]"/>
      <dgm:spPr>
        <a:solidFill>
          <a:srgbClr val="FFC000"/>
        </a:solidFill>
      </dgm:spPr>
      <dgm:t>
        <a:bodyPr/>
        <a:lstStyle/>
        <a:p>
          <a:r>
            <a:rPr lang="ru-RU" dirty="0" smtClean="0"/>
            <a:t>Поддержка</a:t>
          </a:r>
          <a:endParaRPr lang="en-US" dirty="0"/>
        </a:p>
      </dgm:t>
    </dgm:pt>
    <dgm:pt modelId="{771B7DD4-5623-40BF-9855-E20A9BCF2FB7}" type="parTrans" cxnId="{B4449787-FEDF-43EB-94D4-F679037ECE8C}">
      <dgm:prSet/>
      <dgm:spPr/>
      <dgm:t>
        <a:bodyPr/>
        <a:lstStyle/>
        <a:p>
          <a:endParaRPr lang="en-US"/>
        </a:p>
      </dgm:t>
    </dgm:pt>
    <dgm:pt modelId="{5ECABCEB-329B-4F99-8633-ECE6504C6AA9}" type="sibTrans" cxnId="{B4449787-FEDF-43EB-94D4-F679037ECE8C}">
      <dgm:prSet/>
      <dgm:spPr/>
      <dgm:t>
        <a:bodyPr/>
        <a:lstStyle/>
        <a:p>
          <a:endParaRPr lang="en-US"/>
        </a:p>
      </dgm:t>
    </dgm:pt>
    <dgm:pt modelId="{8E34929B-7E53-4C1D-B59D-78C1FFE0B308}" type="pres">
      <dgm:prSet presAssocID="{B0E965AD-86B9-4648-ABD9-A3834D28F3F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A124F39-620C-4A9B-84BD-E7C5853921A5}" type="pres">
      <dgm:prSet presAssocID="{AD48CDA5-C42C-465E-9707-A7D9608BC28F}" presName="hierRoot1" presStyleCnt="0">
        <dgm:presLayoutVars>
          <dgm:hierBranch val="init"/>
        </dgm:presLayoutVars>
      </dgm:prSet>
      <dgm:spPr/>
    </dgm:pt>
    <dgm:pt modelId="{73FA0F9B-F7BC-4612-94B8-D7698EF39A1B}" type="pres">
      <dgm:prSet presAssocID="{AD48CDA5-C42C-465E-9707-A7D9608BC28F}" presName="rootComposite1" presStyleCnt="0"/>
      <dgm:spPr/>
    </dgm:pt>
    <dgm:pt modelId="{415E6539-611F-4EA0-BAD8-EE84CA754D6C}" type="pres">
      <dgm:prSet presAssocID="{AD48CDA5-C42C-465E-9707-A7D9608BC28F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2E8C73-B6BD-45A7-B5D1-581FD7311C73}" type="pres">
      <dgm:prSet presAssocID="{AD48CDA5-C42C-465E-9707-A7D9608BC28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04B30AC3-D1CB-47D3-9ED4-D7563E88DC0F}" type="pres">
      <dgm:prSet presAssocID="{AD48CDA5-C42C-465E-9707-A7D9608BC28F}" presName="hierChild2" presStyleCnt="0"/>
      <dgm:spPr/>
    </dgm:pt>
    <dgm:pt modelId="{EEBBE248-550B-4C48-83D9-F14578AEE3E8}" type="pres">
      <dgm:prSet presAssocID="{A3B30B83-0F12-4829-8513-A52BEF4A8E6A}" presName="Name37" presStyleLbl="parChTrans1D2" presStyleIdx="0" presStyleCnt="6"/>
      <dgm:spPr/>
      <dgm:t>
        <a:bodyPr/>
        <a:lstStyle/>
        <a:p>
          <a:endParaRPr lang="en-US"/>
        </a:p>
      </dgm:t>
    </dgm:pt>
    <dgm:pt modelId="{DD729C7D-7A5C-4B04-85E1-5683139212D9}" type="pres">
      <dgm:prSet presAssocID="{709872E4-4677-482B-BD9F-F1FE44E2760E}" presName="hierRoot2" presStyleCnt="0">
        <dgm:presLayoutVars>
          <dgm:hierBranch val="init"/>
        </dgm:presLayoutVars>
      </dgm:prSet>
      <dgm:spPr/>
    </dgm:pt>
    <dgm:pt modelId="{C9F89538-228F-4940-A5FA-F258FC03D1AD}" type="pres">
      <dgm:prSet presAssocID="{709872E4-4677-482B-BD9F-F1FE44E2760E}" presName="rootComposite" presStyleCnt="0"/>
      <dgm:spPr/>
    </dgm:pt>
    <dgm:pt modelId="{432DA2F8-D61F-462C-9884-AED92571399D}" type="pres">
      <dgm:prSet presAssocID="{709872E4-4677-482B-BD9F-F1FE44E2760E}" presName="rootText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6CADAFF-400E-466B-9AF9-1412DAFC0A71}" type="pres">
      <dgm:prSet presAssocID="{709872E4-4677-482B-BD9F-F1FE44E2760E}" presName="rootConnector" presStyleLbl="node2" presStyleIdx="0" presStyleCnt="6"/>
      <dgm:spPr/>
      <dgm:t>
        <a:bodyPr/>
        <a:lstStyle/>
        <a:p>
          <a:endParaRPr lang="en-US"/>
        </a:p>
      </dgm:t>
    </dgm:pt>
    <dgm:pt modelId="{7879029B-C603-4EEF-9622-A002A27D254B}" type="pres">
      <dgm:prSet presAssocID="{709872E4-4677-482B-BD9F-F1FE44E2760E}" presName="hierChild4" presStyleCnt="0"/>
      <dgm:spPr/>
    </dgm:pt>
    <dgm:pt modelId="{6DC8F275-494C-404C-89E4-9CFE41B3CB0C}" type="pres">
      <dgm:prSet presAssocID="{709872E4-4677-482B-BD9F-F1FE44E2760E}" presName="hierChild5" presStyleCnt="0"/>
      <dgm:spPr/>
    </dgm:pt>
    <dgm:pt modelId="{506C450F-006B-4E39-A582-9C6751863FBC}" type="pres">
      <dgm:prSet presAssocID="{771B7DD4-5623-40BF-9855-E20A9BCF2FB7}" presName="Name37" presStyleLbl="parChTrans1D2" presStyleIdx="1" presStyleCnt="6"/>
      <dgm:spPr/>
      <dgm:t>
        <a:bodyPr/>
        <a:lstStyle/>
        <a:p>
          <a:endParaRPr lang="en-US"/>
        </a:p>
      </dgm:t>
    </dgm:pt>
    <dgm:pt modelId="{9E5FB95B-1A28-479F-98D7-7326EBEAE6F4}" type="pres">
      <dgm:prSet presAssocID="{3A0331AB-7095-4FB0-B716-8E84AD0CA83A}" presName="hierRoot2" presStyleCnt="0">
        <dgm:presLayoutVars>
          <dgm:hierBranch val="init"/>
        </dgm:presLayoutVars>
      </dgm:prSet>
      <dgm:spPr/>
    </dgm:pt>
    <dgm:pt modelId="{51751C8D-E546-4B0C-893A-5BBCC8110D77}" type="pres">
      <dgm:prSet presAssocID="{3A0331AB-7095-4FB0-B716-8E84AD0CA83A}" presName="rootComposite" presStyleCnt="0"/>
      <dgm:spPr/>
    </dgm:pt>
    <dgm:pt modelId="{42E705A2-FB66-4D0A-817D-E26F03C01FC3}" type="pres">
      <dgm:prSet presAssocID="{3A0331AB-7095-4FB0-B716-8E84AD0CA83A}" presName="rootText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94C9324-98D3-48FC-A3A2-E4B9BDB792D3}" type="pres">
      <dgm:prSet presAssocID="{3A0331AB-7095-4FB0-B716-8E84AD0CA83A}" presName="rootConnector" presStyleLbl="node2" presStyleIdx="1" presStyleCnt="6"/>
      <dgm:spPr/>
      <dgm:t>
        <a:bodyPr/>
        <a:lstStyle/>
        <a:p>
          <a:endParaRPr lang="en-US"/>
        </a:p>
      </dgm:t>
    </dgm:pt>
    <dgm:pt modelId="{62EF539E-8411-4558-865E-5901E16B2E93}" type="pres">
      <dgm:prSet presAssocID="{3A0331AB-7095-4FB0-B716-8E84AD0CA83A}" presName="hierChild4" presStyleCnt="0"/>
      <dgm:spPr/>
    </dgm:pt>
    <dgm:pt modelId="{59B77F10-13A4-460F-9515-0B205CB40952}" type="pres">
      <dgm:prSet presAssocID="{3A0331AB-7095-4FB0-B716-8E84AD0CA83A}" presName="hierChild5" presStyleCnt="0"/>
      <dgm:spPr/>
    </dgm:pt>
    <dgm:pt modelId="{303A174D-5493-426B-A373-572837ECF382}" type="pres">
      <dgm:prSet presAssocID="{C806F4A6-377B-4A40-ACA7-6C96404026E0}" presName="Name37" presStyleLbl="parChTrans1D2" presStyleIdx="2" presStyleCnt="6"/>
      <dgm:spPr/>
      <dgm:t>
        <a:bodyPr/>
        <a:lstStyle/>
        <a:p>
          <a:endParaRPr lang="en-US"/>
        </a:p>
      </dgm:t>
    </dgm:pt>
    <dgm:pt modelId="{2BC40977-034E-489E-B532-94B4B0091DD2}" type="pres">
      <dgm:prSet presAssocID="{AAB00214-DC2A-4F49-8170-DDA78489CDE4}" presName="hierRoot2" presStyleCnt="0">
        <dgm:presLayoutVars>
          <dgm:hierBranch val="init"/>
        </dgm:presLayoutVars>
      </dgm:prSet>
      <dgm:spPr/>
    </dgm:pt>
    <dgm:pt modelId="{6C47C925-7071-42A1-A00B-DD8E7B4661CB}" type="pres">
      <dgm:prSet presAssocID="{AAB00214-DC2A-4F49-8170-DDA78489CDE4}" presName="rootComposite" presStyleCnt="0"/>
      <dgm:spPr/>
    </dgm:pt>
    <dgm:pt modelId="{9185878C-79F4-4C7A-A05C-C67BD3B9B207}" type="pres">
      <dgm:prSet presAssocID="{AAB00214-DC2A-4F49-8170-DDA78489CDE4}" presName="rootText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DEAA055-DA2A-4D19-B5BD-05CB957682F8}" type="pres">
      <dgm:prSet presAssocID="{AAB00214-DC2A-4F49-8170-DDA78489CDE4}" presName="rootConnector" presStyleLbl="node2" presStyleIdx="2" presStyleCnt="6"/>
      <dgm:spPr/>
      <dgm:t>
        <a:bodyPr/>
        <a:lstStyle/>
        <a:p>
          <a:endParaRPr lang="en-US"/>
        </a:p>
      </dgm:t>
    </dgm:pt>
    <dgm:pt modelId="{A70C71DA-AC44-4EDD-9E78-5A2E5B6FB3E2}" type="pres">
      <dgm:prSet presAssocID="{AAB00214-DC2A-4F49-8170-DDA78489CDE4}" presName="hierChild4" presStyleCnt="0"/>
      <dgm:spPr/>
    </dgm:pt>
    <dgm:pt modelId="{B38CEAB7-0F75-4670-A6A5-7D091D552597}" type="pres">
      <dgm:prSet presAssocID="{AAB00214-DC2A-4F49-8170-DDA78489CDE4}" presName="hierChild5" presStyleCnt="0"/>
      <dgm:spPr/>
    </dgm:pt>
    <dgm:pt modelId="{6E609BB1-329D-46C9-9C86-E46D9462CCD1}" type="pres">
      <dgm:prSet presAssocID="{25780705-6084-4844-A68E-E9EAA60AEF85}" presName="Name37" presStyleLbl="parChTrans1D2" presStyleIdx="3" presStyleCnt="6"/>
      <dgm:spPr/>
      <dgm:t>
        <a:bodyPr/>
        <a:lstStyle/>
        <a:p>
          <a:endParaRPr lang="en-US"/>
        </a:p>
      </dgm:t>
    </dgm:pt>
    <dgm:pt modelId="{6F6CF04B-0703-4C2B-8E8B-74E6602BBAE9}" type="pres">
      <dgm:prSet presAssocID="{4AE34146-80B9-454D-A4BA-ED4034DC4414}" presName="hierRoot2" presStyleCnt="0">
        <dgm:presLayoutVars>
          <dgm:hierBranch val="init"/>
        </dgm:presLayoutVars>
      </dgm:prSet>
      <dgm:spPr/>
    </dgm:pt>
    <dgm:pt modelId="{51A417FC-3FBC-444A-B93D-3B9E50744017}" type="pres">
      <dgm:prSet presAssocID="{4AE34146-80B9-454D-A4BA-ED4034DC4414}" presName="rootComposite" presStyleCnt="0"/>
      <dgm:spPr/>
    </dgm:pt>
    <dgm:pt modelId="{8BB59369-49A2-4435-AC2A-FB2D638DCE33}" type="pres">
      <dgm:prSet presAssocID="{4AE34146-80B9-454D-A4BA-ED4034DC4414}" presName="rootText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5B3EDD-E7C6-479E-BAB3-BC23E4EFB631}" type="pres">
      <dgm:prSet presAssocID="{4AE34146-80B9-454D-A4BA-ED4034DC4414}" presName="rootConnector" presStyleLbl="node2" presStyleIdx="3" presStyleCnt="6"/>
      <dgm:spPr/>
      <dgm:t>
        <a:bodyPr/>
        <a:lstStyle/>
        <a:p>
          <a:endParaRPr lang="en-US"/>
        </a:p>
      </dgm:t>
    </dgm:pt>
    <dgm:pt modelId="{33CA99D8-C5C9-4AD7-8153-9B2C9D95798D}" type="pres">
      <dgm:prSet presAssocID="{4AE34146-80B9-454D-A4BA-ED4034DC4414}" presName="hierChild4" presStyleCnt="0"/>
      <dgm:spPr/>
    </dgm:pt>
    <dgm:pt modelId="{C5F910B1-D26A-4FD3-942D-C6E2C2027C93}" type="pres">
      <dgm:prSet presAssocID="{4AE34146-80B9-454D-A4BA-ED4034DC4414}" presName="hierChild5" presStyleCnt="0"/>
      <dgm:spPr/>
    </dgm:pt>
    <dgm:pt modelId="{A465EF50-97AD-4F94-9C26-0131C8746F6A}" type="pres">
      <dgm:prSet presAssocID="{875E21AD-B0A2-42A6-9EF2-20F268180D85}" presName="Name37" presStyleLbl="parChTrans1D2" presStyleIdx="4" presStyleCnt="6"/>
      <dgm:spPr/>
      <dgm:t>
        <a:bodyPr/>
        <a:lstStyle/>
        <a:p>
          <a:endParaRPr lang="en-US"/>
        </a:p>
      </dgm:t>
    </dgm:pt>
    <dgm:pt modelId="{F42BECDA-8583-4601-8198-B1480B624DA9}" type="pres">
      <dgm:prSet presAssocID="{2DB8E253-781F-40A1-AA4A-C4EECAF17557}" presName="hierRoot2" presStyleCnt="0">
        <dgm:presLayoutVars>
          <dgm:hierBranch val="init"/>
        </dgm:presLayoutVars>
      </dgm:prSet>
      <dgm:spPr/>
    </dgm:pt>
    <dgm:pt modelId="{1CDFBD1B-9A63-41FB-BFEE-F070C3B8ACAE}" type="pres">
      <dgm:prSet presAssocID="{2DB8E253-781F-40A1-AA4A-C4EECAF17557}" presName="rootComposite" presStyleCnt="0"/>
      <dgm:spPr/>
    </dgm:pt>
    <dgm:pt modelId="{6A508D85-F905-4A31-8582-4DBBCFB3BC18}" type="pres">
      <dgm:prSet presAssocID="{2DB8E253-781F-40A1-AA4A-C4EECAF17557}" presName="rootText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3D94D5-5B0F-45F5-A394-2200BDAFA0B7}" type="pres">
      <dgm:prSet presAssocID="{2DB8E253-781F-40A1-AA4A-C4EECAF17557}" presName="rootConnector" presStyleLbl="node2" presStyleIdx="4" presStyleCnt="6"/>
      <dgm:spPr/>
      <dgm:t>
        <a:bodyPr/>
        <a:lstStyle/>
        <a:p>
          <a:endParaRPr lang="en-US"/>
        </a:p>
      </dgm:t>
    </dgm:pt>
    <dgm:pt modelId="{C6EB68F8-6A18-4E6C-ACA6-A0B3EA42A14E}" type="pres">
      <dgm:prSet presAssocID="{2DB8E253-781F-40A1-AA4A-C4EECAF17557}" presName="hierChild4" presStyleCnt="0"/>
      <dgm:spPr/>
    </dgm:pt>
    <dgm:pt modelId="{564263FF-B2CA-46ED-A6D2-0718C5C21A6B}" type="pres">
      <dgm:prSet presAssocID="{2DB8E253-781F-40A1-AA4A-C4EECAF17557}" presName="hierChild5" presStyleCnt="0"/>
      <dgm:spPr/>
    </dgm:pt>
    <dgm:pt modelId="{9AF19745-FFE1-49C3-A809-4E110C70BBA6}" type="pres">
      <dgm:prSet presAssocID="{68828208-E645-41D8-9F87-B43D57BB243F}" presName="Name37" presStyleLbl="parChTrans1D2" presStyleIdx="5" presStyleCnt="6"/>
      <dgm:spPr/>
      <dgm:t>
        <a:bodyPr/>
        <a:lstStyle/>
        <a:p>
          <a:endParaRPr lang="en-US"/>
        </a:p>
      </dgm:t>
    </dgm:pt>
    <dgm:pt modelId="{C48B46A9-A0B4-4975-893B-AAD8BEAC1958}" type="pres">
      <dgm:prSet presAssocID="{6AC641DF-CE94-48A5-83EB-BE72FEA73DB7}" presName="hierRoot2" presStyleCnt="0">
        <dgm:presLayoutVars>
          <dgm:hierBranch val="init"/>
        </dgm:presLayoutVars>
      </dgm:prSet>
      <dgm:spPr/>
    </dgm:pt>
    <dgm:pt modelId="{BAC36E16-AA7D-4D14-A863-2472BC6DB82A}" type="pres">
      <dgm:prSet presAssocID="{6AC641DF-CE94-48A5-83EB-BE72FEA73DB7}" presName="rootComposite" presStyleCnt="0"/>
      <dgm:spPr/>
    </dgm:pt>
    <dgm:pt modelId="{7A09E250-984B-471A-A738-8CBB5C2DBF78}" type="pres">
      <dgm:prSet presAssocID="{6AC641DF-CE94-48A5-83EB-BE72FEA73DB7}" presName="rootText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BA331FE-657A-4E33-8698-DDDD559C9779}" type="pres">
      <dgm:prSet presAssocID="{6AC641DF-CE94-48A5-83EB-BE72FEA73DB7}" presName="rootConnector" presStyleLbl="node2" presStyleIdx="5" presStyleCnt="6"/>
      <dgm:spPr/>
      <dgm:t>
        <a:bodyPr/>
        <a:lstStyle/>
        <a:p>
          <a:endParaRPr lang="en-US"/>
        </a:p>
      </dgm:t>
    </dgm:pt>
    <dgm:pt modelId="{46EC3936-DDB5-4577-9664-312497CC4670}" type="pres">
      <dgm:prSet presAssocID="{6AC641DF-CE94-48A5-83EB-BE72FEA73DB7}" presName="hierChild4" presStyleCnt="0"/>
      <dgm:spPr/>
    </dgm:pt>
    <dgm:pt modelId="{53BEB69E-A4E0-4611-BB33-8BA3ED6C6C20}" type="pres">
      <dgm:prSet presAssocID="{6AC641DF-CE94-48A5-83EB-BE72FEA73DB7}" presName="hierChild5" presStyleCnt="0"/>
      <dgm:spPr/>
    </dgm:pt>
    <dgm:pt modelId="{B49B2235-DBB7-4BD7-BF3D-3FFE632DA781}" type="pres">
      <dgm:prSet presAssocID="{AD48CDA5-C42C-465E-9707-A7D9608BC28F}" presName="hierChild3" presStyleCnt="0"/>
      <dgm:spPr/>
    </dgm:pt>
  </dgm:ptLst>
  <dgm:cxnLst>
    <dgm:cxn modelId="{307E1C08-EED2-4E06-AF1B-C13B82764249}" srcId="{AD48CDA5-C42C-465E-9707-A7D9608BC28F}" destId="{4AE34146-80B9-454D-A4BA-ED4034DC4414}" srcOrd="3" destOrd="0" parTransId="{25780705-6084-4844-A68E-E9EAA60AEF85}" sibTransId="{2B37D90F-389A-429B-B814-524762BE0CA3}"/>
    <dgm:cxn modelId="{7F8AA005-C43C-4B5E-8A26-C6EB977275F7}" type="presOf" srcId="{A3B30B83-0F12-4829-8513-A52BEF4A8E6A}" destId="{EEBBE248-550B-4C48-83D9-F14578AEE3E8}" srcOrd="0" destOrd="0" presId="urn:microsoft.com/office/officeart/2005/8/layout/orgChart1"/>
    <dgm:cxn modelId="{B8DDE581-D81A-4DF0-BC7C-4E50525B41A4}" type="presOf" srcId="{4AE34146-80B9-454D-A4BA-ED4034DC4414}" destId="{8BB59369-49A2-4435-AC2A-FB2D638DCE33}" srcOrd="0" destOrd="0" presId="urn:microsoft.com/office/officeart/2005/8/layout/orgChart1"/>
    <dgm:cxn modelId="{7EEE33B7-2E72-43E1-9308-E7E1BE4F012C}" type="presOf" srcId="{25780705-6084-4844-A68E-E9EAA60AEF85}" destId="{6E609BB1-329D-46C9-9C86-E46D9462CCD1}" srcOrd="0" destOrd="0" presId="urn:microsoft.com/office/officeart/2005/8/layout/orgChart1"/>
    <dgm:cxn modelId="{F548E2BF-E977-4A79-9C74-0FF68B757702}" type="presOf" srcId="{875E21AD-B0A2-42A6-9EF2-20F268180D85}" destId="{A465EF50-97AD-4F94-9C26-0131C8746F6A}" srcOrd="0" destOrd="0" presId="urn:microsoft.com/office/officeart/2005/8/layout/orgChart1"/>
    <dgm:cxn modelId="{A81F504C-EC7F-4148-B3A6-7E3EAC53510C}" type="presOf" srcId="{709872E4-4677-482B-BD9F-F1FE44E2760E}" destId="{432DA2F8-D61F-462C-9884-AED92571399D}" srcOrd="0" destOrd="0" presId="urn:microsoft.com/office/officeart/2005/8/layout/orgChart1"/>
    <dgm:cxn modelId="{C6DE2599-8510-4C43-994B-A512F0D03D8A}" type="presOf" srcId="{6AC641DF-CE94-48A5-83EB-BE72FEA73DB7}" destId="{4BA331FE-657A-4E33-8698-DDDD559C9779}" srcOrd="1" destOrd="0" presId="urn:microsoft.com/office/officeart/2005/8/layout/orgChart1"/>
    <dgm:cxn modelId="{DF099A55-CEC7-43DA-9955-4F6BB2B17EE0}" type="presOf" srcId="{3A0331AB-7095-4FB0-B716-8E84AD0CA83A}" destId="{194C9324-98D3-48FC-A3A2-E4B9BDB792D3}" srcOrd="1" destOrd="0" presId="urn:microsoft.com/office/officeart/2005/8/layout/orgChart1"/>
    <dgm:cxn modelId="{359FA6E1-EE72-41D7-A42A-1E1BF0A0D2E8}" type="presOf" srcId="{709872E4-4677-482B-BD9F-F1FE44E2760E}" destId="{16CADAFF-400E-466B-9AF9-1412DAFC0A71}" srcOrd="1" destOrd="0" presId="urn:microsoft.com/office/officeart/2005/8/layout/orgChart1"/>
    <dgm:cxn modelId="{4A480CF4-EC12-4604-AC48-918FEF1733EB}" type="presOf" srcId="{AD48CDA5-C42C-465E-9707-A7D9608BC28F}" destId="{2E2E8C73-B6BD-45A7-B5D1-581FD7311C73}" srcOrd="1" destOrd="0" presId="urn:microsoft.com/office/officeart/2005/8/layout/orgChart1"/>
    <dgm:cxn modelId="{9DD39D4C-378D-436A-96F5-14DB3BB74592}" type="presOf" srcId="{68828208-E645-41D8-9F87-B43D57BB243F}" destId="{9AF19745-FFE1-49C3-A809-4E110C70BBA6}" srcOrd="0" destOrd="0" presId="urn:microsoft.com/office/officeart/2005/8/layout/orgChart1"/>
    <dgm:cxn modelId="{2A2548D0-0681-4E99-BCCE-1008AA823F31}" type="presOf" srcId="{6AC641DF-CE94-48A5-83EB-BE72FEA73DB7}" destId="{7A09E250-984B-471A-A738-8CBB5C2DBF78}" srcOrd="0" destOrd="0" presId="urn:microsoft.com/office/officeart/2005/8/layout/orgChart1"/>
    <dgm:cxn modelId="{8F4D8F0C-C671-41DD-BFF9-2948505FC36B}" type="presOf" srcId="{4AE34146-80B9-454D-A4BA-ED4034DC4414}" destId="{155B3EDD-E7C6-479E-BAB3-BC23E4EFB631}" srcOrd="1" destOrd="0" presId="urn:microsoft.com/office/officeart/2005/8/layout/orgChart1"/>
    <dgm:cxn modelId="{7926E8EF-7CD4-4911-B812-F56C02E12829}" srcId="{AD48CDA5-C42C-465E-9707-A7D9608BC28F}" destId="{AAB00214-DC2A-4F49-8170-DDA78489CDE4}" srcOrd="2" destOrd="0" parTransId="{C806F4A6-377B-4A40-ACA7-6C96404026E0}" sibTransId="{C8710EF4-8184-4EF0-B17D-C4365EB0D15A}"/>
    <dgm:cxn modelId="{F74EDE61-1340-49D6-99DA-4CC0ABBBDC61}" type="presOf" srcId="{771B7DD4-5623-40BF-9855-E20A9BCF2FB7}" destId="{506C450F-006B-4E39-A582-9C6751863FBC}" srcOrd="0" destOrd="0" presId="urn:microsoft.com/office/officeart/2005/8/layout/orgChart1"/>
    <dgm:cxn modelId="{D1623654-7752-4452-99B6-77D86A808736}" srcId="{AD48CDA5-C42C-465E-9707-A7D9608BC28F}" destId="{2DB8E253-781F-40A1-AA4A-C4EECAF17557}" srcOrd="4" destOrd="0" parTransId="{875E21AD-B0A2-42A6-9EF2-20F268180D85}" sibTransId="{EF8A4CE3-40C0-4A2C-902D-5CC57F596918}"/>
    <dgm:cxn modelId="{B4449787-FEDF-43EB-94D4-F679037ECE8C}" srcId="{AD48CDA5-C42C-465E-9707-A7D9608BC28F}" destId="{3A0331AB-7095-4FB0-B716-8E84AD0CA83A}" srcOrd="1" destOrd="0" parTransId="{771B7DD4-5623-40BF-9855-E20A9BCF2FB7}" sibTransId="{5ECABCEB-329B-4F99-8633-ECE6504C6AA9}"/>
    <dgm:cxn modelId="{BD7346A5-F689-4B7E-9009-F4E54009DE37}" type="presOf" srcId="{2DB8E253-781F-40A1-AA4A-C4EECAF17557}" destId="{6A508D85-F905-4A31-8582-4DBBCFB3BC18}" srcOrd="0" destOrd="0" presId="urn:microsoft.com/office/officeart/2005/8/layout/orgChart1"/>
    <dgm:cxn modelId="{38323616-2FDF-4097-85BB-BBF80153BA94}" srcId="{B0E965AD-86B9-4648-ABD9-A3834D28F3F5}" destId="{AD48CDA5-C42C-465E-9707-A7D9608BC28F}" srcOrd="0" destOrd="0" parTransId="{0D86733D-DBC4-453F-A394-B250B24A66A8}" sibTransId="{9D533A89-0C9C-4FB8-95D8-10CEF9016122}"/>
    <dgm:cxn modelId="{B68BA2BE-785D-4869-A89A-9262C4AD0A77}" type="presOf" srcId="{AAB00214-DC2A-4F49-8170-DDA78489CDE4}" destId="{9185878C-79F4-4C7A-A05C-C67BD3B9B207}" srcOrd="0" destOrd="0" presId="urn:microsoft.com/office/officeart/2005/8/layout/orgChart1"/>
    <dgm:cxn modelId="{8C433BA1-FA0E-40D1-95D3-C1A58C730019}" type="presOf" srcId="{C806F4A6-377B-4A40-ACA7-6C96404026E0}" destId="{303A174D-5493-426B-A373-572837ECF382}" srcOrd="0" destOrd="0" presId="urn:microsoft.com/office/officeart/2005/8/layout/orgChart1"/>
    <dgm:cxn modelId="{985B379F-161E-4C49-B8D7-BA5D1A0398F0}" type="presOf" srcId="{AD48CDA5-C42C-465E-9707-A7D9608BC28F}" destId="{415E6539-611F-4EA0-BAD8-EE84CA754D6C}" srcOrd="0" destOrd="0" presId="urn:microsoft.com/office/officeart/2005/8/layout/orgChart1"/>
    <dgm:cxn modelId="{6592AD98-5050-4C95-91B0-D624A194EBF4}" srcId="{AD48CDA5-C42C-465E-9707-A7D9608BC28F}" destId="{6AC641DF-CE94-48A5-83EB-BE72FEA73DB7}" srcOrd="5" destOrd="0" parTransId="{68828208-E645-41D8-9F87-B43D57BB243F}" sibTransId="{5EDED6D2-54B2-42F3-8761-D5B196B89844}"/>
    <dgm:cxn modelId="{3CC37AA2-20DB-40DD-A060-5BA783B6B3E1}" type="presOf" srcId="{3A0331AB-7095-4FB0-B716-8E84AD0CA83A}" destId="{42E705A2-FB66-4D0A-817D-E26F03C01FC3}" srcOrd="0" destOrd="0" presId="urn:microsoft.com/office/officeart/2005/8/layout/orgChart1"/>
    <dgm:cxn modelId="{273DCE8E-78AC-4800-8F46-8DC81A0C79F6}" srcId="{AD48CDA5-C42C-465E-9707-A7D9608BC28F}" destId="{709872E4-4677-482B-BD9F-F1FE44E2760E}" srcOrd="0" destOrd="0" parTransId="{A3B30B83-0F12-4829-8513-A52BEF4A8E6A}" sibTransId="{5FFEB603-7934-469D-AAD9-5826473D801D}"/>
    <dgm:cxn modelId="{6F7711BA-78A2-4E8D-A1AD-8E43499C0882}" type="presOf" srcId="{2DB8E253-781F-40A1-AA4A-C4EECAF17557}" destId="{153D94D5-5B0F-45F5-A394-2200BDAFA0B7}" srcOrd="1" destOrd="0" presId="urn:microsoft.com/office/officeart/2005/8/layout/orgChart1"/>
    <dgm:cxn modelId="{E80C62EC-9778-4FA7-BA6A-02525327C367}" type="presOf" srcId="{AAB00214-DC2A-4F49-8170-DDA78489CDE4}" destId="{7DEAA055-DA2A-4D19-B5BD-05CB957682F8}" srcOrd="1" destOrd="0" presId="urn:microsoft.com/office/officeart/2005/8/layout/orgChart1"/>
    <dgm:cxn modelId="{40F04F03-619E-4FA9-B400-0B18E597810F}" type="presOf" srcId="{B0E965AD-86B9-4648-ABD9-A3834D28F3F5}" destId="{8E34929B-7E53-4C1D-B59D-78C1FFE0B308}" srcOrd="0" destOrd="0" presId="urn:microsoft.com/office/officeart/2005/8/layout/orgChart1"/>
    <dgm:cxn modelId="{80E13BAA-C9C7-409D-8368-3B26431694F6}" type="presParOf" srcId="{8E34929B-7E53-4C1D-B59D-78C1FFE0B308}" destId="{5A124F39-620C-4A9B-84BD-E7C5853921A5}" srcOrd="0" destOrd="0" presId="urn:microsoft.com/office/officeart/2005/8/layout/orgChart1"/>
    <dgm:cxn modelId="{82677E37-ED82-42D9-9505-799F001D161A}" type="presParOf" srcId="{5A124F39-620C-4A9B-84BD-E7C5853921A5}" destId="{73FA0F9B-F7BC-4612-94B8-D7698EF39A1B}" srcOrd="0" destOrd="0" presId="urn:microsoft.com/office/officeart/2005/8/layout/orgChart1"/>
    <dgm:cxn modelId="{3FD281BA-0343-46A1-A26E-67896231AB9A}" type="presParOf" srcId="{73FA0F9B-F7BC-4612-94B8-D7698EF39A1B}" destId="{415E6539-611F-4EA0-BAD8-EE84CA754D6C}" srcOrd="0" destOrd="0" presId="urn:microsoft.com/office/officeart/2005/8/layout/orgChart1"/>
    <dgm:cxn modelId="{DC09670E-8B09-48C6-8D97-EB637F94CB38}" type="presParOf" srcId="{73FA0F9B-F7BC-4612-94B8-D7698EF39A1B}" destId="{2E2E8C73-B6BD-45A7-B5D1-581FD7311C73}" srcOrd="1" destOrd="0" presId="urn:microsoft.com/office/officeart/2005/8/layout/orgChart1"/>
    <dgm:cxn modelId="{5F075830-112A-426F-BE5D-C8B34014E518}" type="presParOf" srcId="{5A124F39-620C-4A9B-84BD-E7C5853921A5}" destId="{04B30AC3-D1CB-47D3-9ED4-D7563E88DC0F}" srcOrd="1" destOrd="0" presId="urn:microsoft.com/office/officeart/2005/8/layout/orgChart1"/>
    <dgm:cxn modelId="{B6F413DC-8728-4707-8A81-DD04934C0BAE}" type="presParOf" srcId="{04B30AC3-D1CB-47D3-9ED4-D7563E88DC0F}" destId="{EEBBE248-550B-4C48-83D9-F14578AEE3E8}" srcOrd="0" destOrd="0" presId="urn:microsoft.com/office/officeart/2005/8/layout/orgChart1"/>
    <dgm:cxn modelId="{FA46ABE1-B5ED-4ADC-AFB8-CF32C111951D}" type="presParOf" srcId="{04B30AC3-D1CB-47D3-9ED4-D7563E88DC0F}" destId="{DD729C7D-7A5C-4B04-85E1-5683139212D9}" srcOrd="1" destOrd="0" presId="urn:microsoft.com/office/officeart/2005/8/layout/orgChart1"/>
    <dgm:cxn modelId="{D0BCE0C6-BCDE-4E66-9980-0B0296661753}" type="presParOf" srcId="{DD729C7D-7A5C-4B04-85E1-5683139212D9}" destId="{C9F89538-228F-4940-A5FA-F258FC03D1AD}" srcOrd="0" destOrd="0" presId="urn:microsoft.com/office/officeart/2005/8/layout/orgChart1"/>
    <dgm:cxn modelId="{F2C8CAC5-77F0-4CE4-AFE1-44EB583C610A}" type="presParOf" srcId="{C9F89538-228F-4940-A5FA-F258FC03D1AD}" destId="{432DA2F8-D61F-462C-9884-AED92571399D}" srcOrd="0" destOrd="0" presId="urn:microsoft.com/office/officeart/2005/8/layout/orgChart1"/>
    <dgm:cxn modelId="{2D9B0FAF-8814-460C-A593-582CA5D35C50}" type="presParOf" srcId="{C9F89538-228F-4940-A5FA-F258FC03D1AD}" destId="{16CADAFF-400E-466B-9AF9-1412DAFC0A71}" srcOrd="1" destOrd="0" presId="urn:microsoft.com/office/officeart/2005/8/layout/orgChart1"/>
    <dgm:cxn modelId="{849C963D-8755-48AB-904E-399A3B5AC270}" type="presParOf" srcId="{DD729C7D-7A5C-4B04-85E1-5683139212D9}" destId="{7879029B-C603-4EEF-9622-A002A27D254B}" srcOrd="1" destOrd="0" presId="urn:microsoft.com/office/officeart/2005/8/layout/orgChart1"/>
    <dgm:cxn modelId="{84F707BF-70B9-44F0-BDC2-DDA7A31E3BAA}" type="presParOf" srcId="{DD729C7D-7A5C-4B04-85E1-5683139212D9}" destId="{6DC8F275-494C-404C-89E4-9CFE41B3CB0C}" srcOrd="2" destOrd="0" presId="urn:microsoft.com/office/officeart/2005/8/layout/orgChart1"/>
    <dgm:cxn modelId="{2EBB2E49-23E1-48EF-8B09-6AA7F85F5140}" type="presParOf" srcId="{04B30AC3-D1CB-47D3-9ED4-D7563E88DC0F}" destId="{506C450F-006B-4E39-A582-9C6751863FBC}" srcOrd="2" destOrd="0" presId="urn:microsoft.com/office/officeart/2005/8/layout/orgChart1"/>
    <dgm:cxn modelId="{7DF0CF75-FDE3-4506-8884-2237C848D014}" type="presParOf" srcId="{04B30AC3-D1CB-47D3-9ED4-D7563E88DC0F}" destId="{9E5FB95B-1A28-479F-98D7-7326EBEAE6F4}" srcOrd="3" destOrd="0" presId="urn:microsoft.com/office/officeart/2005/8/layout/orgChart1"/>
    <dgm:cxn modelId="{79DFAE7C-361D-478D-BCCE-212D14A93637}" type="presParOf" srcId="{9E5FB95B-1A28-479F-98D7-7326EBEAE6F4}" destId="{51751C8D-E546-4B0C-893A-5BBCC8110D77}" srcOrd="0" destOrd="0" presId="urn:microsoft.com/office/officeart/2005/8/layout/orgChart1"/>
    <dgm:cxn modelId="{D32CEE67-952E-4539-8572-44104E0AA0B2}" type="presParOf" srcId="{51751C8D-E546-4B0C-893A-5BBCC8110D77}" destId="{42E705A2-FB66-4D0A-817D-E26F03C01FC3}" srcOrd="0" destOrd="0" presId="urn:microsoft.com/office/officeart/2005/8/layout/orgChart1"/>
    <dgm:cxn modelId="{3CFD2EB1-CF62-4F72-9B28-AB42236E7661}" type="presParOf" srcId="{51751C8D-E546-4B0C-893A-5BBCC8110D77}" destId="{194C9324-98D3-48FC-A3A2-E4B9BDB792D3}" srcOrd="1" destOrd="0" presId="urn:microsoft.com/office/officeart/2005/8/layout/orgChart1"/>
    <dgm:cxn modelId="{24E6739F-3B42-438E-B065-B17ABE7B766B}" type="presParOf" srcId="{9E5FB95B-1A28-479F-98D7-7326EBEAE6F4}" destId="{62EF539E-8411-4558-865E-5901E16B2E93}" srcOrd="1" destOrd="0" presId="urn:microsoft.com/office/officeart/2005/8/layout/orgChart1"/>
    <dgm:cxn modelId="{BBA9A3D3-9BA7-4B5B-B8DB-1A34948C7CED}" type="presParOf" srcId="{9E5FB95B-1A28-479F-98D7-7326EBEAE6F4}" destId="{59B77F10-13A4-460F-9515-0B205CB40952}" srcOrd="2" destOrd="0" presId="urn:microsoft.com/office/officeart/2005/8/layout/orgChart1"/>
    <dgm:cxn modelId="{97B86CA3-D8A6-45E5-B773-FA6DD9F24DC6}" type="presParOf" srcId="{04B30AC3-D1CB-47D3-9ED4-D7563E88DC0F}" destId="{303A174D-5493-426B-A373-572837ECF382}" srcOrd="4" destOrd="0" presId="urn:microsoft.com/office/officeart/2005/8/layout/orgChart1"/>
    <dgm:cxn modelId="{494D86B7-A6AB-42CA-AFF9-875E0F09AD76}" type="presParOf" srcId="{04B30AC3-D1CB-47D3-9ED4-D7563E88DC0F}" destId="{2BC40977-034E-489E-B532-94B4B0091DD2}" srcOrd="5" destOrd="0" presId="urn:microsoft.com/office/officeart/2005/8/layout/orgChart1"/>
    <dgm:cxn modelId="{86A5190C-E73B-4692-B8F4-5E73CEDBAA31}" type="presParOf" srcId="{2BC40977-034E-489E-B532-94B4B0091DD2}" destId="{6C47C925-7071-42A1-A00B-DD8E7B4661CB}" srcOrd="0" destOrd="0" presId="urn:microsoft.com/office/officeart/2005/8/layout/orgChart1"/>
    <dgm:cxn modelId="{6241470C-4C34-407E-B717-8E7DD3A12DBF}" type="presParOf" srcId="{6C47C925-7071-42A1-A00B-DD8E7B4661CB}" destId="{9185878C-79F4-4C7A-A05C-C67BD3B9B207}" srcOrd="0" destOrd="0" presId="urn:microsoft.com/office/officeart/2005/8/layout/orgChart1"/>
    <dgm:cxn modelId="{D74A93C3-2262-4B4E-98D4-5850470BE434}" type="presParOf" srcId="{6C47C925-7071-42A1-A00B-DD8E7B4661CB}" destId="{7DEAA055-DA2A-4D19-B5BD-05CB957682F8}" srcOrd="1" destOrd="0" presId="urn:microsoft.com/office/officeart/2005/8/layout/orgChart1"/>
    <dgm:cxn modelId="{05B78927-EDBA-4A79-8871-2F97FF7DAEBF}" type="presParOf" srcId="{2BC40977-034E-489E-B532-94B4B0091DD2}" destId="{A70C71DA-AC44-4EDD-9E78-5A2E5B6FB3E2}" srcOrd="1" destOrd="0" presId="urn:microsoft.com/office/officeart/2005/8/layout/orgChart1"/>
    <dgm:cxn modelId="{7EE27F21-ED2E-43F6-AADC-48D315648FE4}" type="presParOf" srcId="{2BC40977-034E-489E-B532-94B4B0091DD2}" destId="{B38CEAB7-0F75-4670-A6A5-7D091D552597}" srcOrd="2" destOrd="0" presId="urn:microsoft.com/office/officeart/2005/8/layout/orgChart1"/>
    <dgm:cxn modelId="{90A466C2-CDEB-404B-BBC9-0E6B557124AE}" type="presParOf" srcId="{04B30AC3-D1CB-47D3-9ED4-D7563E88DC0F}" destId="{6E609BB1-329D-46C9-9C86-E46D9462CCD1}" srcOrd="6" destOrd="0" presId="urn:microsoft.com/office/officeart/2005/8/layout/orgChart1"/>
    <dgm:cxn modelId="{A552267D-7891-4E20-B010-926535CEA31F}" type="presParOf" srcId="{04B30AC3-D1CB-47D3-9ED4-D7563E88DC0F}" destId="{6F6CF04B-0703-4C2B-8E8B-74E6602BBAE9}" srcOrd="7" destOrd="0" presId="urn:microsoft.com/office/officeart/2005/8/layout/orgChart1"/>
    <dgm:cxn modelId="{492893ED-E6B0-4BAF-B977-77C2619F7E63}" type="presParOf" srcId="{6F6CF04B-0703-4C2B-8E8B-74E6602BBAE9}" destId="{51A417FC-3FBC-444A-B93D-3B9E50744017}" srcOrd="0" destOrd="0" presId="urn:microsoft.com/office/officeart/2005/8/layout/orgChart1"/>
    <dgm:cxn modelId="{4D383B53-1FC4-4C83-BF17-EF23FB83B599}" type="presParOf" srcId="{51A417FC-3FBC-444A-B93D-3B9E50744017}" destId="{8BB59369-49A2-4435-AC2A-FB2D638DCE33}" srcOrd="0" destOrd="0" presId="urn:microsoft.com/office/officeart/2005/8/layout/orgChart1"/>
    <dgm:cxn modelId="{4EA51AA2-A4CA-4412-8989-482CF700D773}" type="presParOf" srcId="{51A417FC-3FBC-444A-B93D-3B9E50744017}" destId="{155B3EDD-E7C6-479E-BAB3-BC23E4EFB631}" srcOrd="1" destOrd="0" presId="urn:microsoft.com/office/officeart/2005/8/layout/orgChart1"/>
    <dgm:cxn modelId="{5CEE9AB3-97B2-47D9-BDAC-C6AD8E0ACC3A}" type="presParOf" srcId="{6F6CF04B-0703-4C2B-8E8B-74E6602BBAE9}" destId="{33CA99D8-C5C9-4AD7-8153-9B2C9D95798D}" srcOrd="1" destOrd="0" presId="urn:microsoft.com/office/officeart/2005/8/layout/orgChart1"/>
    <dgm:cxn modelId="{EA90B3DA-CD50-43E0-BCB8-5085C683AE38}" type="presParOf" srcId="{6F6CF04B-0703-4C2B-8E8B-74E6602BBAE9}" destId="{C5F910B1-D26A-4FD3-942D-C6E2C2027C93}" srcOrd="2" destOrd="0" presId="urn:microsoft.com/office/officeart/2005/8/layout/orgChart1"/>
    <dgm:cxn modelId="{98B77A0A-5AA3-40DA-80AF-1C4AECE3257D}" type="presParOf" srcId="{04B30AC3-D1CB-47D3-9ED4-D7563E88DC0F}" destId="{A465EF50-97AD-4F94-9C26-0131C8746F6A}" srcOrd="8" destOrd="0" presId="urn:microsoft.com/office/officeart/2005/8/layout/orgChart1"/>
    <dgm:cxn modelId="{559897C0-5893-4135-BDF5-9098FBEC5051}" type="presParOf" srcId="{04B30AC3-D1CB-47D3-9ED4-D7563E88DC0F}" destId="{F42BECDA-8583-4601-8198-B1480B624DA9}" srcOrd="9" destOrd="0" presId="urn:microsoft.com/office/officeart/2005/8/layout/orgChart1"/>
    <dgm:cxn modelId="{07F44931-D2A5-49BE-9FD4-0D658841159F}" type="presParOf" srcId="{F42BECDA-8583-4601-8198-B1480B624DA9}" destId="{1CDFBD1B-9A63-41FB-BFEE-F070C3B8ACAE}" srcOrd="0" destOrd="0" presId="urn:microsoft.com/office/officeart/2005/8/layout/orgChart1"/>
    <dgm:cxn modelId="{741BF1D8-C38F-4391-89C5-DA395A261148}" type="presParOf" srcId="{1CDFBD1B-9A63-41FB-BFEE-F070C3B8ACAE}" destId="{6A508D85-F905-4A31-8582-4DBBCFB3BC18}" srcOrd="0" destOrd="0" presId="urn:microsoft.com/office/officeart/2005/8/layout/orgChart1"/>
    <dgm:cxn modelId="{5151CCA1-4B5A-4D21-B083-469B48529871}" type="presParOf" srcId="{1CDFBD1B-9A63-41FB-BFEE-F070C3B8ACAE}" destId="{153D94D5-5B0F-45F5-A394-2200BDAFA0B7}" srcOrd="1" destOrd="0" presId="urn:microsoft.com/office/officeart/2005/8/layout/orgChart1"/>
    <dgm:cxn modelId="{946F3A60-E525-42DA-82B8-7D4176DEF622}" type="presParOf" srcId="{F42BECDA-8583-4601-8198-B1480B624DA9}" destId="{C6EB68F8-6A18-4E6C-ACA6-A0B3EA42A14E}" srcOrd="1" destOrd="0" presId="urn:microsoft.com/office/officeart/2005/8/layout/orgChart1"/>
    <dgm:cxn modelId="{18C2564E-D045-427D-BA61-4D8050316EF8}" type="presParOf" srcId="{F42BECDA-8583-4601-8198-B1480B624DA9}" destId="{564263FF-B2CA-46ED-A6D2-0718C5C21A6B}" srcOrd="2" destOrd="0" presId="urn:microsoft.com/office/officeart/2005/8/layout/orgChart1"/>
    <dgm:cxn modelId="{2749E60C-2E2A-41BA-A34F-9D0BBEF69FDA}" type="presParOf" srcId="{04B30AC3-D1CB-47D3-9ED4-D7563E88DC0F}" destId="{9AF19745-FFE1-49C3-A809-4E110C70BBA6}" srcOrd="10" destOrd="0" presId="urn:microsoft.com/office/officeart/2005/8/layout/orgChart1"/>
    <dgm:cxn modelId="{13002FAA-DE9B-41B3-9985-CA70D9C6860F}" type="presParOf" srcId="{04B30AC3-D1CB-47D3-9ED4-D7563E88DC0F}" destId="{C48B46A9-A0B4-4975-893B-AAD8BEAC1958}" srcOrd="11" destOrd="0" presId="urn:microsoft.com/office/officeart/2005/8/layout/orgChart1"/>
    <dgm:cxn modelId="{46248E16-33D7-4BBD-8579-D2D4AF2EC131}" type="presParOf" srcId="{C48B46A9-A0B4-4975-893B-AAD8BEAC1958}" destId="{BAC36E16-AA7D-4D14-A863-2472BC6DB82A}" srcOrd="0" destOrd="0" presId="urn:microsoft.com/office/officeart/2005/8/layout/orgChart1"/>
    <dgm:cxn modelId="{06A63AB4-6A83-479C-9868-9F829D3A20DD}" type="presParOf" srcId="{BAC36E16-AA7D-4D14-A863-2472BC6DB82A}" destId="{7A09E250-984B-471A-A738-8CBB5C2DBF78}" srcOrd="0" destOrd="0" presId="urn:microsoft.com/office/officeart/2005/8/layout/orgChart1"/>
    <dgm:cxn modelId="{964DB31F-4CC2-4C0A-ABE2-DB1B6BB5996B}" type="presParOf" srcId="{BAC36E16-AA7D-4D14-A863-2472BC6DB82A}" destId="{4BA331FE-657A-4E33-8698-DDDD559C9779}" srcOrd="1" destOrd="0" presId="urn:microsoft.com/office/officeart/2005/8/layout/orgChart1"/>
    <dgm:cxn modelId="{B521B348-3A77-4B72-B7A8-F5BD25543E10}" type="presParOf" srcId="{C48B46A9-A0B4-4975-893B-AAD8BEAC1958}" destId="{46EC3936-DDB5-4577-9664-312497CC4670}" srcOrd="1" destOrd="0" presId="urn:microsoft.com/office/officeart/2005/8/layout/orgChart1"/>
    <dgm:cxn modelId="{16B5DFA1-F218-4E50-A446-6AAF1E707F30}" type="presParOf" srcId="{C48B46A9-A0B4-4975-893B-AAD8BEAC1958}" destId="{53BEB69E-A4E0-4611-BB33-8BA3ED6C6C20}" srcOrd="2" destOrd="0" presId="urn:microsoft.com/office/officeart/2005/8/layout/orgChart1"/>
    <dgm:cxn modelId="{79667C91-71D7-45B2-A210-1ED448867B83}" type="presParOf" srcId="{5A124F39-620C-4A9B-84BD-E7C5853921A5}" destId="{B49B2235-DBB7-4BD7-BF3D-3FFE632DA78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22A6F27-1088-4F6E-91C3-6BB38A4FF6B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D95351-C276-470A-BCBA-58CF6469E3AA}">
      <dgm:prSet phldrT="[Text]"/>
      <dgm:spPr/>
      <dgm:t>
        <a:bodyPr/>
        <a:lstStyle/>
        <a:p>
          <a:r>
            <a:rPr lang="ru-RU" dirty="0" smtClean="0"/>
            <a:t>Тех.интервью</a:t>
          </a:r>
          <a:endParaRPr lang="en-US" dirty="0"/>
        </a:p>
      </dgm:t>
    </dgm:pt>
    <dgm:pt modelId="{8F14EBE4-891A-4AD1-9113-607F454E3F7B}" type="parTrans" cxnId="{2A908481-930D-4880-941F-8CEC7D61AC90}">
      <dgm:prSet/>
      <dgm:spPr/>
      <dgm:t>
        <a:bodyPr/>
        <a:lstStyle/>
        <a:p>
          <a:endParaRPr lang="en-US"/>
        </a:p>
      </dgm:t>
    </dgm:pt>
    <dgm:pt modelId="{EF864875-47D8-40CB-BA6F-AD79CA8FC11F}" type="sibTrans" cxnId="{2A908481-930D-4880-941F-8CEC7D61AC90}">
      <dgm:prSet/>
      <dgm:spPr/>
      <dgm:t>
        <a:bodyPr/>
        <a:lstStyle/>
        <a:p>
          <a:endParaRPr lang="en-US"/>
        </a:p>
      </dgm:t>
    </dgm:pt>
    <dgm:pt modelId="{7803AB32-E9DF-4A89-8E2A-780B75630DA8}">
      <dgm:prSet phldrT="[Text]"/>
      <dgm:spPr/>
      <dgm:t>
        <a:bodyPr/>
        <a:lstStyle/>
        <a:p>
          <a:r>
            <a:rPr lang="ru-RU" dirty="0" smtClean="0"/>
            <a:t>Вопросы</a:t>
          </a:r>
          <a:endParaRPr lang="en-US" dirty="0"/>
        </a:p>
      </dgm:t>
    </dgm:pt>
    <dgm:pt modelId="{4B60A9F2-49C7-4D2D-9F2F-5FD6C12E03CD}" type="parTrans" cxnId="{D9006C62-8585-4CDA-AABD-ECCE422A0DAD}">
      <dgm:prSet/>
      <dgm:spPr/>
      <dgm:t>
        <a:bodyPr/>
        <a:lstStyle/>
        <a:p>
          <a:endParaRPr lang="en-US"/>
        </a:p>
      </dgm:t>
    </dgm:pt>
    <dgm:pt modelId="{EECCD8ED-CF96-4664-8E8A-1BBE2117EA4B}" type="sibTrans" cxnId="{D9006C62-8585-4CDA-AABD-ECCE422A0DAD}">
      <dgm:prSet/>
      <dgm:spPr/>
      <dgm:t>
        <a:bodyPr/>
        <a:lstStyle/>
        <a:p>
          <a:endParaRPr lang="en-US"/>
        </a:p>
      </dgm:t>
    </dgm:pt>
    <dgm:pt modelId="{1373B658-B3C6-4861-BA77-FB41C846F0B5}">
      <dgm:prSet phldrT="[Text]"/>
      <dgm:spPr/>
      <dgm:t>
        <a:bodyPr/>
        <a:lstStyle/>
        <a:p>
          <a:r>
            <a:rPr lang="ru-RU" dirty="0" smtClean="0"/>
            <a:t>Тесты</a:t>
          </a:r>
          <a:endParaRPr lang="en-US" dirty="0"/>
        </a:p>
      </dgm:t>
    </dgm:pt>
    <dgm:pt modelId="{F00CE722-90E1-4E65-9354-CFE3838304C4}" type="parTrans" cxnId="{63376E2A-4860-4ED8-9F12-D91DD9038205}">
      <dgm:prSet/>
      <dgm:spPr/>
      <dgm:t>
        <a:bodyPr/>
        <a:lstStyle/>
        <a:p>
          <a:endParaRPr lang="en-US"/>
        </a:p>
      </dgm:t>
    </dgm:pt>
    <dgm:pt modelId="{DC641030-1C8B-432D-811F-7946920C2A80}" type="sibTrans" cxnId="{63376E2A-4860-4ED8-9F12-D91DD9038205}">
      <dgm:prSet/>
      <dgm:spPr/>
      <dgm:t>
        <a:bodyPr/>
        <a:lstStyle/>
        <a:p>
          <a:endParaRPr lang="en-US"/>
        </a:p>
      </dgm:t>
    </dgm:pt>
    <dgm:pt modelId="{66B93649-1981-4D92-A262-E89FFA82A47C}">
      <dgm:prSet phldrT="[Text]"/>
      <dgm:spPr/>
      <dgm:t>
        <a:bodyPr/>
        <a:lstStyle/>
        <a:p>
          <a:r>
            <a:rPr lang="ru-RU" dirty="0" smtClean="0"/>
            <a:t>Кейсы</a:t>
          </a:r>
          <a:endParaRPr lang="en-US" dirty="0"/>
        </a:p>
      </dgm:t>
    </dgm:pt>
    <dgm:pt modelId="{5822B3E0-959F-4EB9-878C-AF1BF3590AF5}" type="parTrans" cxnId="{DB19F5F3-E736-49B0-9190-98DB8AA9B486}">
      <dgm:prSet/>
      <dgm:spPr/>
      <dgm:t>
        <a:bodyPr/>
        <a:lstStyle/>
        <a:p>
          <a:endParaRPr lang="en-US"/>
        </a:p>
      </dgm:t>
    </dgm:pt>
    <dgm:pt modelId="{F1C7C2F4-5CB8-4E55-86F9-7153FCD975E7}" type="sibTrans" cxnId="{DB19F5F3-E736-49B0-9190-98DB8AA9B486}">
      <dgm:prSet/>
      <dgm:spPr/>
      <dgm:t>
        <a:bodyPr/>
        <a:lstStyle/>
        <a:p>
          <a:endParaRPr lang="en-US"/>
        </a:p>
      </dgm:t>
    </dgm:pt>
    <dgm:pt modelId="{82C843E6-3458-43C6-9278-3AB2BB20266E}" type="pres">
      <dgm:prSet presAssocID="{C22A6F27-1088-4F6E-91C3-6BB38A4FF6B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6DF01C6-A943-48C0-8E19-0C804303ABA5}" type="pres">
      <dgm:prSet presAssocID="{63D95351-C276-470A-BCBA-58CF6469E3AA}" presName="hierRoot1" presStyleCnt="0">
        <dgm:presLayoutVars>
          <dgm:hierBranch val="init"/>
        </dgm:presLayoutVars>
      </dgm:prSet>
      <dgm:spPr/>
    </dgm:pt>
    <dgm:pt modelId="{0F3A7DF9-EA2E-4934-9171-18E55F31D2F7}" type="pres">
      <dgm:prSet presAssocID="{63D95351-C276-470A-BCBA-58CF6469E3AA}" presName="rootComposite1" presStyleCnt="0"/>
      <dgm:spPr/>
    </dgm:pt>
    <dgm:pt modelId="{4F678BB8-E96D-43D4-B07F-B9F9D48D70FA}" type="pres">
      <dgm:prSet presAssocID="{63D95351-C276-470A-BCBA-58CF6469E3AA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A1707FA-D5A4-4781-A846-4C568EA13C00}" type="pres">
      <dgm:prSet presAssocID="{63D95351-C276-470A-BCBA-58CF6469E3AA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260F9B1-5794-4C23-A3CD-91541F4C3619}" type="pres">
      <dgm:prSet presAssocID="{63D95351-C276-470A-BCBA-58CF6469E3AA}" presName="hierChild2" presStyleCnt="0"/>
      <dgm:spPr/>
    </dgm:pt>
    <dgm:pt modelId="{7BBF2338-ED8C-47FB-AED3-7682A013B422}" type="pres">
      <dgm:prSet presAssocID="{4B60A9F2-49C7-4D2D-9F2F-5FD6C12E03CD}" presName="Name37" presStyleLbl="parChTrans1D2" presStyleIdx="0" presStyleCnt="3"/>
      <dgm:spPr/>
      <dgm:t>
        <a:bodyPr/>
        <a:lstStyle/>
        <a:p>
          <a:endParaRPr lang="en-US"/>
        </a:p>
      </dgm:t>
    </dgm:pt>
    <dgm:pt modelId="{1390221C-B732-410A-AC20-225F65461EF3}" type="pres">
      <dgm:prSet presAssocID="{7803AB32-E9DF-4A89-8E2A-780B75630DA8}" presName="hierRoot2" presStyleCnt="0">
        <dgm:presLayoutVars>
          <dgm:hierBranch val="init"/>
        </dgm:presLayoutVars>
      </dgm:prSet>
      <dgm:spPr/>
    </dgm:pt>
    <dgm:pt modelId="{E67AA194-73CB-4471-961C-96E08304E12A}" type="pres">
      <dgm:prSet presAssocID="{7803AB32-E9DF-4A89-8E2A-780B75630DA8}" presName="rootComposite" presStyleCnt="0"/>
      <dgm:spPr/>
    </dgm:pt>
    <dgm:pt modelId="{43BCB268-AC97-4C0A-BC91-AA53E0CAAD70}" type="pres">
      <dgm:prSet presAssocID="{7803AB32-E9DF-4A89-8E2A-780B75630DA8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FC38EE-52D7-4038-8AC2-573F95A9E67A}" type="pres">
      <dgm:prSet presAssocID="{7803AB32-E9DF-4A89-8E2A-780B75630DA8}" presName="rootConnector" presStyleLbl="node2" presStyleIdx="0" presStyleCnt="3"/>
      <dgm:spPr/>
      <dgm:t>
        <a:bodyPr/>
        <a:lstStyle/>
        <a:p>
          <a:endParaRPr lang="en-US"/>
        </a:p>
      </dgm:t>
    </dgm:pt>
    <dgm:pt modelId="{B1EB46D3-E54C-4AB5-A64C-59B62313FC58}" type="pres">
      <dgm:prSet presAssocID="{7803AB32-E9DF-4A89-8E2A-780B75630DA8}" presName="hierChild4" presStyleCnt="0"/>
      <dgm:spPr/>
    </dgm:pt>
    <dgm:pt modelId="{4B2C2F1F-8EE6-4E08-A5E8-98FD878B18F9}" type="pres">
      <dgm:prSet presAssocID="{7803AB32-E9DF-4A89-8E2A-780B75630DA8}" presName="hierChild5" presStyleCnt="0"/>
      <dgm:spPr/>
    </dgm:pt>
    <dgm:pt modelId="{C3A4AD8F-9994-43CB-BA8C-11DBB42B314C}" type="pres">
      <dgm:prSet presAssocID="{F00CE722-90E1-4E65-9354-CFE3838304C4}" presName="Name37" presStyleLbl="parChTrans1D2" presStyleIdx="1" presStyleCnt="3"/>
      <dgm:spPr/>
      <dgm:t>
        <a:bodyPr/>
        <a:lstStyle/>
        <a:p>
          <a:endParaRPr lang="en-US"/>
        </a:p>
      </dgm:t>
    </dgm:pt>
    <dgm:pt modelId="{D33F0B4A-DB09-460F-8E1D-0199DFA9788C}" type="pres">
      <dgm:prSet presAssocID="{1373B658-B3C6-4861-BA77-FB41C846F0B5}" presName="hierRoot2" presStyleCnt="0">
        <dgm:presLayoutVars>
          <dgm:hierBranch val="init"/>
        </dgm:presLayoutVars>
      </dgm:prSet>
      <dgm:spPr/>
    </dgm:pt>
    <dgm:pt modelId="{0BA3F659-DD30-46AD-BFB3-AC7A2ADB66F4}" type="pres">
      <dgm:prSet presAssocID="{1373B658-B3C6-4861-BA77-FB41C846F0B5}" presName="rootComposite" presStyleCnt="0"/>
      <dgm:spPr/>
    </dgm:pt>
    <dgm:pt modelId="{B296F4DD-14B3-424E-AA70-3903D2668FC3}" type="pres">
      <dgm:prSet presAssocID="{1373B658-B3C6-4861-BA77-FB41C846F0B5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03EA6C-87B4-4948-AB28-59CD43C367D8}" type="pres">
      <dgm:prSet presAssocID="{1373B658-B3C6-4861-BA77-FB41C846F0B5}" presName="rootConnector" presStyleLbl="node2" presStyleIdx="1" presStyleCnt="3"/>
      <dgm:spPr/>
      <dgm:t>
        <a:bodyPr/>
        <a:lstStyle/>
        <a:p>
          <a:endParaRPr lang="en-US"/>
        </a:p>
      </dgm:t>
    </dgm:pt>
    <dgm:pt modelId="{83D18C9D-C238-4614-BDA5-385BD5025A96}" type="pres">
      <dgm:prSet presAssocID="{1373B658-B3C6-4861-BA77-FB41C846F0B5}" presName="hierChild4" presStyleCnt="0"/>
      <dgm:spPr/>
    </dgm:pt>
    <dgm:pt modelId="{1A533D73-02FF-46D6-A686-646D6EC12E0E}" type="pres">
      <dgm:prSet presAssocID="{1373B658-B3C6-4861-BA77-FB41C846F0B5}" presName="hierChild5" presStyleCnt="0"/>
      <dgm:spPr/>
    </dgm:pt>
    <dgm:pt modelId="{D1A4C561-2D02-4C81-8BD6-FBC28A84848D}" type="pres">
      <dgm:prSet presAssocID="{5822B3E0-959F-4EB9-878C-AF1BF3590AF5}" presName="Name37" presStyleLbl="parChTrans1D2" presStyleIdx="2" presStyleCnt="3"/>
      <dgm:spPr/>
      <dgm:t>
        <a:bodyPr/>
        <a:lstStyle/>
        <a:p>
          <a:endParaRPr lang="en-US"/>
        </a:p>
      </dgm:t>
    </dgm:pt>
    <dgm:pt modelId="{BFE70641-0A36-4516-88ED-A874E67AEC71}" type="pres">
      <dgm:prSet presAssocID="{66B93649-1981-4D92-A262-E89FFA82A47C}" presName="hierRoot2" presStyleCnt="0">
        <dgm:presLayoutVars>
          <dgm:hierBranch val="init"/>
        </dgm:presLayoutVars>
      </dgm:prSet>
      <dgm:spPr/>
    </dgm:pt>
    <dgm:pt modelId="{B6308E84-9E4C-46EB-A429-BE2410F93E58}" type="pres">
      <dgm:prSet presAssocID="{66B93649-1981-4D92-A262-E89FFA82A47C}" presName="rootComposite" presStyleCnt="0"/>
      <dgm:spPr/>
    </dgm:pt>
    <dgm:pt modelId="{92CF4834-6AED-457F-9B33-677CB9AFAF9A}" type="pres">
      <dgm:prSet presAssocID="{66B93649-1981-4D92-A262-E89FFA82A47C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CA4D6EE-CF93-44BD-BC55-8160C9598AE2}" type="pres">
      <dgm:prSet presAssocID="{66B93649-1981-4D92-A262-E89FFA82A47C}" presName="rootConnector" presStyleLbl="node2" presStyleIdx="2" presStyleCnt="3"/>
      <dgm:spPr/>
      <dgm:t>
        <a:bodyPr/>
        <a:lstStyle/>
        <a:p>
          <a:endParaRPr lang="en-US"/>
        </a:p>
      </dgm:t>
    </dgm:pt>
    <dgm:pt modelId="{442F7BCC-2727-4D81-8880-52FA3285DD1F}" type="pres">
      <dgm:prSet presAssocID="{66B93649-1981-4D92-A262-E89FFA82A47C}" presName="hierChild4" presStyleCnt="0"/>
      <dgm:spPr/>
    </dgm:pt>
    <dgm:pt modelId="{3A5E5DCE-4E88-4B08-91E0-CF7198409F01}" type="pres">
      <dgm:prSet presAssocID="{66B93649-1981-4D92-A262-E89FFA82A47C}" presName="hierChild5" presStyleCnt="0"/>
      <dgm:spPr/>
    </dgm:pt>
    <dgm:pt modelId="{D17D04D6-9980-4959-B860-A1C686C4E0FF}" type="pres">
      <dgm:prSet presAssocID="{63D95351-C276-470A-BCBA-58CF6469E3AA}" presName="hierChild3" presStyleCnt="0"/>
      <dgm:spPr/>
    </dgm:pt>
  </dgm:ptLst>
  <dgm:cxnLst>
    <dgm:cxn modelId="{D9006C62-8585-4CDA-AABD-ECCE422A0DAD}" srcId="{63D95351-C276-470A-BCBA-58CF6469E3AA}" destId="{7803AB32-E9DF-4A89-8E2A-780B75630DA8}" srcOrd="0" destOrd="0" parTransId="{4B60A9F2-49C7-4D2D-9F2F-5FD6C12E03CD}" sibTransId="{EECCD8ED-CF96-4664-8E8A-1BBE2117EA4B}"/>
    <dgm:cxn modelId="{2A908481-930D-4880-941F-8CEC7D61AC90}" srcId="{C22A6F27-1088-4F6E-91C3-6BB38A4FF6B3}" destId="{63D95351-C276-470A-BCBA-58CF6469E3AA}" srcOrd="0" destOrd="0" parTransId="{8F14EBE4-891A-4AD1-9113-607F454E3F7B}" sibTransId="{EF864875-47D8-40CB-BA6F-AD79CA8FC11F}"/>
    <dgm:cxn modelId="{6D8C0EC7-8F7F-4340-AA0C-94CEAC1B7432}" type="presOf" srcId="{63D95351-C276-470A-BCBA-58CF6469E3AA}" destId="{7A1707FA-D5A4-4781-A846-4C568EA13C00}" srcOrd="1" destOrd="0" presId="urn:microsoft.com/office/officeart/2005/8/layout/orgChart1"/>
    <dgm:cxn modelId="{874801ED-8278-49E6-B810-09E02E41F61D}" type="presOf" srcId="{7803AB32-E9DF-4A89-8E2A-780B75630DA8}" destId="{E1FC38EE-52D7-4038-8AC2-573F95A9E67A}" srcOrd="1" destOrd="0" presId="urn:microsoft.com/office/officeart/2005/8/layout/orgChart1"/>
    <dgm:cxn modelId="{03225BA5-4CD1-430B-8BDB-80701BDB23F1}" type="presOf" srcId="{66B93649-1981-4D92-A262-E89FFA82A47C}" destId="{92CF4834-6AED-457F-9B33-677CB9AFAF9A}" srcOrd="0" destOrd="0" presId="urn:microsoft.com/office/officeart/2005/8/layout/orgChart1"/>
    <dgm:cxn modelId="{63376E2A-4860-4ED8-9F12-D91DD9038205}" srcId="{63D95351-C276-470A-BCBA-58CF6469E3AA}" destId="{1373B658-B3C6-4861-BA77-FB41C846F0B5}" srcOrd="1" destOrd="0" parTransId="{F00CE722-90E1-4E65-9354-CFE3838304C4}" sibTransId="{DC641030-1C8B-432D-811F-7946920C2A80}"/>
    <dgm:cxn modelId="{1C42F5AC-4E39-4FC8-8C93-8274EEA264BF}" type="presOf" srcId="{66B93649-1981-4D92-A262-E89FFA82A47C}" destId="{8CA4D6EE-CF93-44BD-BC55-8160C9598AE2}" srcOrd="1" destOrd="0" presId="urn:microsoft.com/office/officeart/2005/8/layout/orgChart1"/>
    <dgm:cxn modelId="{6A27D632-BB8A-4702-AC71-28EE06C694C2}" type="presOf" srcId="{4B60A9F2-49C7-4D2D-9F2F-5FD6C12E03CD}" destId="{7BBF2338-ED8C-47FB-AED3-7682A013B422}" srcOrd="0" destOrd="0" presId="urn:microsoft.com/office/officeart/2005/8/layout/orgChart1"/>
    <dgm:cxn modelId="{959FF6E6-7AC5-4FBC-91E8-3A1E32130478}" type="presOf" srcId="{1373B658-B3C6-4861-BA77-FB41C846F0B5}" destId="{B296F4DD-14B3-424E-AA70-3903D2668FC3}" srcOrd="0" destOrd="0" presId="urn:microsoft.com/office/officeart/2005/8/layout/orgChart1"/>
    <dgm:cxn modelId="{6035E9CF-F76B-4616-A0C3-486BEDD13333}" type="presOf" srcId="{5822B3E0-959F-4EB9-878C-AF1BF3590AF5}" destId="{D1A4C561-2D02-4C81-8BD6-FBC28A84848D}" srcOrd="0" destOrd="0" presId="urn:microsoft.com/office/officeart/2005/8/layout/orgChart1"/>
    <dgm:cxn modelId="{8119810A-7786-4AF3-86F8-FCE171A46179}" type="presOf" srcId="{7803AB32-E9DF-4A89-8E2A-780B75630DA8}" destId="{43BCB268-AC97-4C0A-BC91-AA53E0CAAD70}" srcOrd="0" destOrd="0" presId="urn:microsoft.com/office/officeart/2005/8/layout/orgChart1"/>
    <dgm:cxn modelId="{FB711555-5BBC-428C-8579-0D102B9C69AC}" type="presOf" srcId="{C22A6F27-1088-4F6E-91C3-6BB38A4FF6B3}" destId="{82C843E6-3458-43C6-9278-3AB2BB20266E}" srcOrd="0" destOrd="0" presId="urn:microsoft.com/office/officeart/2005/8/layout/orgChart1"/>
    <dgm:cxn modelId="{4253C501-CD8B-4B37-BA5A-B981DDD7B9EB}" type="presOf" srcId="{1373B658-B3C6-4861-BA77-FB41C846F0B5}" destId="{D903EA6C-87B4-4948-AB28-59CD43C367D8}" srcOrd="1" destOrd="0" presId="urn:microsoft.com/office/officeart/2005/8/layout/orgChart1"/>
    <dgm:cxn modelId="{DB19F5F3-E736-49B0-9190-98DB8AA9B486}" srcId="{63D95351-C276-470A-BCBA-58CF6469E3AA}" destId="{66B93649-1981-4D92-A262-E89FFA82A47C}" srcOrd="2" destOrd="0" parTransId="{5822B3E0-959F-4EB9-878C-AF1BF3590AF5}" sibTransId="{F1C7C2F4-5CB8-4E55-86F9-7153FCD975E7}"/>
    <dgm:cxn modelId="{12DB9F6C-F5C8-44AB-9CC9-F537C3B43801}" type="presOf" srcId="{63D95351-C276-470A-BCBA-58CF6469E3AA}" destId="{4F678BB8-E96D-43D4-B07F-B9F9D48D70FA}" srcOrd="0" destOrd="0" presId="urn:microsoft.com/office/officeart/2005/8/layout/orgChart1"/>
    <dgm:cxn modelId="{5BE12609-1207-4AB0-A3B2-DF53732AE1C4}" type="presOf" srcId="{F00CE722-90E1-4E65-9354-CFE3838304C4}" destId="{C3A4AD8F-9994-43CB-BA8C-11DBB42B314C}" srcOrd="0" destOrd="0" presId="urn:microsoft.com/office/officeart/2005/8/layout/orgChart1"/>
    <dgm:cxn modelId="{7012C343-7F34-4A8A-93F5-61DB33085CE2}" type="presParOf" srcId="{82C843E6-3458-43C6-9278-3AB2BB20266E}" destId="{46DF01C6-A943-48C0-8E19-0C804303ABA5}" srcOrd="0" destOrd="0" presId="urn:microsoft.com/office/officeart/2005/8/layout/orgChart1"/>
    <dgm:cxn modelId="{95C72D6C-D9AB-4F68-B238-433BED7F06CD}" type="presParOf" srcId="{46DF01C6-A943-48C0-8E19-0C804303ABA5}" destId="{0F3A7DF9-EA2E-4934-9171-18E55F31D2F7}" srcOrd="0" destOrd="0" presId="urn:microsoft.com/office/officeart/2005/8/layout/orgChart1"/>
    <dgm:cxn modelId="{944CE987-89C9-4074-AE47-952C2DA7EBE2}" type="presParOf" srcId="{0F3A7DF9-EA2E-4934-9171-18E55F31D2F7}" destId="{4F678BB8-E96D-43D4-B07F-B9F9D48D70FA}" srcOrd="0" destOrd="0" presId="urn:microsoft.com/office/officeart/2005/8/layout/orgChart1"/>
    <dgm:cxn modelId="{F5BB5E59-FE07-409E-93C4-B50CAA1B56C5}" type="presParOf" srcId="{0F3A7DF9-EA2E-4934-9171-18E55F31D2F7}" destId="{7A1707FA-D5A4-4781-A846-4C568EA13C00}" srcOrd="1" destOrd="0" presId="urn:microsoft.com/office/officeart/2005/8/layout/orgChart1"/>
    <dgm:cxn modelId="{974374B7-887A-4C71-AAD3-EFD5222AFF47}" type="presParOf" srcId="{46DF01C6-A943-48C0-8E19-0C804303ABA5}" destId="{2260F9B1-5794-4C23-A3CD-91541F4C3619}" srcOrd="1" destOrd="0" presId="urn:microsoft.com/office/officeart/2005/8/layout/orgChart1"/>
    <dgm:cxn modelId="{00A36FA1-9FB5-4F08-AFF2-B475BFA5BB93}" type="presParOf" srcId="{2260F9B1-5794-4C23-A3CD-91541F4C3619}" destId="{7BBF2338-ED8C-47FB-AED3-7682A013B422}" srcOrd="0" destOrd="0" presId="urn:microsoft.com/office/officeart/2005/8/layout/orgChart1"/>
    <dgm:cxn modelId="{30F33E4E-34C6-43DC-A6EC-8BE68080866E}" type="presParOf" srcId="{2260F9B1-5794-4C23-A3CD-91541F4C3619}" destId="{1390221C-B732-410A-AC20-225F65461EF3}" srcOrd="1" destOrd="0" presId="urn:microsoft.com/office/officeart/2005/8/layout/orgChart1"/>
    <dgm:cxn modelId="{4874E2D7-B746-44C2-B243-208B3CD1731F}" type="presParOf" srcId="{1390221C-B732-410A-AC20-225F65461EF3}" destId="{E67AA194-73CB-4471-961C-96E08304E12A}" srcOrd="0" destOrd="0" presId="urn:microsoft.com/office/officeart/2005/8/layout/orgChart1"/>
    <dgm:cxn modelId="{370C0935-E5CF-4BD9-B18C-3DA881F4A868}" type="presParOf" srcId="{E67AA194-73CB-4471-961C-96E08304E12A}" destId="{43BCB268-AC97-4C0A-BC91-AA53E0CAAD70}" srcOrd="0" destOrd="0" presId="urn:microsoft.com/office/officeart/2005/8/layout/orgChart1"/>
    <dgm:cxn modelId="{806A4122-A748-4ADB-A212-7018CE305541}" type="presParOf" srcId="{E67AA194-73CB-4471-961C-96E08304E12A}" destId="{E1FC38EE-52D7-4038-8AC2-573F95A9E67A}" srcOrd="1" destOrd="0" presId="urn:microsoft.com/office/officeart/2005/8/layout/orgChart1"/>
    <dgm:cxn modelId="{7ED87558-468F-421C-A9C1-A608C09E19B6}" type="presParOf" srcId="{1390221C-B732-410A-AC20-225F65461EF3}" destId="{B1EB46D3-E54C-4AB5-A64C-59B62313FC58}" srcOrd="1" destOrd="0" presId="urn:microsoft.com/office/officeart/2005/8/layout/orgChart1"/>
    <dgm:cxn modelId="{00DF831C-A1E1-4C82-B5C6-5F2A6A263F31}" type="presParOf" srcId="{1390221C-B732-410A-AC20-225F65461EF3}" destId="{4B2C2F1F-8EE6-4E08-A5E8-98FD878B18F9}" srcOrd="2" destOrd="0" presId="urn:microsoft.com/office/officeart/2005/8/layout/orgChart1"/>
    <dgm:cxn modelId="{B0FDDEBC-FD4B-43CD-8E28-65DFECFBD4DA}" type="presParOf" srcId="{2260F9B1-5794-4C23-A3CD-91541F4C3619}" destId="{C3A4AD8F-9994-43CB-BA8C-11DBB42B314C}" srcOrd="2" destOrd="0" presId="urn:microsoft.com/office/officeart/2005/8/layout/orgChart1"/>
    <dgm:cxn modelId="{2317A073-B02C-4EEA-AA6D-7DE747006D20}" type="presParOf" srcId="{2260F9B1-5794-4C23-A3CD-91541F4C3619}" destId="{D33F0B4A-DB09-460F-8E1D-0199DFA9788C}" srcOrd="3" destOrd="0" presId="urn:microsoft.com/office/officeart/2005/8/layout/orgChart1"/>
    <dgm:cxn modelId="{0D168757-BBD6-4329-800B-E256D1A72426}" type="presParOf" srcId="{D33F0B4A-DB09-460F-8E1D-0199DFA9788C}" destId="{0BA3F659-DD30-46AD-BFB3-AC7A2ADB66F4}" srcOrd="0" destOrd="0" presId="urn:microsoft.com/office/officeart/2005/8/layout/orgChart1"/>
    <dgm:cxn modelId="{AC23E475-A697-4B9A-8D77-44F04741D346}" type="presParOf" srcId="{0BA3F659-DD30-46AD-BFB3-AC7A2ADB66F4}" destId="{B296F4DD-14B3-424E-AA70-3903D2668FC3}" srcOrd="0" destOrd="0" presId="urn:microsoft.com/office/officeart/2005/8/layout/orgChart1"/>
    <dgm:cxn modelId="{C029E5B3-06F8-45C1-816C-A6FD3ECBE851}" type="presParOf" srcId="{0BA3F659-DD30-46AD-BFB3-AC7A2ADB66F4}" destId="{D903EA6C-87B4-4948-AB28-59CD43C367D8}" srcOrd="1" destOrd="0" presId="urn:microsoft.com/office/officeart/2005/8/layout/orgChart1"/>
    <dgm:cxn modelId="{BB983680-0A3B-41F9-8DD6-836B73AB2C0B}" type="presParOf" srcId="{D33F0B4A-DB09-460F-8E1D-0199DFA9788C}" destId="{83D18C9D-C238-4614-BDA5-385BD5025A96}" srcOrd="1" destOrd="0" presId="urn:microsoft.com/office/officeart/2005/8/layout/orgChart1"/>
    <dgm:cxn modelId="{358A5A1C-B198-4B25-B5D3-2793AAB4881F}" type="presParOf" srcId="{D33F0B4A-DB09-460F-8E1D-0199DFA9788C}" destId="{1A533D73-02FF-46D6-A686-646D6EC12E0E}" srcOrd="2" destOrd="0" presId="urn:microsoft.com/office/officeart/2005/8/layout/orgChart1"/>
    <dgm:cxn modelId="{138E2D45-3D77-4688-8FF2-807AD83138F2}" type="presParOf" srcId="{2260F9B1-5794-4C23-A3CD-91541F4C3619}" destId="{D1A4C561-2D02-4C81-8BD6-FBC28A84848D}" srcOrd="4" destOrd="0" presId="urn:microsoft.com/office/officeart/2005/8/layout/orgChart1"/>
    <dgm:cxn modelId="{9B5E8F7F-CDE2-4680-B6E5-2A032D1CAA57}" type="presParOf" srcId="{2260F9B1-5794-4C23-A3CD-91541F4C3619}" destId="{BFE70641-0A36-4516-88ED-A874E67AEC71}" srcOrd="5" destOrd="0" presId="urn:microsoft.com/office/officeart/2005/8/layout/orgChart1"/>
    <dgm:cxn modelId="{7DB9DAE3-E56A-425C-9CCD-14B2B191082E}" type="presParOf" srcId="{BFE70641-0A36-4516-88ED-A874E67AEC71}" destId="{B6308E84-9E4C-46EB-A429-BE2410F93E58}" srcOrd="0" destOrd="0" presId="urn:microsoft.com/office/officeart/2005/8/layout/orgChart1"/>
    <dgm:cxn modelId="{46527A01-0AF5-446C-A3A0-B6C55D9760B1}" type="presParOf" srcId="{B6308E84-9E4C-46EB-A429-BE2410F93E58}" destId="{92CF4834-6AED-457F-9B33-677CB9AFAF9A}" srcOrd="0" destOrd="0" presId="urn:microsoft.com/office/officeart/2005/8/layout/orgChart1"/>
    <dgm:cxn modelId="{00EF1860-50BC-4D16-9914-9FD9B75D47A1}" type="presParOf" srcId="{B6308E84-9E4C-46EB-A429-BE2410F93E58}" destId="{8CA4D6EE-CF93-44BD-BC55-8160C9598AE2}" srcOrd="1" destOrd="0" presId="urn:microsoft.com/office/officeart/2005/8/layout/orgChart1"/>
    <dgm:cxn modelId="{38EDBD0C-6BDA-45C3-AC38-4630690452E8}" type="presParOf" srcId="{BFE70641-0A36-4516-88ED-A874E67AEC71}" destId="{442F7BCC-2727-4D81-8880-52FA3285DD1F}" srcOrd="1" destOrd="0" presId="urn:microsoft.com/office/officeart/2005/8/layout/orgChart1"/>
    <dgm:cxn modelId="{635856BC-FC38-42A8-84A9-71EE00FABA3A}" type="presParOf" srcId="{BFE70641-0A36-4516-88ED-A874E67AEC71}" destId="{3A5E5DCE-4E88-4B08-91E0-CF7198409F01}" srcOrd="2" destOrd="0" presId="urn:microsoft.com/office/officeart/2005/8/layout/orgChart1"/>
    <dgm:cxn modelId="{2B2724B5-7A6E-4FF3-B336-B967D0EC417F}" type="presParOf" srcId="{46DF01C6-A943-48C0-8E19-0C804303ABA5}" destId="{D17D04D6-9980-4959-B860-A1C686C4E0F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22A6F27-1088-4F6E-91C3-6BB38A4FF6B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D95351-C276-470A-BCBA-58CF6469E3AA}">
      <dgm:prSet phldrT="[Text]"/>
      <dgm:spPr/>
      <dgm:t>
        <a:bodyPr/>
        <a:lstStyle/>
        <a:p>
          <a:r>
            <a:rPr lang="ru-RU" dirty="0" smtClean="0"/>
            <a:t>Тех.интервью</a:t>
          </a:r>
          <a:endParaRPr lang="en-US" dirty="0"/>
        </a:p>
      </dgm:t>
    </dgm:pt>
    <dgm:pt modelId="{8F14EBE4-891A-4AD1-9113-607F454E3F7B}" type="parTrans" cxnId="{2A908481-930D-4880-941F-8CEC7D61AC90}">
      <dgm:prSet/>
      <dgm:spPr/>
      <dgm:t>
        <a:bodyPr/>
        <a:lstStyle/>
        <a:p>
          <a:endParaRPr lang="en-US"/>
        </a:p>
      </dgm:t>
    </dgm:pt>
    <dgm:pt modelId="{EF864875-47D8-40CB-BA6F-AD79CA8FC11F}" type="sibTrans" cxnId="{2A908481-930D-4880-941F-8CEC7D61AC90}">
      <dgm:prSet/>
      <dgm:spPr/>
      <dgm:t>
        <a:bodyPr/>
        <a:lstStyle/>
        <a:p>
          <a:endParaRPr lang="en-US"/>
        </a:p>
      </dgm:t>
    </dgm:pt>
    <dgm:pt modelId="{7803AB32-E9DF-4A89-8E2A-780B75630DA8}">
      <dgm:prSet phldrT="[Text]"/>
      <dgm:spPr>
        <a:solidFill>
          <a:srgbClr val="C00000"/>
        </a:solidFill>
      </dgm:spPr>
      <dgm:t>
        <a:bodyPr/>
        <a:lstStyle/>
        <a:p>
          <a:r>
            <a:rPr lang="ru-RU" dirty="0" smtClean="0"/>
            <a:t>Вопросы</a:t>
          </a:r>
          <a:endParaRPr lang="en-US" dirty="0"/>
        </a:p>
      </dgm:t>
    </dgm:pt>
    <dgm:pt modelId="{4B60A9F2-49C7-4D2D-9F2F-5FD6C12E03CD}" type="parTrans" cxnId="{D9006C62-8585-4CDA-AABD-ECCE422A0DAD}">
      <dgm:prSet/>
      <dgm:spPr/>
      <dgm:t>
        <a:bodyPr/>
        <a:lstStyle/>
        <a:p>
          <a:endParaRPr lang="en-US"/>
        </a:p>
      </dgm:t>
    </dgm:pt>
    <dgm:pt modelId="{EECCD8ED-CF96-4664-8E8A-1BBE2117EA4B}" type="sibTrans" cxnId="{D9006C62-8585-4CDA-AABD-ECCE422A0DAD}">
      <dgm:prSet/>
      <dgm:spPr/>
      <dgm:t>
        <a:bodyPr/>
        <a:lstStyle/>
        <a:p>
          <a:endParaRPr lang="en-US"/>
        </a:p>
      </dgm:t>
    </dgm:pt>
    <dgm:pt modelId="{1373B658-B3C6-4861-BA77-FB41C846F0B5}">
      <dgm:prSet phldrT="[Text]"/>
      <dgm:spPr>
        <a:solidFill>
          <a:srgbClr val="C00000"/>
        </a:solidFill>
      </dgm:spPr>
      <dgm:t>
        <a:bodyPr/>
        <a:lstStyle/>
        <a:p>
          <a:r>
            <a:rPr lang="ru-RU" dirty="0" smtClean="0"/>
            <a:t>Тесты</a:t>
          </a:r>
          <a:endParaRPr lang="en-US" dirty="0"/>
        </a:p>
      </dgm:t>
    </dgm:pt>
    <dgm:pt modelId="{F00CE722-90E1-4E65-9354-CFE3838304C4}" type="parTrans" cxnId="{63376E2A-4860-4ED8-9F12-D91DD9038205}">
      <dgm:prSet/>
      <dgm:spPr/>
      <dgm:t>
        <a:bodyPr/>
        <a:lstStyle/>
        <a:p>
          <a:endParaRPr lang="en-US"/>
        </a:p>
      </dgm:t>
    </dgm:pt>
    <dgm:pt modelId="{DC641030-1C8B-432D-811F-7946920C2A80}" type="sibTrans" cxnId="{63376E2A-4860-4ED8-9F12-D91DD9038205}">
      <dgm:prSet/>
      <dgm:spPr/>
      <dgm:t>
        <a:bodyPr/>
        <a:lstStyle/>
        <a:p>
          <a:endParaRPr lang="en-US"/>
        </a:p>
      </dgm:t>
    </dgm:pt>
    <dgm:pt modelId="{66B93649-1981-4D92-A262-E89FFA82A47C}">
      <dgm:prSet phldrT="[Text]"/>
      <dgm:spPr/>
      <dgm:t>
        <a:bodyPr/>
        <a:lstStyle/>
        <a:p>
          <a:r>
            <a:rPr lang="ru-RU" dirty="0" smtClean="0"/>
            <a:t>Кейсы</a:t>
          </a:r>
          <a:endParaRPr lang="en-US" dirty="0"/>
        </a:p>
      </dgm:t>
    </dgm:pt>
    <dgm:pt modelId="{5822B3E0-959F-4EB9-878C-AF1BF3590AF5}" type="parTrans" cxnId="{DB19F5F3-E736-49B0-9190-98DB8AA9B486}">
      <dgm:prSet/>
      <dgm:spPr/>
      <dgm:t>
        <a:bodyPr/>
        <a:lstStyle/>
        <a:p>
          <a:endParaRPr lang="en-US"/>
        </a:p>
      </dgm:t>
    </dgm:pt>
    <dgm:pt modelId="{F1C7C2F4-5CB8-4E55-86F9-7153FCD975E7}" type="sibTrans" cxnId="{DB19F5F3-E736-49B0-9190-98DB8AA9B486}">
      <dgm:prSet/>
      <dgm:spPr/>
      <dgm:t>
        <a:bodyPr/>
        <a:lstStyle/>
        <a:p>
          <a:endParaRPr lang="en-US"/>
        </a:p>
      </dgm:t>
    </dgm:pt>
    <dgm:pt modelId="{82C843E6-3458-43C6-9278-3AB2BB20266E}" type="pres">
      <dgm:prSet presAssocID="{C22A6F27-1088-4F6E-91C3-6BB38A4FF6B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6DF01C6-A943-48C0-8E19-0C804303ABA5}" type="pres">
      <dgm:prSet presAssocID="{63D95351-C276-470A-BCBA-58CF6469E3AA}" presName="hierRoot1" presStyleCnt="0">
        <dgm:presLayoutVars>
          <dgm:hierBranch val="init"/>
        </dgm:presLayoutVars>
      </dgm:prSet>
      <dgm:spPr/>
    </dgm:pt>
    <dgm:pt modelId="{0F3A7DF9-EA2E-4934-9171-18E55F31D2F7}" type="pres">
      <dgm:prSet presAssocID="{63D95351-C276-470A-BCBA-58CF6469E3AA}" presName="rootComposite1" presStyleCnt="0"/>
      <dgm:spPr/>
    </dgm:pt>
    <dgm:pt modelId="{4F678BB8-E96D-43D4-B07F-B9F9D48D70FA}" type="pres">
      <dgm:prSet presAssocID="{63D95351-C276-470A-BCBA-58CF6469E3AA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A1707FA-D5A4-4781-A846-4C568EA13C00}" type="pres">
      <dgm:prSet presAssocID="{63D95351-C276-470A-BCBA-58CF6469E3AA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260F9B1-5794-4C23-A3CD-91541F4C3619}" type="pres">
      <dgm:prSet presAssocID="{63D95351-C276-470A-BCBA-58CF6469E3AA}" presName="hierChild2" presStyleCnt="0"/>
      <dgm:spPr/>
    </dgm:pt>
    <dgm:pt modelId="{7BBF2338-ED8C-47FB-AED3-7682A013B422}" type="pres">
      <dgm:prSet presAssocID="{4B60A9F2-49C7-4D2D-9F2F-5FD6C12E03CD}" presName="Name37" presStyleLbl="parChTrans1D2" presStyleIdx="0" presStyleCnt="3"/>
      <dgm:spPr/>
      <dgm:t>
        <a:bodyPr/>
        <a:lstStyle/>
        <a:p>
          <a:endParaRPr lang="en-US"/>
        </a:p>
      </dgm:t>
    </dgm:pt>
    <dgm:pt modelId="{1390221C-B732-410A-AC20-225F65461EF3}" type="pres">
      <dgm:prSet presAssocID="{7803AB32-E9DF-4A89-8E2A-780B75630DA8}" presName="hierRoot2" presStyleCnt="0">
        <dgm:presLayoutVars>
          <dgm:hierBranch val="init"/>
        </dgm:presLayoutVars>
      </dgm:prSet>
      <dgm:spPr/>
    </dgm:pt>
    <dgm:pt modelId="{E67AA194-73CB-4471-961C-96E08304E12A}" type="pres">
      <dgm:prSet presAssocID="{7803AB32-E9DF-4A89-8E2A-780B75630DA8}" presName="rootComposite" presStyleCnt="0"/>
      <dgm:spPr/>
    </dgm:pt>
    <dgm:pt modelId="{43BCB268-AC97-4C0A-BC91-AA53E0CAAD70}" type="pres">
      <dgm:prSet presAssocID="{7803AB32-E9DF-4A89-8E2A-780B75630DA8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FC38EE-52D7-4038-8AC2-573F95A9E67A}" type="pres">
      <dgm:prSet presAssocID="{7803AB32-E9DF-4A89-8E2A-780B75630DA8}" presName="rootConnector" presStyleLbl="node2" presStyleIdx="0" presStyleCnt="3"/>
      <dgm:spPr/>
      <dgm:t>
        <a:bodyPr/>
        <a:lstStyle/>
        <a:p>
          <a:endParaRPr lang="en-US"/>
        </a:p>
      </dgm:t>
    </dgm:pt>
    <dgm:pt modelId="{B1EB46D3-E54C-4AB5-A64C-59B62313FC58}" type="pres">
      <dgm:prSet presAssocID="{7803AB32-E9DF-4A89-8E2A-780B75630DA8}" presName="hierChild4" presStyleCnt="0"/>
      <dgm:spPr/>
    </dgm:pt>
    <dgm:pt modelId="{4B2C2F1F-8EE6-4E08-A5E8-98FD878B18F9}" type="pres">
      <dgm:prSet presAssocID="{7803AB32-E9DF-4A89-8E2A-780B75630DA8}" presName="hierChild5" presStyleCnt="0"/>
      <dgm:spPr/>
    </dgm:pt>
    <dgm:pt modelId="{C3A4AD8F-9994-43CB-BA8C-11DBB42B314C}" type="pres">
      <dgm:prSet presAssocID="{F00CE722-90E1-4E65-9354-CFE3838304C4}" presName="Name37" presStyleLbl="parChTrans1D2" presStyleIdx="1" presStyleCnt="3"/>
      <dgm:spPr/>
      <dgm:t>
        <a:bodyPr/>
        <a:lstStyle/>
        <a:p>
          <a:endParaRPr lang="en-US"/>
        </a:p>
      </dgm:t>
    </dgm:pt>
    <dgm:pt modelId="{D33F0B4A-DB09-460F-8E1D-0199DFA9788C}" type="pres">
      <dgm:prSet presAssocID="{1373B658-B3C6-4861-BA77-FB41C846F0B5}" presName="hierRoot2" presStyleCnt="0">
        <dgm:presLayoutVars>
          <dgm:hierBranch val="init"/>
        </dgm:presLayoutVars>
      </dgm:prSet>
      <dgm:spPr/>
    </dgm:pt>
    <dgm:pt modelId="{0BA3F659-DD30-46AD-BFB3-AC7A2ADB66F4}" type="pres">
      <dgm:prSet presAssocID="{1373B658-B3C6-4861-BA77-FB41C846F0B5}" presName="rootComposite" presStyleCnt="0"/>
      <dgm:spPr/>
    </dgm:pt>
    <dgm:pt modelId="{B296F4DD-14B3-424E-AA70-3903D2668FC3}" type="pres">
      <dgm:prSet presAssocID="{1373B658-B3C6-4861-BA77-FB41C846F0B5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03EA6C-87B4-4948-AB28-59CD43C367D8}" type="pres">
      <dgm:prSet presAssocID="{1373B658-B3C6-4861-BA77-FB41C846F0B5}" presName="rootConnector" presStyleLbl="node2" presStyleIdx="1" presStyleCnt="3"/>
      <dgm:spPr/>
      <dgm:t>
        <a:bodyPr/>
        <a:lstStyle/>
        <a:p>
          <a:endParaRPr lang="en-US"/>
        </a:p>
      </dgm:t>
    </dgm:pt>
    <dgm:pt modelId="{83D18C9D-C238-4614-BDA5-385BD5025A96}" type="pres">
      <dgm:prSet presAssocID="{1373B658-B3C6-4861-BA77-FB41C846F0B5}" presName="hierChild4" presStyleCnt="0"/>
      <dgm:spPr/>
    </dgm:pt>
    <dgm:pt modelId="{1A533D73-02FF-46D6-A686-646D6EC12E0E}" type="pres">
      <dgm:prSet presAssocID="{1373B658-B3C6-4861-BA77-FB41C846F0B5}" presName="hierChild5" presStyleCnt="0"/>
      <dgm:spPr/>
    </dgm:pt>
    <dgm:pt modelId="{D1A4C561-2D02-4C81-8BD6-FBC28A84848D}" type="pres">
      <dgm:prSet presAssocID="{5822B3E0-959F-4EB9-878C-AF1BF3590AF5}" presName="Name37" presStyleLbl="parChTrans1D2" presStyleIdx="2" presStyleCnt="3"/>
      <dgm:spPr/>
      <dgm:t>
        <a:bodyPr/>
        <a:lstStyle/>
        <a:p>
          <a:endParaRPr lang="en-US"/>
        </a:p>
      </dgm:t>
    </dgm:pt>
    <dgm:pt modelId="{BFE70641-0A36-4516-88ED-A874E67AEC71}" type="pres">
      <dgm:prSet presAssocID="{66B93649-1981-4D92-A262-E89FFA82A47C}" presName="hierRoot2" presStyleCnt="0">
        <dgm:presLayoutVars>
          <dgm:hierBranch val="init"/>
        </dgm:presLayoutVars>
      </dgm:prSet>
      <dgm:spPr/>
    </dgm:pt>
    <dgm:pt modelId="{B6308E84-9E4C-46EB-A429-BE2410F93E58}" type="pres">
      <dgm:prSet presAssocID="{66B93649-1981-4D92-A262-E89FFA82A47C}" presName="rootComposite" presStyleCnt="0"/>
      <dgm:spPr/>
    </dgm:pt>
    <dgm:pt modelId="{92CF4834-6AED-457F-9B33-677CB9AFAF9A}" type="pres">
      <dgm:prSet presAssocID="{66B93649-1981-4D92-A262-E89FFA82A47C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CA4D6EE-CF93-44BD-BC55-8160C9598AE2}" type="pres">
      <dgm:prSet presAssocID="{66B93649-1981-4D92-A262-E89FFA82A47C}" presName="rootConnector" presStyleLbl="node2" presStyleIdx="2" presStyleCnt="3"/>
      <dgm:spPr/>
      <dgm:t>
        <a:bodyPr/>
        <a:lstStyle/>
        <a:p>
          <a:endParaRPr lang="en-US"/>
        </a:p>
      </dgm:t>
    </dgm:pt>
    <dgm:pt modelId="{442F7BCC-2727-4D81-8880-52FA3285DD1F}" type="pres">
      <dgm:prSet presAssocID="{66B93649-1981-4D92-A262-E89FFA82A47C}" presName="hierChild4" presStyleCnt="0"/>
      <dgm:spPr/>
    </dgm:pt>
    <dgm:pt modelId="{3A5E5DCE-4E88-4B08-91E0-CF7198409F01}" type="pres">
      <dgm:prSet presAssocID="{66B93649-1981-4D92-A262-E89FFA82A47C}" presName="hierChild5" presStyleCnt="0"/>
      <dgm:spPr/>
    </dgm:pt>
    <dgm:pt modelId="{D17D04D6-9980-4959-B860-A1C686C4E0FF}" type="pres">
      <dgm:prSet presAssocID="{63D95351-C276-470A-BCBA-58CF6469E3AA}" presName="hierChild3" presStyleCnt="0"/>
      <dgm:spPr/>
    </dgm:pt>
  </dgm:ptLst>
  <dgm:cxnLst>
    <dgm:cxn modelId="{D9006C62-8585-4CDA-AABD-ECCE422A0DAD}" srcId="{63D95351-C276-470A-BCBA-58CF6469E3AA}" destId="{7803AB32-E9DF-4A89-8E2A-780B75630DA8}" srcOrd="0" destOrd="0" parTransId="{4B60A9F2-49C7-4D2D-9F2F-5FD6C12E03CD}" sibTransId="{EECCD8ED-CF96-4664-8E8A-1BBE2117EA4B}"/>
    <dgm:cxn modelId="{2A908481-930D-4880-941F-8CEC7D61AC90}" srcId="{C22A6F27-1088-4F6E-91C3-6BB38A4FF6B3}" destId="{63D95351-C276-470A-BCBA-58CF6469E3AA}" srcOrd="0" destOrd="0" parTransId="{8F14EBE4-891A-4AD1-9113-607F454E3F7B}" sibTransId="{EF864875-47D8-40CB-BA6F-AD79CA8FC11F}"/>
    <dgm:cxn modelId="{6D8C0EC7-8F7F-4340-AA0C-94CEAC1B7432}" type="presOf" srcId="{63D95351-C276-470A-BCBA-58CF6469E3AA}" destId="{7A1707FA-D5A4-4781-A846-4C568EA13C00}" srcOrd="1" destOrd="0" presId="urn:microsoft.com/office/officeart/2005/8/layout/orgChart1"/>
    <dgm:cxn modelId="{874801ED-8278-49E6-B810-09E02E41F61D}" type="presOf" srcId="{7803AB32-E9DF-4A89-8E2A-780B75630DA8}" destId="{E1FC38EE-52D7-4038-8AC2-573F95A9E67A}" srcOrd="1" destOrd="0" presId="urn:microsoft.com/office/officeart/2005/8/layout/orgChart1"/>
    <dgm:cxn modelId="{03225BA5-4CD1-430B-8BDB-80701BDB23F1}" type="presOf" srcId="{66B93649-1981-4D92-A262-E89FFA82A47C}" destId="{92CF4834-6AED-457F-9B33-677CB9AFAF9A}" srcOrd="0" destOrd="0" presId="urn:microsoft.com/office/officeart/2005/8/layout/orgChart1"/>
    <dgm:cxn modelId="{63376E2A-4860-4ED8-9F12-D91DD9038205}" srcId="{63D95351-C276-470A-BCBA-58CF6469E3AA}" destId="{1373B658-B3C6-4861-BA77-FB41C846F0B5}" srcOrd="1" destOrd="0" parTransId="{F00CE722-90E1-4E65-9354-CFE3838304C4}" sibTransId="{DC641030-1C8B-432D-811F-7946920C2A80}"/>
    <dgm:cxn modelId="{1C42F5AC-4E39-4FC8-8C93-8274EEA264BF}" type="presOf" srcId="{66B93649-1981-4D92-A262-E89FFA82A47C}" destId="{8CA4D6EE-CF93-44BD-BC55-8160C9598AE2}" srcOrd="1" destOrd="0" presId="urn:microsoft.com/office/officeart/2005/8/layout/orgChart1"/>
    <dgm:cxn modelId="{6A27D632-BB8A-4702-AC71-28EE06C694C2}" type="presOf" srcId="{4B60A9F2-49C7-4D2D-9F2F-5FD6C12E03CD}" destId="{7BBF2338-ED8C-47FB-AED3-7682A013B422}" srcOrd="0" destOrd="0" presId="urn:microsoft.com/office/officeart/2005/8/layout/orgChart1"/>
    <dgm:cxn modelId="{959FF6E6-7AC5-4FBC-91E8-3A1E32130478}" type="presOf" srcId="{1373B658-B3C6-4861-BA77-FB41C846F0B5}" destId="{B296F4DD-14B3-424E-AA70-3903D2668FC3}" srcOrd="0" destOrd="0" presId="urn:microsoft.com/office/officeart/2005/8/layout/orgChart1"/>
    <dgm:cxn modelId="{6035E9CF-F76B-4616-A0C3-486BEDD13333}" type="presOf" srcId="{5822B3E0-959F-4EB9-878C-AF1BF3590AF5}" destId="{D1A4C561-2D02-4C81-8BD6-FBC28A84848D}" srcOrd="0" destOrd="0" presId="urn:microsoft.com/office/officeart/2005/8/layout/orgChart1"/>
    <dgm:cxn modelId="{8119810A-7786-4AF3-86F8-FCE171A46179}" type="presOf" srcId="{7803AB32-E9DF-4A89-8E2A-780B75630DA8}" destId="{43BCB268-AC97-4C0A-BC91-AA53E0CAAD70}" srcOrd="0" destOrd="0" presId="urn:microsoft.com/office/officeart/2005/8/layout/orgChart1"/>
    <dgm:cxn modelId="{FB711555-5BBC-428C-8579-0D102B9C69AC}" type="presOf" srcId="{C22A6F27-1088-4F6E-91C3-6BB38A4FF6B3}" destId="{82C843E6-3458-43C6-9278-3AB2BB20266E}" srcOrd="0" destOrd="0" presId="urn:microsoft.com/office/officeart/2005/8/layout/orgChart1"/>
    <dgm:cxn modelId="{4253C501-CD8B-4B37-BA5A-B981DDD7B9EB}" type="presOf" srcId="{1373B658-B3C6-4861-BA77-FB41C846F0B5}" destId="{D903EA6C-87B4-4948-AB28-59CD43C367D8}" srcOrd="1" destOrd="0" presId="urn:microsoft.com/office/officeart/2005/8/layout/orgChart1"/>
    <dgm:cxn modelId="{DB19F5F3-E736-49B0-9190-98DB8AA9B486}" srcId="{63D95351-C276-470A-BCBA-58CF6469E3AA}" destId="{66B93649-1981-4D92-A262-E89FFA82A47C}" srcOrd="2" destOrd="0" parTransId="{5822B3E0-959F-4EB9-878C-AF1BF3590AF5}" sibTransId="{F1C7C2F4-5CB8-4E55-86F9-7153FCD975E7}"/>
    <dgm:cxn modelId="{12DB9F6C-F5C8-44AB-9CC9-F537C3B43801}" type="presOf" srcId="{63D95351-C276-470A-BCBA-58CF6469E3AA}" destId="{4F678BB8-E96D-43D4-B07F-B9F9D48D70FA}" srcOrd="0" destOrd="0" presId="urn:microsoft.com/office/officeart/2005/8/layout/orgChart1"/>
    <dgm:cxn modelId="{5BE12609-1207-4AB0-A3B2-DF53732AE1C4}" type="presOf" srcId="{F00CE722-90E1-4E65-9354-CFE3838304C4}" destId="{C3A4AD8F-9994-43CB-BA8C-11DBB42B314C}" srcOrd="0" destOrd="0" presId="urn:microsoft.com/office/officeart/2005/8/layout/orgChart1"/>
    <dgm:cxn modelId="{7012C343-7F34-4A8A-93F5-61DB33085CE2}" type="presParOf" srcId="{82C843E6-3458-43C6-9278-3AB2BB20266E}" destId="{46DF01C6-A943-48C0-8E19-0C804303ABA5}" srcOrd="0" destOrd="0" presId="urn:microsoft.com/office/officeart/2005/8/layout/orgChart1"/>
    <dgm:cxn modelId="{95C72D6C-D9AB-4F68-B238-433BED7F06CD}" type="presParOf" srcId="{46DF01C6-A943-48C0-8E19-0C804303ABA5}" destId="{0F3A7DF9-EA2E-4934-9171-18E55F31D2F7}" srcOrd="0" destOrd="0" presId="urn:microsoft.com/office/officeart/2005/8/layout/orgChart1"/>
    <dgm:cxn modelId="{944CE987-89C9-4074-AE47-952C2DA7EBE2}" type="presParOf" srcId="{0F3A7DF9-EA2E-4934-9171-18E55F31D2F7}" destId="{4F678BB8-E96D-43D4-B07F-B9F9D48D70FA}" srcOrd="0" destOrd="0" presId="urn:microsoft.com/office/officeart/2005/8/layout/orgChart1"/>
    <dgm:cxn modelId="{F5BB5E59-FE07-409E-93C4-B50CAA1B56C5}" type="presParOf" srcId="{0F3A7DF9-EA2E-4934-9171-18E55F31D2F7}" destId="{7A1707FA-D5A4-4781-A846-4C568EA13C00}" srcOrd="1" destOrd="0" presId="urn:microsoft.com/office/officeart/2005/8/layout/orgChart1"/>
    <dgm:cxn modelId="{974374B7-887A-4C71-AAD3-EFD5222AFF47}" type="presParOf" srcId="{46DF01C6-A943-48C0-8E19-0C804303ABA5}" destId="{2260F9B1-5794-4C23-A3CD-91541F4C3619}" srcOrd="1" destOrd="0" presId="urn:microsoft.com/office/officeart/2005/8/layout/orgChart1"/>
    <dgm:cxn modelId="{00A36FA1-9FB5-4F08-AFF2-B475BFA5BB93}" type="presParOf" srcId="{2260F9B1-5794-4C23-A3CD-91541F4C3619}" destId="{7BBF2338-ED8C-47FB-AED3-7682A013B422}" srcOrd="0" destOrd="0" presId="urn:microsoft.com/office/officeart/2005/8/layout/orgChart1"/>
    <dgm:cxn modelId="{30F33E4E-34C6-43DC-A6EC-8BE68080866E}" type="presParOf" srcId="{2260F9B1-5794-4C23-A3CD-91541F4C3619}" destId="{1390221C-B732-410A-AC20-225F65461EF3}" srcOrd="1" destOrd="0" presId="urn:microsoft.com/office/officeart/2005/8/layout/orgChart1"/>
    <dgm:cxn modelId="{4874E2D7-B746-44C2-B243-208B3CD1731F}" type="presParOf" srcId="{1390221C-B732-410A-AC20-225F65461EF3}" destId="{E67AA194-73CB-4471-961C-96E08304E12A}" srcOrd="0" destOrd="0" presId="urn:microsoft.com/office/officeart/2005/8/layout/orgChart1"/>
    <dgm:cxn modelId="{370C0935-E5CF-4BD9-B18C-3DA881F4A868}" type="presParOf" srcId="{E67AA194-73CB-4471-961C-96E08304E12A}" destId="{43BCB268-AC97-4C0A-BC91-AA53E0CAAD70}" srcOrd="0" destOrd="0" presId="urn:microsoft.com/office/officeart/2005/8/layout/orgChart1"/>
    <dgm:cxn modelId="{806A4122-A748-4ADB-A212-7018CE305541}" type="presParOf" srcId="{E67AA194-73CB-4471-961C-96E08304E12A}" destId="{E1FC38EE-52D7-4038-8AC2-573F95A9E67A}" srcOrd="1" destOrd="0" presId="urn:microsoft.com/office/officeart/2005/8/layout/orgChart1"/>
    <dgm:cxn modelId="{7ED87558-468F-421C-A9C1-A608C09E19B6}" type="presParOf" srcId="{1390221C-B732-410A-AC20-225F65461EF3}" destId="{B1EB46D3-E54C-4AB5-A64C-59B62313FC58}" srcOrd="1" destOrd="0" presId="urn:microsoft.com/office/officeart/2005/8/layout/orgChart1"/>
    <dgm:cxn modelId="{00DF831C-A1E1-4C82-B5C6-5F2A6A263F31}" type="presParOf" srcId="{1390221C-B732-410A-AC20-225F65461EF3}" destId="{4B2C2F1F-8EE6-4E08-A5E8-98FD878B18F9}" srcOrd="2" destOrd="0" presId="urn:microsoft.com/office/officeart/2005/8/layout/orgChart1"/>
    <dgm:cxn modelId="{B0FDDEBC-FD4B-43CD-8E28-65DFECFBD4DA}" type="presParOf" srcId="{2260F9B1-5794-4C23-A3CD-91541F4C3619}" destId="{C3A4AD8F-9994-43CB-BA8C-11DBB42B314C}" srcOrd="2" destOrd="0" presId="urn:microsoft.com/office/officeart/2005/8/layout/orgChart1"/>
    <dgm:cxn modelId="{2317A073-B02C-4EEA-AA6D-7DE747006D20}" type="presParOf" srcId="{2260F9B1-5794-4C23-A3CD-91541F4C3619}" destId="{D33F0B4A-DB09-460F-8E1D-0199DFA9788C}" srcOrd="3" destOrd="0" presId="urn:microsoft.com/office/officeart/2005/8/layout/orgChart1"/>
    <dgm:cxn modelId="{0D168757-BBD6-4329-800B-E256D1A72426}" type="presParOf" srcId="{D33F0B4A-DB09-460F-8E1D-0199DFA9788C}" destId="{0BA3F659-DD30-46AD-BFB3-AC7A2ADB66F4}" srcOrd="0" destOrd="0" presId="urn:microsoft.com/office/officeart/2005/8/layout/orgChart1"/>
    <dgm:cxn modelId="{AC23E475-A697-4B9A-8D77-44F04741D346}" type="presParOf" srcId="{0BA3F659-DD30-46AD-BFB3-AC7A2ADB66F4}" destId="{B296F4DD-14B3-424E-AA70-3903D2668FC3}" srcOrd="0" destOrd="0" presId="urn:microsoft.com/office/officeart/2005/8/layout/orgChart1"/>
    <dgm:cxn modelId="{C029E5B3-06F8-45C1-816C-A6FD3ECBE851}" type="presParOf" srcId="{0BA3F659-DD30-46AD-BFB3-AC7A2ADB66F4}" destId="{D903EA6C-87B4-4948-AB28-59CD43C367D8}" srcOrd="1" destOrd="0" presId="urn:microsoft.com/office/officeart/2005/8/layout/orgChart1"/>
    <dgm:cxn modelId="{BB983680-0A3B-41F9-8DD6-836B73AB2C0B}" type="presParOf" srcId="{D33F0B4A-DB09-460F-8E1D-0199DFA9788C}" destId="{83D18C9D-C238-4614-BDA5-385BD5025A96}" srcOrd="1" destOrd="0" presId="urn:microsoft.com/office/officeart/2005/8/layout/orgChart1"/>
    <dgm:cxn modelId="{358A5A1C-B198-4B25-B5D3-2793AAB4881F}" type="presParOf" srcId="{D33F0B4A-DB09-460F-8E1D-0199DFA9788C}" destId="{1A533D73-02FF-46D6-A686-646D6EC12E0E}" srcOrd="2" destOrd="0" presId="urn:microsoft.com/office/officeart/2005/8/layout/orgChart1"/>
    <dgm:cxn modelId="{138E2D45-3D77-4688-8FF2-807AD83138F2}" type="presParOf" srcId="{2260F9B1-5794-4C23-A3CD-91541F4C3619}" destId="{D1A4C561-2D02-4C81-8BD6-FBC28A84848D}" srcOrd="4" destOrd="0" presId="urn:microsoft.com/office/officeart/2005/8/layout/orgChart1"/>
    <dgm:cxn modelId="{9B5E8F7F-CDE2-4680-B6E5-2A032D1CAA57}" type="presParOf" srcId="{2260F9B1-5794-4C23-A3CD-91541F4C3619}" destId="{BFE70641-0A36-4516-88ED-A874E67AEC71}" srcOrd="5" destOrd="0" presId="urn:microsoft.com/office/officeart/2005/8/layout/orgChart1"/>
    <dgm:cxn modelId="{7DB9DAE3-E56A-425C-9CCD-14B2B191082E}" type="presParOf" srcId="{BFE70641-0A36-4516-88ED-A874E67AEC71}" destId="{B6308E84-9E4C-46EB-A429-BE2410F93E58}" srcOrd="0" destOrd="0" presId="urn:microsoft.com/office/officeart/2005/8/layout/orgChart1"/>
    <dgm:cxn modelId="{46527A01-0AF5-446C-A3A0-B6C55D9760B1}" type="presParOf" srcId="{B6308E84-9E4C-46EB-A429-BE2410F93E58}" destId="{92CF4834-6AED-457F-9B33-677CB9AFAF9A}" srcOrd="0" destOrd="0" presId="urn:microsoft.com/office/officeart/2005/8/layout/orgChart1"/>
    <dgm:cxn modelId="{00EF1860-50BC-4D16-9914-9FD9B75D47A1}" type="presParOf" srcId="{B6308E84-9E4C-46EB-A429-BE2410F93E58}" destId="{8CA4D6EE-CF93-44BD-BC55-8160C9598AE2}" srcOrd="1" destOrd="0" presId="urn:microsoft.com/office/officeart/2005/8/layout/orgChart1"/>
    <dgm:cxn modelId="{38EDBD0C-6BDA-45C3-AC38-4630690452E8}" type="presParOf" srcId="{BFE70641-0A36-4516-88ED-A874E67AEC71}" destId="{442F7BCC-2727-4D81-8880-52FA3285DD1F}" srcOrd="1" destOrd="0" presId="urn:microsoft.com/office/officeart/2005/8/layout/orgChart1"/>
    <dgm:cxn modelId="{635856BC-FC38-42A8-84A9-71EE00FABA3A}" type="presParOf" srcId="{BFE70641-0A36-4516-88ED-A874E67AEC71}" destId="{3A5E5DCE-4E88-4B08-91E0-CF7198409F01}" srcOrd="2" destOrd="0" presId="urn:microsoft.com/office/officeart/2005/8/layout/orgChart1"/>
    <dgm:cxn modelId="{2B2724B5-7A6E-4FF3-B336-B967D0EC417F}" type="presParOf" srcId="{46DF01C6-A943-48C0-8E19-0C804303ABA5}" destId="{D17D04D6-9980-4959-B860-A1C686C4E0F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78D18E7-2250-4C83-99EB-BA1CF281C2D5}" type="doc">
      <dgm:prSet loTypeId="urn:microsoft.com/office/officeart/2005/8/layout/radial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4E2D84-0FB4-4A90-A94E-84B3E418AF22}">
      <dgm:prSet phldrT="[Text]"/>
      <dgm:spPr>
        <a:solidFill>
          <a:srgbClr val="0070C0"/>
        </a:solidFill>
      </dgm:spPr>
      <dgm:t>
        <a:bodyPr/>
        <a:lstStyle/>
        <a:p>
          <a:r>
            <a:rPr lang="ru-RU" dirty="0" smtClean="0"/>
            <a:t>Факт</a:t>
          </a:r>
          <a:endParaRPr lang="en-US" dirty="0"/>
        </a:p>
      </dgm:t>
    </dgm:pt>
    <dgm:pt modelId="{1C9DB6BE-08F7-4AFD-AC56-505CCFD8BDE4}" type="parTrans" cxnId="{A82AD7E8-A2CD-44F9-AB09-1D8F86B3601E}">
      <dgm:prSet/>
      <dgm:spPr/>
      <dgm:t>
        <a:bodyPr/>
        <a:lstStyle/>
        <a:p>
          <a:endParaRPr lang="en-US"/>
        </a:p>
      </dgm:t>
    </dgm:pt>
    <dgm:pt modelId="{AC0438CB-6E30-42F4-AA79-15058F35D03D}" type="sibTrans" cxnId="{A82AD7E8-A2CD-44F9-AB09-1D8F86B3601E}">
      <dgm:prSet/>
      <dgm:spPr/>
      <dgm:t>
        <a:bodyPr/>
        <a:lstStyle/>
        <a:p>
          <a:endParaRPr lang="en-US"/>
        </a:p>
      </dgm:t>
    </dgm:pt>
    <dgm:pt modelId="{3051AE9A-8C73-4EAB-B395-C6DBB9AE7486}">
      <dgm:prSet phldrT="[Text]"/>
      <dgm:spPr>
        <a:solidFill>
          <a:srgbClr val="FF0000"/>
        </a:solidFill>
      </dgm:spPr>
      <dgm:t>
        <a:bodyPr/>
        <a:lstStyle/>
        <a:p>
          <a:r>
            <a:rPr lang="ru-RU" dirty="0" smtClean="0"/>
            <a:t>Факт</a:t>
          </a:r>
          <a:endParaRPr lang="en-US" dirty="0"/>
        </a:p>
      </dgm:t>
    </dgm:pt>
    <dgm:pt modelId="{B9C5E92F-9BEE-4D21-AD6B-4C25B9C5D411}" type="parTrans" cxnId="{308040E9-51F5-45F2-86BA-9908CD8F1BBE}">
      <dgm:prSet/>
      <dgm:spPr/>
      <dgm:t>
        <a:bodyPr/>
        <a:lstStyle/>
        <a:p>
          <a:endParaRPr lang="en-US"/>
        </a:p>
      </dgm:t>
    </dgm:pt>
    <dgm:pt modelId="{0C54A6D3-4CEB-4CBE-ACBF-FCD98BE830A3}" type="sibTrans" cxnId="{308040E9-51F5-45F2-86BA-9908CD8F1BBE}">
      <dgm:prSet/>
      <dgm:spPr/>
      <dgm:t>
        <a:bodyPr/>
        <a:lstStyle/>
        <a:p>
          <a:endParaRPr lang="en-US"/>
        </a:p>
      </dgm:t>
    </dgm:pt>
    <dgm:pt modelId="{51DC99BD-3050-49C3-908C-656C19CC25C8}">
      <dgm:prSet phldrT="[Text]"/>
      <dgm:spPr>
        <a:solidFill>
          <a:srgbClr val="FFC000"/>
        </a:solidFill>
      </dgm:spPr>
      <dgm:t>
        <a:bodyPr/>
        <a:lstStyle/>
        <a:p>
          <a:r>
            <a:rPr lang="ru-RU" dirty="0" smtClean="0"/>
            <a:t>Факт</a:t>
          </a:r>
          <a:endParaRPr lang="en-US" dirty="0"/>
        </a:p>
      </dgm:t>
    </dgm:pt>
    <dgm:pt modelId="{E13A5BE5-3F1C-45A1-BC38-7939E527B8D1}" type="parTrans" cxnId="{727E8071-385B-4FF3-8A1C-A29E15F39CFD}">
      <dgm:prSet/>
      <dgm:spPr/>
      <dgm:t>
        <a:bodyPr/>
        <a:lstStyle/>
        <a:p>
          <a:endParaRPr lang="en-US"/>
        </a:p>
      </dgm:t>
    </dgm:pt>
    <dgm:pt modelId="{36A883E6-9B34-448B-8EB5-2CA7B4EEFDD7}" type="sibTrans" cxnId="{727E8071-385B-4FF3-8A1C-A29E15F39CFD}">
      <dgm:prSet/>
      <dgm:spPr/>
      <dgm:t>
        <a:bodyPr/>
        <a:lstStyle/>
        <a:p>
          <a:endParaRPr lang="en-US"/>
        </a:p>
      </dgm:t>
    </dgm:pt>
    <dgm:pt modelId="{3FB5244F-CBDB-4569-ADF6-98A1368E7244}">
      <dgm:prSet phldrT="[Text]"/>
      <dgm:spPr>
        <a:solidFill>
          <a:srgbClr val="92D050"/>
        </a:solidFill>
      </dgm:spPr>
      <dgm:t>
        <a:bodyPr/>
        <a:lstStyle/>
        <a:p>
          <a:r>
            <a:rPr lang="ru-RU" dirty="0" smtClean="0"/>
            <a:t>Факт</a:t>
          </a:r>
          <a:endParaRPr lang="en-US" dirty="0"/>
        </a:p>
      </dgm:t>
    </dgm:pt>
    <dgm:pt modelId="{FF6E6E68-CAD6-416F-BC55-553CC055E21C}" type="parTrans" cxnId="{49AA33D7-EA11-43DA-94F1-A61EC6EA8F4C}">
      <dgm:prSet/>
      <dgm:spPr/>
      <dgm:t>
        <a:bodyPr/>
        <a:lstStyle/>
        <a:p>
          <a:endParaRPr lang="en-US"/>
        </a:p>
      </dgm:t>
    </dgm:pt>
    <dgm:pt modelId="{3AC0A31F-34E7-4965-9DC4-C4C4B70F59C8}" type="sibTrans" cxnId="{49AA33D7-EA11-43DA-94F1-A61EC6EA8F4C}">
      <dgm:prSet/>
      <dgm:spPr/>
      <dgm:t>
        <a:bodyPr/>
        <a:lstStyle/>
        <a:p>
          <a:endParaRPr lang="en-US"/>
        </a:p>
      </dgm:t>
    </dgm:pt>
    <dgm:pt modelId="{8733B309-BBC3-4D72-B2DE-C57FB1D64BE1}">
      <dgm:prSet phldrT="[Text]"/>
      <dgm:spPr>
        <a:solidFill>
          <a:srgbClr val="00B050"/>
        </a:solidFill>
      </dgm:spPr>
      <dgm:t>
        <a:bodyPr/>
        <a:lstStyle/>
        <a:p>
          <a:r>
            <a:rPr lang="ru-RU" dirty="0" smtClean="0"/>
            <a:t>Факт</a:t>
          </a:r>
          <a:endParaRPr lang="en-US" dirty="0"/>
        </a:p>
      </dgm:t>
    </dgm:pt>
    <dgm:pt modelId="{4BEAE00E-9D27-4B81-B464-55E0B637E6C8}" type="parTrans" cxnId="{A6876C0F-9C7D-4EB9-AC25-868513880F4A}">
      <dgm:prSet/>
      <dgm:spPr/>
      <dgm:t>
        <a:bodyPr/>
        <a:lstStyle/>
        <a:p>
          <a:endParaRPr lang="en-US"/>
        </a:p>
      </dgm:t>
    </dgm:pt>
    <dgm:pt modelId="{53EC6CFF-02A0-4C85-802D-A73493D9DE68}" type="sibTrans" cxnId="{A6876C0F-9C7D-4EB9-AC25-868513880F4A}">
      <dgm:prSet/>
      <dgm:spPr/>
      <dgm:t>
        <a:bodyPr/>
        <a:lstStyle/>
        <a:p>
          <a:endParaRPr lang="en-US"/>
        </a:p>
      </dgm:t>
    </dgm:pt>
    <dgm:pt modelId="{ADE6F319-3701-48B9-AE1D-8ADFE011019C}">
      <dgm:prSet/>
      <dgm:spPr/>
      <dgm:t>
        <a:bodyPr/>
        <a:lstStyle/>
        <a:p>
          <a:endParaRPr lang="en-US" dirty="0"/>
        </a:p>
      </dgm:t>
    </dgm:pt>
    <dgm:pt modelId="{0A1F3EE6-A628-4644-A2E4-785A49A35055}" type="parTrans" cxnId="{35DA6A9B-DB7B-4636-AEC8-0AC1F9EE2902}">
      <dgm:prSet/>
      <dgm:spPr/>
      <dgm:t>
        <a:bodyPr/>
        <a:lstStyle/>
        <a:p>
          <a:endParaRPr lang="en-US"/>
        </a:p>
      </dgm:t>
    </dgm:pt>
    <dgm:pt modelId="{B2EAA912-098B-4553-913E-2A7F30E3E12B}" type="sibTrans" cxnId="{35DA6A9B-DB7B-4636-AEC8-0AC1F9EE2902}">
      <dgm:prSet/>
      <dgm:spPr/>
      <dgm:t>
        <a:bodyPr/>
        <a:lstStyle/>
        <a:p>
          <a:endParaRPr lang="en-US"/>
        </a:p>
      </dgm:t>
    </dgm:pt>
    <dgm:pt modelId="{00B769B6-5BA0-4F52-B9F2-2888909DA238}">
      <dgm:prSet phldrT="[Text]"/>
      <dgm:spPr>
        <a:solidFill>
          <a:srgbClr val="00B0F0"/>
        </a:solidFill>
      </dgm:spPr>
      <dgm:t>
        <a:bodyPr/>
        <a:lstStyle/>
        <a:p>
          <a:r>
            <a:rPr lang="ru-RU" dirty="0" smtClean="0"/>
            <a:t>Факт</a:t>
          </a:r>
          <a:endParaRPr lang="en-US" dirty="0"/>
        </a:p>
      </dgm:t>
    </dgm:pt>
    <dgm:pt modelId="{8C86175B-18D6-4C4A-BB54-7C8A7A38A0B8}" type="parTrans" cxnId="{C0DEA6EF-5F17-4623-BC1F-1622390C6C48}">
      <dgm:prSet/>
      <dgm:spPr/>
      <dgm:t>
        <a:bodyPr/>
        <a:lstStyle/>
        <a:p>
          <a:endParaRPr lang="en-US"/>
        </a:p>
      </dgm:t>
    </dgm:pt>
    <dgm:pt modelId="{8D896067-F53A-47E2-B3F7-37908993C3E3}" type="sibTrans" cxnId="{C0DEA6EF-5F17-4623-BC1F-1622390C6C48}">
      <dgm:prSet/>
      <dgm:spPr/>
      <dgm:t>
        <a:bodyPr/>
        <a:lstStyle/>
        <a:p>
          <a:endParaRPr lang="en-US"/>
        </a:p>
      </dgm:t>
    </dgm:pt>
    <dgm:pt modelId="{D1E93B3F-A79F-460B-A2A2-55F6887497C3}">
      <dgm:prSet phldrT="[Text]"/>
      <dgm:spPr>
        <a:solidFill>
          <a:srgbClr val="C00000"/>
        </a:solidFill>
      </dgm:spPr>
      <dgm:t>
        <a:bodyPr/>
        <a:lstStyle/>
        <a:p>
          <a:r>
            <a:rPr lang="ru-RU" dirty="0" smtClean="0"/>
            <a:t>Факт</a:t>
          </a:r>
          <a:endParaRPr lang="en-US" dirty="0"/>
        </a:p>
      </dgm:t>
    </dgm:pt>
    <dgm:pt modelId="{E2362663-3D84-4807-B8E4-D543A91EDF01}" type="parTrans" cxnId="{B9FCB5F5-9C74-4241-9B83-CD455DC39DB6}">
      <dgm:prSet/>
      <dgm:spPr/>
      <dgm:t>
        <a:bodyPr/>
        <a:lstStyle/>
        <a:p>
          <a:endParaRPr lang="en-US"/>
        </a:p>
      </dgm:t>
    </dgm:pt>
    <dgm:pt modelId="{80702F11-9C24-4D77-B3EF-B0C29DB278F5}" type="sibTrans" cxnId="{B9FCB5F5-9C74-4241-9B83-CD455DC39DB6}">
      <dgm:prSet/>
      <dgm:spPr/>
      <dgm:t>
        <a:bodyPr/>
        <a:lstStyle/>
        <a:p>
          <a:endParaRPr lang="en-US"/>
        </a:p>
      </dgm:t>
    </dgm:pt>
    <dgm:pt modelId="{3C91A2BF-B0D1-4B8A-9FC9-B0BB22D10E40}" type="pres">
      <dgm:prSet presAssocID="{978D18E7-2250-4C83-99EB-BA1CF281C2D5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67133B1-5EDA-4150-A7B5-1277598DCC37}" type="pres">
      <dgm:prSet presAssocID="{8F4E2D84-0FB4-4A90-A94E-84B3E418AF22}" presName="centerShape" presStyleLbl="node0" presStyleIdx="0" presStyleCnt="1"/>
      <dgm:spPr/>
      <dgm:t>
        <a:bodyPr/>
        <a:lstStyle/>
        <a:p>
          <a:endParaRPr lang="en-US"/>
        </a:p>
      </dgm:t>
    </dgm:pt>
    <dgm:pt modelId="{F7CA5E88-62BB-40ED-A0E1-212B0BDAC173}" type="pres">
      <dgm:prSet presAssocID="{B9C5E92F-9BEE-4D21-AD6B-4C25B9C5D411}" presName="parTrans" presStyleLbl="sibTrans2D1" presStyleIdx="0" presStyleCnt="6"/>
      <dgm:spPr/>
      <dgm:t>
        <a:bodyPr/>
        <a:lstStyle/>
        <a:p>
          <a:endParaRPr lang="en-US"/>
        </a:p>
      </dgm:t>
    </dgm:pt>
    <dgm:pt modelId="{9B8E9FFF-F459-42B7-97E4-6C067EE8EA95}" type="pres">
      <dgm:prSet presAssocID="{B9C5E92F-9BEE-4D21-AD6B-4C25B9C5D411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3C2D536E-AB50-4AAC-83EA-19AEC61046F1}" type="pres">
      <dgm:prSet presAssocID="{3051AE9A-8C73-4EAB-B395-C6DBB9AE7486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C2F6D5-317A-4E6B-A22D-98F006D2AF19}" type="pres">
      <dgm:prSet presAssocID="{E13A5BE5-3F1C-45A1-BC38-7939E527B8D1}" presName="parTrans" presStyleLbl="sibTrans2D1" presStyleIdx="1" presStyleCnt="6"/>
      <dgm:spPr/>
      <dgm:t>
        <a:bodyPr/>
        <a:lstStyle/>
        <a:p>
          <a:endParaRPr lang="en-US"/>
        </a:p>
      </dgm:t>
    </dgm:pt>
    <dgm:pt modelId="{DA5BF772-C0BA-446E-A158-88F2248AB373}" type="pres">
      <dgm:prSet presAssocID="{E13A5BE5-3F1C-45A1-BC38-7939E527B8D1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21A23012-9BF0-444E-B93B-227654B92363}" type="pres">
      <dgm:prSet presAssocID="{51DC99BD-3050-49C3-908C-656C19CC25C8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93D113-53D1-46DC-8168-C5F5D0BA0D00}" type="pres">
      <dgm:prSet presAssocID="{FF6E6E68-CAD6-416F-BC55-553CC055E21C}" presName="parTrans" presStyleLbl="sibTrans2D1" presStyleIdx="2" presStyleCnt="6"/>
      <dgm:spPr/>
      <dgm:t>
        <a:bodyPr/>
        <a:lstStyle/>
        <a:p>
          <a:endParaRPr lang="en-US"/>
        </a:p>
      </dgm:t>
    </dgm:pt>
    <dgm:pt modelId="{7275DC3D-E23F-42E4-B394-7D14A70CD1FC}" type="pres">
      <dgm:prSet presAssocID="{FF6E6E68-CAD6-416F-BC55-553CC055E21C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4D57489E-AD07-441D-B49F-5EF3C7725617}" type="pres">
      <dgm:prSet presAssocID="{3FB5244F-CBDB-4569-ADF6-98A1368E7244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A07C8D-13E7-429D-9785-491F45E0376C}" type="pres">
      <dgm:prSet presAssocID="{4BEAE00E-9D27-4B81-B464-55E0B637E6C8}" presName="parTrans" presStyleLbl="sibTrans2D1" presStyleIdx="3" presStyleCnt="6"/>
      <dgm:spPr/>
      <dgm:t>
        <a:bodyPr/>
        <a:lstStyle/>
        <a:p>
          <a:endParaRPr lang="en-US"/>
        </a:p>
      </dgm:t>
    </dgm:pt>
    <dgm:pt modelId="{20B16764-A554-4917-8D0D-36737D2E9A86}" type="pres">
      <dgm:prSet presAssocID="{4BEAE00E-9D27-4B81-B464-55E0B637E6C8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FABD9680-5941-435F-9BE2-4A532A319B53}" type="pres">
      <dgm:prSet presAssocID="{8733B309-BBC3-4D72-B2DE-C57FB1D64BE1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BF0C97-BEC5-4BA5-824D-60CB1244D06A}" type="pres">
      <dgm:prSet presAssocID="{8C86175B-18D6-4C4A-BB54-7C8A7A38A0B8}" presName="parTrans" presStyleLbl="sibTrans2D1" presStyleIdx="4" presStyleCnt="6"/>
      <dgm:spPr/>
      <dgm:t>
        <a:bodyPr/>
        <a:lstStyle/>
        <a:p>
          <a:endParaRPr lang="en-US"/>
        </a:p>
      </dgm:t>
    </dgm:pt>
    <dgm:pt modelId="{14DF9096-F676-436C-9BDE-0C2122E47E6A}" type="pres">
      <dgm:prSet presAssocID="{8C86175B-18D6-4C4A-BB54-7C8A7A38A0B8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D8432A67-BE7F-49FA-BA9E-5E12884F1A52}" type="pres">
      <dgm:prSet presAssocID="{00B769B6-5BA0-4F52-B9F2-2888909DA238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33515D-6F19-4E84-9DF9-A213FB2B0DB7}" type="pres">
      <dgm:prSet presAssocID="{E2362663-3D84-4807-B8E4-D543A91EDF01}" presName="parTrans" presStyleLbl="sibTrans2D1" presStyleIdx="5" presStyleCnt="6"/>
      <dgm:spPr/>
      <dgm:t>
        <a:bodyPr/>
        <a:lstStyle/>
        <a:p>
          <a:endParaRPr lang="en-US"/>
        </a:p>
      </dgm:t>
    </dgm:pt>
    <dgm:pt modelId="{40935BC1-DC3E-4A6D-A45D-FF893CD5FC4C}" type="pres">
      <dgm:prSet presAssocID="{E2362663-3D84-4807-B8E4-D543A91EDF01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2449BAC1-4291-43A8-9FDE-FEEA2280DEBF}" type="pres">
      <dgm:prSet presAssocID="{D1E93B3F-A79F-460B-A2A2-55F6887497C3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4A97E58-DD06-4390-8443-BDD65495EC29}" type="presOf" srcId="{E13A5BE5-3F1C-45A1-BC38-7939E527B8D1}" destId="{C7C2F6D5-317A-4E6B-A22D-98F006D2AF19}" srcOrd="0" destOrd="0" presId="urn:microsoft.com/office/officeart/2005/8/layout/radial5"/>
    <dgm:cxn modelId="{413BFB67-C3EB-44DA-A4FC-AFB4FC2D8138}" type="presOf" srcId="{51DC99BD-3050-49C3-908C-656C19CC25C8}" destId="{21A23012-9BF0-444E-B93B-227654B92363}" srcOrd="0" destOrd="0" presId="urn:microsoft.com/office/officeart/2005/8/layout/radial5"/>
    <dgm:cxn modelId="{2A39584C-226B-4608-A98D-757B18B6E9D0}" type="presOf" srcId="{4BEAE00E-9D27-4B81-B464-55E0B637E6C8}" destId="{20B16764-A554-4917-8D0D-36737D2E9A86}" srcOrd="1" destOrd="0" presId="urn:microsoft.com/office/officeart/2005/8/layout/radial5"/>
    <dgm:cxn modelId="{22416CE2-5C6E-4E96-8C35-4CFE75791239}" type="presOf" srcId="{4BEAE00E-9D27-4B81-B464-55E0B637E6C8}" destId="{05A07C8D-13E7-429D-9785-491F45E0376C}" srcOrd="0" destOrd="0" presId="urn:microsoft.com/office/officeart/2005/8/layout/radial5"/>
    <dgm:cxn modelId="{C0DEA6EF-5F17-4623-BC1F-1622390C6C48}" srcId="{8F4E2D84-0FB4-4A90-A94E-84B3E418AF22}" destId="{00B769B6-5BA0-4F52-B9F2-2888909DA238}" srcOrd="4" destOrd="0" parTransId="{8C86175B-18D6-4C4A-BB54-7C8A7A38A0B8}" sibTransId="{8D896067-F53A-47E2-B3F7-37908993C3E3}"/>
    <dgm:cxn modelId="{A1AC36C2-4407-4DDF-8E29-3233A93072A1}" type="presOf" srcId="{D1E93B3F-A79F-460B-A2A2-55F6887497C3}" destId="{2449BAC1-4291-43A8-9FDE-FEEA2280DEBF}" srcOrd="0" destOrd="0" presId="urn:microsoft.com/office/officeart/2005/8/layout/radial5"/>
    <dgm:cxn modelId="{171F4C51-A3FF-4A2B-865A-159617D8D746}" type="presOf" srcId="{FF6E6E68-CAD6-416F-BC55-553CC055E21C}" destId="{8993D113-53D1-46DC-8168-C5F5D0BA0D00}" srcOrd="0" destOrd="0" presId="urn:microsoft.com/office/officeart/2005/8/layout/radial5"/>
    <dgm:cxn modelId="{844D78B3-E2D6-41F9-9FBE-2F986BF2859F}" type="presOf" srcId="{E2362663-3D84-4807-B8E4-D543A91EDF01}" destId="{40935BC1-DC3E-4A6D-A45D-FF893CD5FC4C}" srcOrd="1" destOrd="0" presId="urn:microsoft.com/office/officeart/2005/8/layout/radial5"/>
    <dgm:cxn modelId="{6790CC2F-839C-4490-87A9-5DB9DA0BECED}" type="presOf" srcId="{8C86175B-18D6-4C4A-BB54-7C8A7A38A0B8}" destId="{14DF9096-F676-436C-9BDE-0C2122E47E6A}" srcOrd="1" destOrd="0" presId="urn:microsoft.com/office/officeart/2005/8/layout/radial5"/>
    <dgm:cxn modelId="{A82AD7E8-A2CD-44F9-AB09-1D8F86B3601E}" srcId="{978D18E7-2250-4C83-99EB-BA1CF281C2D5}" destId="{8F4E2D84-0FB4-4A90-A94E-84B3E418AF22}" srcOrd="0" destOrd="0" parTransId="{1C9DB6BE-08F7-4AFD-AC56-505CCFD8BDE4}" sibTransId="{AC0438CB-6E30-42F4-AA79-15058F35D03D}"/>
    <dgm:cxn modelId="{F55275D7-8E7A-483F-A576-CE66B699B13F}" type="presOf" srcId="{E13A5BE5-3F1C-45A1-BC38-7939E527B8D1}" destId="{DA5BF772-C0BA-446E-A158-88F2248AB373}" srcOrd="1" destOrd="0" presId="urn:microsoft.com/office/officeart/2005/8/layout/radial5"/>
    <dgm:cxn modelId="{727E8071-385B-4FF3-8A1C-A29E15F39CFD}" srcId="{8F4E2D84-0FB4-4A90-A94E-84B3E418AF22}" destId="{51DC99BD-3050-49C3-908C-656C19CC25C8}" srcOrd="1" destOrd="0" parTransId="{E13A5BE5-3F1C-45A1-BC38-7939E527B8D1}" sibTransId="{36A883E6-9B34-448B-8EB5-2CA7B4EEFDD7}"/>
    <dgm:cxn modelId="{664D8C56-8E4E-4C76-A49D-E88419047FDA}" type="presOf" srcId="{B9C5E92F-9BEE-4D21-AD6B-4C25B9C5D411}" destId="{9B8E9FFF-F459-42B7-97E4-6C067EE8EA95}" srcOrd="1" destOrd="0" presId="urn:microsoft.com/office/officeart/2005/8/layout/radial5"/>
    <dgm:cxn modelId="{AF5581D0-1815-49F5-A341-585716CADA37}" type="presOf" srcId="{3051AE9A-8C73-4EAB-B395-C6DBB9AE7486}" destId="{3C2D536E-AB50-4AAC-83EA-19AEC61046F1}" srcOrd="0" destOrd="0" presId="urn:microsoft.com/office/officeart/2005/8/layout/radial5"/>
    <dgm:cxn modelId="{866432BB-4DD2-419C-943E-F008FFCC6B31}" type="presOf" srcId="{8733B309-BBC3-4D72-B2DE-C57FB1D64BE1}" destId="{FABD9680-5941-435F-9BE2-4A532A319B53}" srcOrd="0" destOrd="0" presId="urn:microsoft.com/office/officeart/2005/8/layout/radial5"/>
    <dgm:cxn modelId="{72C6D47D-E021-4417-B3B7-82FADE8427DC}" type="presOf" srcId="{8F4E2D84-0FB4-4A90-A94E-84B3E418AF22}" destId="{667133B1-5EDA-4150-A7B5-1277598DCC37}" srcOrd="0" destOrd="0" presId="urn:microsoft.com/office/officeart/2005/8/layout/radial5"/>
    <dgm:cxn modelId="{308040E9-51F5-45F2-86BA-9908CD8F1BBE}" srcId="{8F4E2D84-0FB4-4A90-A94E-84B3E418AF22}" destId="{3051AE9A-8C73-4EAB-B395-C6DBB9AE7486}" srcOrd="0" destOrd="0" parTransId="{B9C5E92F-9BEE-4D21-AD6B-4C25B9C5D411}" sibTransId="{0C54A6D3-4CEB-4CBE-ACBF-FCD98BE830A3}"/>
    <dgm:cxn modelId="{1C490578-2807-467D-8DE4-C6340724198F}" type="presOf" srcId="{FF6E6E68-CAD6-416F-BC55-553CC055E21C}" destId="{7275DC3D-E23F-42E4-B394-7D14A70CD1FC}" srcOrd="1" destOrd="0" presId="urn:microsoft.com/office/officeart/2005/8/layout/radial5"/>
    <dgm:cxn modelId="{49AA33D7-EA11-43DA-94F1-A61EC6EA8F4C}" srcId="{8F4E2D84-0FB4-4A90-A94E-84B3E418AF22}" destId="{3FB5244F-CBDB-4569-ADF6-98A1368E7244}" srcOrd="2" destOrd="0" parTransId="{FF6E6E68-CAD6-416F-BC55-553CC055E21C}" sibTransId="{3AC0A31F-34E7-4965-9DC4-C4C4B70F59C8}"/>
    <dgm:cxn modelId="{CCCFFFCF-5F57-41BA-B1E9-BAEFF5B0DBD6}" type="presOf" srcId="{978D18E7-2250-4C83-99EB-BA1CF281C2D5}" destId="{3C91A2BF-B0D1-4B8A-9FC9-B0BB22D10E40}" srcOrd="0" destOrd="0" presId="urn:microsoft.com/office/officeart/2005/8/layout/radial5"/>
    <dgm:cxn modelId="{BAF74459-8B94-4EBA-BB07-95958DD92FEA}" type="presOf" srcId="{8C86175B-18D6-4C4A-BB54-7C8A7A38A0B8}" destId="{5DBF0C97-BEC5-4BA5-824D-60CB1244D06A}" srcOrd="0" destOrd="0" presId="urn:microsoft.com/office/officeart/2005/8/layout/radial5"/>
    <dgm:cxn modelId="{27C86FA2-BBCA-44CD-92A1-281FDB500506}" type="presOf" srcId="{00B769B6-5BA0-4F52-B9F2-2888909DA238}" destId="{D8432A67-BE7F-49FA-BA9E-5E12884F1A52}" srcOrd="0" destOrd="0" presId="urn:microsoft.com/office/officeart/2005/8/layout/radial5"/>
    <dgm:cxn modelId="{B9FCB5F5-9C74-4241-9B83-CD455DC39DB6}" srcId="{8F4E2D84-0FB4-4A90-A94E-84B3E418AF22}" destId="{D1E93B3F-A79F-460B-A2A2-55F6887497C3}" srcOrd="5" destOrd="0" parTransId="{E2362663-3D84-4807-B8E4-D543A91EDF01}" sibTransId="{80702F11-9C24-4D77-B3EF-B0C29DB278F5}"/>
    <dgm:cxn modelId="{35DA6A9B-DB7B-4636-AEC8-0AC1F9EE2902}" srcId="{978D18E7-2250-4C83-99EB-BA1CF281C2D5}" destId="{ADE6F319-3701-48B9-AE1D-8ADFE011019C}" srcOrd="1" destOrd="0" parTransId="{0A1F3EE6-A628-4644-A2E4-785A49A35055}" sibTransId="{B2EAA912-098B-4553-913E-2A7F30E3E12B}"/>
    <dgm:cxn modelId="{A6876C0F-9C7D-4EB9-AC25-868513880F4A}" srcId="{8F4E2D84-0FB4-4A90-A94E-84B3E418AF22}" destId="{8733B309-BBC3-4D72-B2DE-C57FB1D64BE1}" srcOrd="3" destOrd="0" parTransId="{4BEAE00E-9D27-4B81-B464-55E0B637E6C8}" sibTransId="{53EC6CFF-02A0-4C85-802D-A73493D9DE68}"/>
    <dgm:cxn modelId="{5C159107-2AAE-4551-A8B1-5E91E5DFA345}" type="presOf" srcId="{3FB5244F-CBDB-4569-ADF6-98A1368E7244}" destId="{4D57489E-AD07-441D-B49F-5EF3C7725617}" srcOrd="0" destOrd="0" presId="urn:microsoft.com/office/officeart/2005/8/layout/radial5"/>
    <dgm:cxn modelId="{37BE6CFF-59C0-4432-B229-43323C6BB9B6}" type="presOf" srcId="{B9C5E92F-9BEE-4D21-AD6B-4C25B9C5D411}" destId="{F7CA5E88-62BB-40ED-A0E1-212B0BDAC173}" srcOrd="0" destOrd="0" presId="urn:microsoft.com/office/officeart/2005/8/layout/radial5"/>
    <dgm:cxn modelId="{2C0DC31C-7843-4673-BBEB-82A9176F0409}" type="presOf" srcId="{E2362663-3D84-4807-B8E4-D543A91EDF01}" destId="{9533515D-6F19-4E84-9DF9-A213FB2B0DB7}" srcOrd="0" destOrd="0" presId="urn:microsoft.com/office/officeart/2005/8/layout/radial5"/>
    <dgm:cxn modelId="{11A2669F-19A9-479F-B7EF-97FD5B48F50B}" type="presParOf" srcId="{3C91A2BF-B0D1-4B8A-9FC9-B0BB22D10E40}" destId="{667133B1-5EDA-4150-A7B5-1277598DCC37}" srcOrd="0" destOrd="0" presId="urn:microsoft.com/office/officeart/2005/8/layout/radial5"/>
    <dgm:cxn modelId="{68D0913C-3672-4648-A1C5-D8BD5B30632D}" type="presParOf" srcId="{3C91A2BF-B0D1-4B8A-9FC9-B0BB22D10E40}" destId="{F7CA5E88-62BB-40ED-A0E1-212B0BDAC173}" srcOrd="1" destOrd="0" presId="urn:microsoft.com/office/officeart/2005/8/layout/radial5"/>
    <dgm:cxn modelId="{719BB2AA-DB0D-4C45-8B52-074873D5A263}" type="presParOf" srcId="{F7CA5E88-62BB-40ED-A0E1-212B0BDAC173}" destId="{9B8E9FFF-F459-42B7-97E4-6C067EE8EA95}" srcOrd="0" destOrd="0" presId="urn:microsoft.com/office/officeart/2005/8/layout/radial5"/>
    <dgm:cxn modelId="{7684BB80-40AF-437D-B0CA-03A85AF157F9}" type="presParOf" srcId="{3C91A2BF-B0D1-4B8A-9FC9-B0BB22D10E40}" destId="{3C2D536E-AB50-4AAC-83EA-19AEC61046F1}" srcOrd="2" destOrd="0" presId="urn:microsoft.com/office/officeart/2005/8/layout/radial5"/>
    <dgm:cxn modelId="{EDCC79F5-0924-41DB-9DBD-9995A8115FE9}" type="presParOf" srcId="{3C91A2BF-B0D1-4B8A-9FC9-B0BB22D10E40}" destId="{C7C2F6D5-317A-4E6B-A22D-98F006D2AF19}" srcOrd="3" destOrd="0" presId="urn:microsoft.com/office/officeart/2005/8/layout/radial5"/>
    <dgm:cxn modelId="{2B252C49-9AF3-4E6A-BC11-FF48F399F5D7}" type="presParOf" srcId="{C7C2F6D5-317A-4E6B-A22D-98F006D2AF19}" destId="{DA5BF772-C0BA-446E-A158-88F2248AB373}" srcOrd="0" destOrd="0" presId="urn:microsoft.com/office/officeart/2005/8/layout/radial5"/>
    <dgm:cxn modelId="{DA000606-E36F-4B8C-B0D1-4A2CBC57F1E9}" type="presParOf" srcId="{3C91A2BF-B0D1-4B8A-9FC9-B0BB22D10E40}" destId="{21A23012-9BF0-444E-B93B-227654B92363}" srcOrd="4" destOrd="0" presId="urn:microsoft.com/office/officeart/2005/8/layout/radial5"/>
    <dgm:cxn modelId="{1D117F44-2575-4262-8898-FA32B13F4F80}" type="presParOf" srcId="{3C91A2BF-B0D1-4B8A-9FC9-B0BB22D10E40}" destId="{8993D113-53D1-46DC-8168-C5F5D0BA0D00}" srcOrd="5" destOrd="0" presId="urn:microsoft.com/office/officeart/2005/8/layout/radial5"/>
    <dgm:cxn modelId="{62060D86-C8E2-4A03-9C03-A1AB0A993269}" type="presParOf" srcId="{8993D113-53D1-46DC-8168-C5F5D0BA0D00}" destId="{7275DC3D-E23F-42E4-B394-7D14A70CD1FC}" srcOrd="0" destOrd="0" presId="urn:microsoft.com/office/officeart/2005/8/layout/radial5"/>
    <dgm:cxn modelId="{9E318EBC-1B70-4A90-B7F9-C59DF0EB3AD6}" type="presParOf" srcId="{3C91A2BF-B0D1-4B8A-9FC9-B0BB22D10E40}" destId="{4D57489E-AD07-441D-B49F-5EF3C7725617}" srcOrd="6" destOrd="0" presId="urn:microsoft.com/office/officeart/2005/8/layout/radial5"/>
    <dgm:cxn modelId="{78F88ACC-C749-4EB7-99A0-1A5B16C7AF3A}" type="presParOf" srcId="{3C91A2BF-B0D1-4B8A-9FC9-B0BB22D10E40}" destId="{05A07C8D-13E7-429D-9785-491F45E0376C}" srcOrd="7" destOrd="0" presId="urn:microsoft.com/office/officeart/2005/8/layout/radial5"/>
    <dgm:cxn modelId="{8AA9EB1E-AC7D-451B-9E6C-242405D0B7D3}" type="presParOf" srcId="{05A07C8D-13E7-429D-9785-491F45E0376C}" destId="{20B16764-A554-4917-8D0D-36737D2E9A86}" srcOrd="0" destOrd="0" presId="urn:microsoft.com/office/officeart/2005/8/layout/radial5"/>
    <dgm:cxn modelId="{2B1456E7-4F42-4702-A7A5-6D763BAA5F86}" type="presParOf" srcId="{3C91A2BF-B0D1-4B8A-9FC9-B0BB22D10E40}" destId="{FABD9680-5941-435F-9BE2-4A532A319B53}" srcOrd="8" destOrd="0" presId="urn:microsoft.com/office/officeart/2005/8/layout/radial5"/>
    <dgm:cxn modelId="{164A3A55-B312-4CB0-8B64-55BAEF609389}" type="presParOf" srcId="{3C91A2BF-B0D1-4B8A-9FC9-B0BB22D10E40}" destId="{5DBF0C97-BEC5-4BA5-824D-60CB1244D06A}" srcOrd="9" destOrd="0" presId="urn:microsoft.com/office/officeart/2005/8/layout/radial5"/>
    <dgm:cxn modelId="{727B0256-A670-4762-AB1D-9CCE7A607B46}" type="presParOf" srcId="{5DBF0C97-BEC5-4BA5-824D-60CB1244D06A}" destId="{14DF9096-F676-436C-9BDE-0C2122E47E6A}" srcOrd="0" destOrd="0" presId="urn:microsoft.com/office/officeart/2005/8/layout/radial5"/>
    <dgm:cxn modelId="{5A669BEC-F4D3-4DC1-87A6-7DF07923D30F}" type="presParOf" srcId="{3C91A2BF-B0D1-4B8A-9FC9-B0BB22D10E40}" destId="{D8432A67-BE7F-49FA-BA9E-5E12884F1A52}" srcOrd="10" destOrd="0" presId="urn:microsoft.com/office/officeart/2005/8/layout/radial5"/>
    <dgm:cxn modelId="{3BF044A6-00A3-4CD2-A063-E649E71A19A9}" type="presParOf" srcId="{3C91A2BF-B0D1-4B8A-9FC9-B0BB22D10E40}" destId="{9533515D-6F19-4E84-9DF9-A213FB2B0DB7}" srcOrd="11" destOrd="0" presId="urn:microsoft.com/office/officeart/2005/8/layout/radial5"/>
    <dgm:cxn modelId="{706E6F67-8101-4C07-9FD0-B1DCDFCAEDB0}" type="presParOf" srcId="{9533515D-6F19-4E84-9DF9-A213FB2B0DB7}" destId="{40935BC1-DC3E-4A6D-A45D-FF893CD5FC4C}" srcOrd="0" destOrd="0" presId="urn:microsoft.com/office/officeart/2005/8/layout/radial5"/>
    <dgm:cxn modelId="{86610718-96A6-401D-809F-666BC5CC6F12}" type="presParOf" srcId="{3C91A2BF-B0D1-4B8A-9FC9-B0BB22D10E40}" destId="{2449BAC1-4291-43A8-9FDE-FEEA2280DEBF}" srcOrd="1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0FFA11F-04C5-4C65-8172-1BCF9F888D8D}" type="doc">
      <dgm:prSet loTypeId="urn:microsoft.com/office/officeart/2005/8/layout/venn2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A945C9F-C94B-4C80-B439-02A6E1E992B5}">
      <dgm:prSet phldrT="[Text]"/>
      <dgm:spPr/>
      <dgm:t>
        <a:bodyPr/>
        <a:lstStyle/>
        <a:p>
          <a:r>
            <a:rPr lang="ru-RU" dirty="0" smtClean="0"/>
            <a:t>Лимбическая система</a:t>
          </a:r>
          <a:endParaRPr lang="en-US" dirty="0"/>
        </a:p>
      </dgm:t>
    </dgm:pt>
    <dgm:pt modelId="{77B27732-BCD2-455A-86F9-58D2F4499DA6}" type="parTrans" cxnId="{62D093FF-A27E-4CB4-B103-B728C7F8F9CA}">
      <dgm:prSet/>
      <dgm:spPr/>
      <dgm:t>
        <a:bodyPr/>
        <a:lstStyle/>
        <a:p>
          <a:endParaRPr lang="en-US"/>
        </a:p>
      </dgm:t>
    </dgm:pt>
    <dgm:pt modelId="{EBCADAC6-8F1F-49A6-857B-D3860E7C080B}" type="sibTrans" cxnId="{62D093FF-A27E-4CB4-B103-B728C7F8F9CA}">
      <dgm:prSet/>
      <dgm:spPr/>
      <dgm:t>
        <a:bodyPr/>
        <a:lstStyle/>
        <a:p>
          <a:endParaRPr lang="en-US"/>
        </a:p>
      </dgm:t>
    </dgm:pt>
    <dgm:pt modelId="{12DBE243-D11A-40FA-85A2-87CEDA355EA5}">
      <dgm:prSet phldrT="[Text]"/>
      <dgm:spPr/>
      <dgm:t>
        <a:bodyPr/>
        <a:lstStyle/>
        <a:p>
          <a:r>
            <a:rPr lang="ru-RU" dirty="0" smtClean="0"/>
            <a:t>Рептильное ядро</a:t>
          </a:r>
          <a:endParaRPr lang="en-US" dirty="0"/>
        </a:p>
      </dgm:t>
    </dgm:pt>
    <dgm:pt modelId="{6C2F61C2-B422-4262-B0CF-610FBDB17D7B}" type="parTrans" cxnId="{620E94F6-59E2-4C95-98D3-84932E56351B}">
      <dgm:prSet/>
      <dgm:spPr/>
      <dgm:t>
        <a:bodyPr/>
        <a:lstStyle/>
        <a:p>
          <a:endParaRPr lang="en-US"/>
        </a:p>
      </dgm:t>
    </dgm:pt>
    <dgm:pt modelId="{55DDAE0B-232A-4E3D-9A8C-DCDFAC5AC590}" type="sibTrans" cxnId="{620E94F6-59E2-4C95-98D3-84932E56351B}">
      <dgm:prSet/>
      <dgm:spPr/>
      <dgm:t>
        <a:bodyPr/>
        <a:lstStyle/>
        <a:p>
          <a:endParaRPr lang="en-US"/>
        </a:p>
      </dgm:t>
    </dgm:pt>
    <dgm:pt modelId="{D58FA593-F671-44B1-BF03-B4011D3A8860}">
      <dgm:prSet phldrT="[Text]"/>
      <dgm:spPr/>
      <dgm:t>
        <a:bodyPr/>
        <a:lstStyle/>
        <a:p>
          <a:r>
            <a:rPr lang="ru-RU" dirty="0" smtClean="0"/>
            <a:t>Неокортекс</a:t>
          </a:r>
          <a:endParaRPr lang="en-US" dirty="0"/>
        </a:p>
      </dgm:t>
    </dgm:pt>
    <dgm:pt modelId="{973B2CA9-2694-472B-9DA8-3B49199088C5}" type="sibTrans" cxnId="{29C33CD2-7206-40E8-8F69-8F748E7716A4}">
      <dgm:prSet/>
      <dgm:spPr/>
      <dgm:t>
        <a:bodyPr/>
        <a:lstStyle/>
        <a:p>
          <a:endParaRPr lang="en-US"/>
        </a:p>
      </dgm:t>
    </dgm:pt>
    <dgm:pt modelId="{891B1888-DA5F-40BB-894C-2EC20B341488}" type="parTrans" cxnId="{29C33CD2-7206-40E8-8F69-8F748E7716A4}">
      <dgm:prSet/>
      <dgm:spPr/>
      <dgm:t>
        <a:bodyPr/>
        <a:lstStyle/>
        <a:p>
          <a:endParaRPr lang="en-US"/>
        </a:p>
      </dgm:t>
    </dgm:pt>
    <dgm:pt modelId="{69884ED5-161F-4193-9957-ACA04D2E4FA5}" type="pres">
      <dgm:prSet presAssocID="{E0FFA11F-04C5-4C65-8172-1BCF9F888D8D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10E9D60-A2FA-46A0-BFCB-4AFB677641CE}" type="pres">
      <dgm:prSet presAssocID="{E0FFA11F-04C5-4C65-8172-1BCF9F888D8D}" presName="comp1" presStyleCnt="0"/>
      <dgm:spPr/>
    </dgm:pt>
    <dgm:pt modelId="{8B60B923-8DE3-4979-A132-DA39F700EBCB}" type="pres">
      <dgm:prSet presAssocID="{E0FFA11F-04C5-4C65-8172-1BCF9F888D8D}" presName="circle1" presStyleLbl="node1" presStyleIdx="0" presStyleCnt="3"/>
      <dgm:spPr/>
      <dgm:t>
        <a:bodyPr/>
        <a:lstStyle/>
        <a:p>
          <a:endParaRPr lang="en-US"/>
        </a:p>
      </dgm:t>
    </dgm:pt>
    <dgm:pt modelId="{3C609B53-9EF6-4E23-B9F2-A4041D42383A}" type="pres">
      <dgm:prSet presAssocID="{E0FFA11F-04C5-4C65-8172-1BCF9F888D8D}" presName="c1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982E6C-A49D-4CA8-9218-2B2D21032F63}" type="pres">
      <dgm:prSet presAssocID="{E0FFA11F-04C5-4C65-8172-1BCF9F888D8D}" presName="comp2" presStyleCnt="0"/>
      <dgm:spPr/>
    </dgm:pt>
    <dgm:pt modelId="{DCCB2F15-8443-4926-8AA3-333220F7ABBF}" type="pres">
      <dgm:prSet presAssocID="{E0FFA11F-04C5-4C65-8172-1BCF9F888D8D}" presName="circle2" presStyleLbl="node1" presStyleIdx="1" presStyleCnt="3"/>
      <dgm:spPr/>
      <dgm:t>
        <a:bodyPr/>
        <a:lstStyle/>
        <a:p>
          <a:endParaRPr lang="en-US"/>
        </a:p>
      </dgm:t>
    </dgm:pt>
    <dgm:pt modelId="{AEB6D36D-DBBF-47B7-926B-C85097229A3B}" type="pres">
      <dgm:prSet presAssocID="{E0FFA11F-04C5-4C65-8172-1BCF9F888D8D}" presName="c2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F51E00-486F-4CDE-B452-F79FB4AB8A9C}" type="pres">
      <dgm:prSet presAssocID="{E0FFA11F-04C5-4C65-8172-1BCF9F888D8D}" presName="comp3" presStyleCnt="0"/>
      <dgm:spPr/>
    </dgm:pt>
    <dgm:pt modelId="{7D77BDF0-5953-40E8-9110-0191992168C4}" type="pres">
      <dgm:prSet presAssocID="{E0FFA11F-04C5-4C65-8172-1BCF9F888D8D}" presName="circle3" presStyleLbl="node1" presStyleIdx="2" presStyleCnt="3"/>
      <dgm:spPr/>
      <dgm:t>
        <a:bodyPr/>
        <a:lstStyle/>
        <a:p>
          <a:endParaRPr lang="en-US"/>
        </a:p>
      </dgm:t>
    </dgm:pt>
    <dgm:pt modelId="{D347FD5B-67E8-4E1A-A429-78045A515735}" type="pres">
      <dgm:prSet presAssocID="{E0FFA11F-04C5-4C65-8172-1BCF9F888D8D}" presName="c3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20A0172-AE3D-4B8D-AC0B-64AA2F4A09F0}" type="presOf" srcId="{7A945C9F-C94B-4C80-B439-02A6E1E992B5}" destId="{DCCB2F15-8443-4926-8AA3-333220F7ABBF}" srcOrd="0" destOrd="0" presId="urn:microsoft.com/office/officeart/2005/8/layout/venn2"/>
    <dgm:cxn modelId="{62D093FF-A27E-4CB4-B103-B728C7F8F9CA}" srcId="{E0FFA11F-04C5-4C65-8172-1BCF9F888D8D}" destId="{7A945C9F-C94B-4C80-B439-02A6E1E992B5}" srcOrd="1" destOrd="0" parTransId="{77B27732-BCD2-455A-86F9-58D2F4499DA6}" sibTransId="{EBCADAC6-8F1F-49A6-857B-D3860E7C080B}"/>
    <dgm:cxn modelId="{98A5D65C-09CD-448B-912A-DF4F4B079799}" type="presOf" srcId="{D58FA593-F671-44B1-BF03-B4011D3A8860}" destId="{3C609B53-9EF6-4E23-B9F2-A4041D42383A}" srcOrd="1" destOrd="0" presId="urn:microsoft.com/office/officeart/2005/8/layout/venn2"/>
    <dgm:cxn modelId="{60128E35-29E2-4A7A-A840-A87BD5C3CA47}" type="presOf" srcId="{E0FFA11F-04C5-4C65-8172-1BCF9F888D8D}" destId="{69884ED5-161F-4193-9957-ACA04D2E4FA5}" srcOrd="0" destOrd="0" presId="urn:microsoft.com/office/officeart/2005/8/layout/venn2"/>
    <dgm:cxn modelId="{C2F2AE31-94E9-4B71-88EE-4B97AC6CA24A}" type="presOf" srcId="{12DBE243-D11A-40FA-85A2-87CEDA355EA5}" destId="{7D77BDF0-5953-40E8-9110-0191992168C4}" srcOrd="0" destOrd="0" presId="urn:microsoft.com/office/officeart/2005/8/layout/venn2"/>
    <dgm:cxn modelId="{03F4C8C9-77DB-4E7C-8A27-0013535BEA8B}" type="presOf" srcId="{7A945C9F-C94B-4C80-B439-02A6E1E992B5}" destId="{AEB6D36D-DBBF-47B7-926B-C85097229A3B}" srcOrd="1" destOrd="0" presId="urn:microsoft.com/office/officeart/2005/8/layout/venn2"/>
    <dgm:cxn modelId="{29C33CD2-7206-40E8-8F69-8F748E7716A4}" srcId="{E0FFA11F-04C5-4C65-8172-1BCF9F888D8D}" destId="{D58FA593-F671-44B1-BF03-B4011D3A8860}" srcOrd="0" destOrd="0" parTransId="{891B1888-DA5F-40BB-894C-2EC20B341488}" sibTransId="{973B2CA9-2694-472B-9DA8-3B49199088C5}"/>
    <dgm:cxn modelId="{F4A11C90-1CDD-41B4-A85F-B40CCC5E2875}" type="presOf" srcId="{12DBE243-D11A-40FA-85A2-87CEDA355EA5}" destId="{D347FD5B-67E8-4E1A-A429-78045A515735}" srcOrd="1" destOrd="0" presId="urn:microsoft.com/office/officeart/2005/8/layout/venn2"/>
    <dgm:cxn modelId="{FED64CF1-2266-477E-9719-62F6A3198B58}" type="presOf" srcId="{D58FA593-F671-44B1-BF03-B4011D3A8860}" destId="{8B60B923-8DE3-4979-A132-DA39F700EBCB}" srcOrd="0" destOrd="0" presId="urn:microsoft.com/office/officeart/2005/8/layout/venn2"/>
    <dgm:cxn modelId="{620E94F6-59E2-4C95-98D3-84932E56351B}" srcId="{E0FFA11F-04C5-4C65-8172-1BCF9F888D8D}" destId="{12DBE243-D11A-40FA-85A2-87CEDA355EA5}" srcOrd="2" destOrd="0" parTransId="{6C2F61C2-B422-4262-B0CF-610FBDB17D7B}" sibTransId="{55DDAE0B-232A-4E3D-9A8C-DCDFAC5AC590}"/>
    <dgm:cxn modelId="{F9F42468-3FD1-4A97-90FF-B5E785078BC7}" type="presParOf" srcId="{69884ED5-161F-4193-9957-ACA04D2E4FA5}" destId="{310E9D60-A2FA-46A0-BFCB-4AFB677641CE}" srcOrd="0" destOrd="0" presId="urn:microsoft.com/office/officeart/2005/8/layout/venn2"/>
    <dgm:cxn modelId="{57BD0C46-BFE6-45C3-A676-8603BAC675FA}" type="presParOf" srcId="{310E9D60-A2FA-46A0-BFCB-4AFB677641CE}" destId="{8B60B923-8DE3-4979-A132-DA39F700EBCB}" srcOrd="0" destOrd="0" presId="urn:microsoft.com/office/officeart/2005/8/layout/venn2"/>
    <dgm:cxn modelId="{12B5D964-936D-4680-9B95-23598B685C9A}" type="presParOf" srcId="{310E9D60-A2FA-46A0-BFCB-4AFB677641CE}" destId="{3C609B53-9EF6-4E23-B9F2-A4041D42383A}" srcOrd="1" destOrd="0" presId="urn:microsoft.com/office/officeart/2005/8/layout/venn2"/>
    <dgm:cxn modelId="{B8FA1966-FCBE-47E2-B57A-D0C22A3314AD}" type="presParOf" srcId="{69884ED5-161F-4193-9957-ACA04D2E4FA5}" destId="{1E982E6C-A49D-4CA8-9218-2B2D21032F63}" srcOrd="1" destOrd="0" presId="urn:microsoft.com/office/officeart/2005/8/layout/venn2"/>
    <dgm:cxn modelId="{41D875CE-4A82-49F4-9512-019113699B2E}" type="presParOf" srcId="{1E982E6C-A49D-4CA8-9218-2B2D21032F63}" destId="{DCCB2F15-8443-4926-8AA3-333220F7ABBF}" srcOrd="0" destOrd="0" presId="urn:microsoft.com/office/officeart/2005/8/layout/venn2"/>
    <dgm:cxn modelId="{6321CE48-1838-4E10-9A32-4E9B72796C5E}" type="presParOf" srcId="{1E982E6C-A49D-4CA8-9218-2B2D21032F63}" destId="{AEB6D36D-DBBF-47B7-926B-C85097229A3B}" srcOrd="1" destOrd="0" presId="urn:microsoft.com/office/officeart/2005/8/layout/venn2"/>
    <dgm:cxn modelId="{3FF54D9A-8A56-4EED-ACF1-BD7729334F6C}" type="presParOf" srcId="{69884ED5-161F-4193-9957-ACA04D2E4FA5}" destId="{5EF51E00-486F-4CDE-B452-F79FB4AB8A9C}" srcOrd="2" destOrd="0" presId="urn:microsoft.com/office/officeart/2005/8/layout/venn2"/>
    <dgm:cxn modelId="{7D89EC14-3344-4CCB-9F2D-C523914019F9}" type="presParOf" srcId="{5EF51E00-486F-4CDE-B452-F79FB4AB8A9C}" destId="{7D77BDF0-5953-40E8-9110-0191992168C4}" srcOrd="0" destOrd="0" presId="urn:microsoft.com/office/officeart/2005/8/layout/venn2"/>
    <dgm:cxn modelId="{03470173-ED65-4C29-804E-B17057B767F8}" type="presParOf" srcId="{5EF51E00-486F-4CDE-B452-F79FB4AB8A9C}" destId="{D347FD5B-67E8-4E1A-A429-78045A515735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724A30-21B5-41A6-B4CA-24DAE1581624}">
      <dsp:nvSpPr>
        <dsp:cNvPr id="0" name=""/>
        <dsp:cNvSpPr/>
      </dsp:nvSpPr>
      <dsp:spPr>
        <a:xfrm>
          <a:off x="4064000" y="2459823"/>
          <a:ext cx="2875309" cy="4990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510"/>
              </a:lnTo>
              <a:lnTo>
                <a:pt x="2875309" y="249510"/>
              </a:lnTo>
              <a:lnTo>
                <a:pt x="2875309" y="4990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AF37CA-540E-4120-8A68-B57E502D1467}">
      <dsp:nvSpPr>
        <dsp:cNvPr id="0" name=""/>
        <dsp:cNvSpPr/>
      </dsp:nvSpPr>
      <dsp:spPr>
        <a:xfrm>
          <a:off x="4018280" y="2459823"/>
          <a:ext cx="91440" cy="4990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90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287AB3-1200-42FA-9DA8-8FC1619C45E3}">
      <dsp:nvSpPr>
        <dsp:cNvPr id="0" name=""/>
        <dsp:cNvSpPr/>
      </dsp:nvSpPr>
      <dsp:spPr>
        <a:xfrm>
          <a:off x="1188690" y="2459823"/>
          <a:ext cx="2875309" cy="499020"/>
        </a:xfrm>
        <a:custGeom>
          <a:avLst/>
          <a:gdLst/>
          <a:ahLst/>
          <a:cxnLst/>
          <a:rect l="0" t="0" r="0" b="0"/>
          <a:pathLst>
            <a:path>
              <a:moveTo>
                <a:pt x="2875309" y="0"/>
              </a:moveTo>
              <a:lnTo>
                <a:pt x="2875309" y="249510"/>
              </a:lnTo>
              <a:lnTo>
                <a:pt x="0" y="249510"/>
              </a:lnTo>
              <a:lnTo>
                <a:pt x="0" y="4990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6C2705-2924-44A3-A408-3CA1EB3255D2}">
      <dsp:nvSpPr>
        <dsp:cNvPr id="0" name=""/>
        <dsp:cNvSpPr/>
      </dsp:nvSpPr>
      <dsp:spPr>
        <a:xfrm>
          <a:off x="2875855" y="1271678"/>
          <a:ext cx="2376289" cy="1188144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 smtClean="0"/>
            <a:t>Разработка</a:t>
          </a:r>
          <a:endParaRPr lang="en-US" sz="2600" kern="1200" dirty="0"/>
        </a:p>
      </dsp:txBody>
      <dsp:txXfrm>
        <a:off x="2875855" y="1271678"/>
        <a:ext cx="2376289" cy="1188144"/>
      </dsp:txXfrm>
    </dsp:sp>
    <dsp:sp modelId="{3B137A13-50E0-4569-829F-BB21EE9C60EC}">
      <dsp:nvSpPr>
        <dsp:cNvPr id="0" name=""/>
        <dsp:cNvSpPr/>
      </dsp:nvSpPr>
      <dsp:spPr>
        <a:xfrm>
          <a:off x="545" y="2958843"/>
          <a:ext cx="2376289" cy="1188144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 smtClean="0"/>
            <a:t>Заказная</a:t>
          </a:r>
          <a:endParaRPr lang="en-US" sz="2600" kern="1200" dirty="0"/>
        </a:p>
      </dsp:txBody>
      <dsp:txXfrm>
        <a:off x="545" y="2958843"/>
        <a:ext cx="2376289" cy="1188144"/>
      </dsp:txXfrm>
    </dsp:sp>
    <dsp:sp modelId="{D5B336FE-3770-47DF-9D62-A0B3916B599A}">
      <dsp:nvSpPr>
        <dsp:cNvPr id="0" name=""/>
        <dsp:cNvSpPr/>
      </dsp:nvSpPr>
      <dsp:spPr>
        <a:xfrm>
          <a:off x="2875855" y="2958843"/>
          <a:ext cx="2376289" cy="1188144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 smtClean="0"/>
            <a:t>Продуктовая</a:t>
          </a:r>
          <a:endParaRPr lang="en-US" sz="2600" kern="1200" dirty="0"/>
        </a:p>
      </dsp:txBody>
      <dsp:txXfrm>
        <a:off x="2875855" y="2958843"/>
        <a:ext cx="2376289" cy="1188144"/>
      </dsp:txXfrm>
    </dsp:sp>
    <dsp:sp modelId="{E7078792-D712-4650-9717-16027C04A170}">
      <dsp:nvSpPr>
        <dsp:cNvPr id="0" name=""/>
        <dsp:cNvSpPr/>
      </dsp:nvSpPr>
      <dsp:spPr>
        <a:xfrm>
          <a:off x="5751165" y="2958843"/>
          <a:ext cx="2376289" cy="1188144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 smtClean="0"/>
            <a:t>Сопровождение</a:t>
          </a:r>
          <a:endParaRPr lang="en-US" sz="2600" kern="1200" dirty="0"/>
        </a:p>
      </dsp:txBody>
      <dsp:txXfrm>
        <a:off x="5751165" y="2958843"/>
        <a:ext cx="2376289" cy="118814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60B923-8DE3-4979-A132-DA39F700EBCB}">
      <dsp:nvSpPr>
        <dsp:cNvPr id="0" name=""/>
        <dsp:cNvSpPr/>
      </dsp:nvSpPr>
      <dsp:spPr>
        <a:xfrm>
          <a:off x="1199010" y="0"/>
          <a:ext cx="5478909" cy="547890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Неокортекс</a:t>
          </a:r>
          <a:endParaRPr lang="en-US" sz="1800" kern="1200" dirty="0"/>
        </a:p>
      </dsp:txBody>
      <dsp:txXfrm>
        <a:off x="2981025" y="273945"/>
        <a:ext cx="1914879" cy="821836"/>
      </dsp:txXfrm>
    </dsp:sp>
    <dsp:sp modelId="{DCCB2F15-8443-4926-8AA3-333220F7ABBF}">
      <dsp:nvSpPr>
        <dsp:cNvPr id="0" name=""/>
        <dsp:cNvSpPr/>
      </dsp:nvSpPr>
      <dsp:spPr>
        <a:xfrm>
          <a:off x="1883874" y="1369727"/>
          <a:ext cx="4109182" cy="4109182"/>
        </a:xfrm>
        <a:prstGeom prst="ellipse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Лимбическая система</a:t>
          </a:r>
          <a:endParaRPr lang="en-US" sz="1800" kern="1200" dirty="0"/>
        </a:p>
      </dsp:txBody>
      <dsp:txXfrm>
        <a:off x="2981025" y="1626551"/>
        <a:ext cx="1914879" cy="770471"/>
      </dsp:txXfrm>
    </dsp:sp>
    <dsp:sp modelId="{7D77BDF0-5953-40E8-9110-0191992168C4}">
      <dsp:nvSpPr>
        <dsp:cNvPr id="0" name=""/>
        <dsp:cNvSpPr/>
      </dsp:nvSpPr>
      <dsp:spPr>
        <a:xfrm>
          <a:off x="2568738" y="2739454"/>
          <a:ext cx="2739454" cy="2739454"/>
        </a:xfrm>
        <a:prstGeom prst="ellipse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Рептильное ядро</a:t>
          </a:r>
          <a:endParaRPr lang="en-US" sz="1800" kern="1200" dirty="0"/>
        </a:p>
      </dsp:txBody>
      <dsp:txXfrm>
        <a:off x="2969921" y="3424318"/>
        <a:ext cx="1937087" cy="136972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A4C561-2D02-4C81-8BD6-FBC28A84848D}">
      <dsp:nvSpPr>
        <dsp:cNvPr id="0" name=""/>
        <dsp:cNvSpPr/>
      </dsp:nvSpPr>
      <dsp:spPr>
        <a:xfrm>
          <a:off x="4064000" y="2459823"/>
          <a:ext cx="2875309" cy="4990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510"/>
              </a:lnTo>
              <a:lnTo>
                <a:pt x="2875309" y="249510"/>
              </a:lnTo>
              <a:lnTo>
                <a:pt x="2875309" y="4990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A4AD8F-9994-43CB-BA8C-11DBB42B314C}">
      <dsp:nvSpPr>
        <dsp:cNvPr id="0" name=""/>
        <dsp:cNvSpPr/>
      </dsp:nvSpPr>
      <dsp:spPr>
        <a:xfrm>
          <a:off x="4018280" y="2459823"/>
          <a:ext cx="91440" cy="4990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90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BF2338-ED8C-47FB-AED3-7682A013B422}">
      <dsp:nvSpPr>
        <dsp:cNvPr id="0" name=""/>
        <dsp:cNvSpPr/>
      </dsp:nvSpPr>
      <dsp:spPr>
        <a:xfrm>
          <a:off x="1188690" y="2459823"/>
          <a:ext cx="2875309" cy="499020"/>
        </a:xfrm>
        <a:custGeom>
          <a:avLst/>
          <a:gdLst/>
          <a:ahLst/>
          <a:cxnLst/>
          <a:rect l="0" t="0" r="0" b="0"/>
          <a:pathLst>
            <a:path>
              <a:moveTo>
                <a:pt x="2875309" y="0"/>
              </a:moveTo>
              <a:lnTo>
                <a:pt x="2875309" y="249510"/>
              </a:lnTo>
              <a:lnTo>
                <a:pt x="0" y="249510"/>
              </a:lnTo>
              <a:lnTo>
                <a:pt x="0" y="4990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678BB8-E96D-43D4-B07F-B9F9D48D70FA}">
      <dsp:nvSpPr>
        <dsp:cNvPr id="0" name=""/>
        <dsp:cNvSpPr/>
      </dsp:nvSpPr>
      <dsp:spPr>
        <a:xfrm>
          <a:off x="2875855" y="1271678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 smtClean="0"/>
            <a:t>Тех.интервью</a:t>
          </a:r>
          <a:endParaRPr lang="en-US" sz="3200" kern="1200" dirty="0"/>
        </a:p>
      </dsp:txBody>
      <dsp:txXfrm>
        <a:off x="2875855" y="1271678"/>
        <a:ext cx="2376289" cy="1188144"/>
      </dsp:txXfrm>
    </dsp:sp>
    <dsp:sp modelId="{43BCB268-AC97-4C0A-BC91-AA53E0CAAD70}">
      <dsp:nvSpPr>
        <dsp:cNvPr id="0" name=""/>
        <dsp:cNvSpPr/>
      </dsp:nvSpPr>
      <dsp:spPr>
        <a:xfrm>
          <a:off x="545" y="2958843"/>
          <a:ext cx="2376289" cy="1188144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 smtClean="0"/>
            <a:t>Вопросы</a:t>
          </a:r>
          <a:endParaRPr lang="en-US" sz="3200" kern="1200" dirty="0"/>
        </a:p>
      </dsp:txBody>
      <dsp:txXfrm>
        <a:off x="545" y="2958843"/>
        <a:ext cx="2376289" cy="1188144"/>
      </dsp:txXfrm>
    </dsp:sp>
    <dsp:sp modelId="{B296F4DD-14B3-424E-AA70-3903D2668FC3}">
      <dsp:nvSpPr>
        <dsp:cNvPr id="0" name=""/>
        <dsp:cNvSpPr/>
      </dsp:nvSpPr>
      <dsp:spPr>
        <a:xfrm>
          <a:off x="2875855" y="2958843"/>
          <a:ext cx="2376289" cy="1188144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 smtClean="0"/>
            <a:t>Тесты</a:t>
          </a:r>
          <a:endParaRPr lang="en-US" sz="3200" kern="1200" dirty="0"/>
        </a:p>
      </dsp:txBody>
      <dsp:txXfrm>
        <a:off x="2875855" y="2958843"/>
        <a:ext cx="2376289" cy="1188144"/>
      </dsp:txXfrm>
    </dsp:sp>
    <dsp:sp modelId="{92CF4834-6AED-457F-9B33-677CB9AFAF9A}">
      <dsp:nvSpPr>
        <dsp:cNvPr id="0" name=""/>
        <dsp:cNvSpPr/>
      </dsp:nvSpPr>
      <dsp:spPr>
        <a:xfrm>
          <a:off x="5751165" y="2958843"/>
          <a:ext cx="2376289" cy="1188144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 smtClean="0"/>
            <a:t>Кейсы</a:t>
          </a:r>
          <a:endParaRPr lang="en-US" sz="3200" kern="1200" dirty="0"/>
        </a:p>
      </dsp:txBody>
      <dsp:txXfrm>
        <a:off x="5751165" y="2958843"/>
        <a:ext cx="2376289" cy="118814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60B923-8DE3-4979-A132-DA39F700EBCB}">
      <dsp:nvSpPr>
        <dsp:cNvPr id="0" name=""/>
        <dsp:cNvSpPr/>
      </dsp:nvSpPr>
      <dsp:spPr>
        <a:xfrm>
          <a:off x="1199010" y="0"/>
          <a:ext cx="5478909" cy="547890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Неокортекс</a:t>
          </a:r>
          <a:endParaRPr lang="en-US" sz="1800" kern="1200" dirty="0"/>
        </a:p>
      </dsp:txBody>
      <dsp:txXfrm>
        <a:off x="2981025" y="273945"/>
        <a:ext cx="1914879" cy="821836"/>
      </dsp:txXfrm>
    </dsp:sp>
    <dsp:sp modelId="{DCCB2F15-8443-4926-8AA3-333220F7ABBF}">
      <dsp:nvSpPr>
        <dsp:cNvPr id="0" name=""/>
        <dsp:cNvSpPr/>
      </dsp:nvSpPr>
      <dsp:spPr>
        <a:xfrm>
          <a:off x="1883874" y="1369727"/>
          <a:ext cx="4109182" cy="4109182"/>
        </a:xfrm>
        <a:prstGeom prst="ellipse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Лимбическая система</a:t>
          </a:r>
          <a:endParaRPr lang="en-US" sz="1800" kern="1200" dirty="0"/>
        </a:p>
      </dsp:txBody>
      <dsp:txXfrm>
        <a:off x="2981025" y="1626551"/>
        <a:ext cx="1914879" cy="770471"/>
      </dsp:txXfrm>
    </dsp:sp>
    <dsp:sp modelId="{7D77BDF0-5953-40E8-9110-0191992168C4}">
      <dsp:nvSpPr>
        <dsp:cNvPr id="0" name=""/>
        <dsp:cNvSpPr/>
      </dsp:nvSpPr>
      <dsp:spPr>
        <a:xfrm>
          <a:off x="2568738" y="2739454"/>
          <a:ext cx="2739454" cy="2739454"/>
        </a:xfrm>
        <a:prstGeom prst="ellipse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Рептильное ядро</a:t>
          </a:r>
          <a:endParaRPr lang="en-US" sz="1800" kern="1200" dirty="0"/>
        </a:p>
      </dsp:txBody>
      <dsp:txXfrm>
        <a:off x="2969921" y="3424318"/>
        <a:ext cx="1937087" cy="13697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724A30-21B5-41A6-B4CA-24DAE1581624}">
      <dsp:nvSpPr>
        <dsp:cNvPr id="0" name=""/>
        <dsp:cNvSpPr/>
      </dsp:nvSpPr>
      <dsp:spPr>
        <a:xfrm>
          <a:off x="4064000" y="2459823"/>
          <a:ext cx="2875309" cy="4990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510"/>
              </a:lnTo>
              <a:lnTo>
                <a:pt x="2875309" y="249510"/>
              </a:lnTo>
              <a:lnTo>
                <a:pt x="2875309" y="4990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AF37CA-540E-4120-8A68-B57E502D1467}">
      <dsp:nvSpPr>
        <dsp:cNvPr id="0" name=""/>
        <dsp:cNvSpPr/>
      </dsp:nvSpPr>
      <dsp:spPr>
        <a:xfrm>
          <a:off x="4018280" y="2459823"/>
          <a:ext cx="91440" cy="4990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90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287AB3-1200-42FA-9DA8-8FC1619C45E3}">
      <dsp:nvSpPr>
        <dsp:cNvPr id="0" name=""/>
        <dsp:cNvSpPr/>
      </dsp:nvSpPr>
      <dsp:spPr>
        <a:xfrm>
          <a:off x="1188690" y="2459823"/>
          <a:ext cx="2875309" cy="499020"/>
        </a:xfrm>
        <a:custGeom>
          <a:avLst/>
          <a:gdLst/>
          <a:ahLst/>
          <a:cxnLst/>
          <a:rect l="0" t="0" r="0" b="0"/>
          <a:pathLst>
            <a:path>
              <a:moveTo>
                <a:pt x="2875309" y="0"/>
              </a:moveTo>
              <a:lnTo>
                <a:pt x="2875309" y="249510"/>
              </a:lnTo>
              <a:lnTo>
                <a:pt x="0" y="249510"/>
              </a:lnTo>
              <a:lnTo>
                <a:pt x="0" y="4990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6C2705-2924-44A3-A408-3CA1EB3255D2}">
      <dsp:nvSpPr>
        <dsp:cNvPr id="0" name=""/>
        <dsp:cNvSpPr/>
      </dsp:nvSpPr>
      <dsp:spPr>
        <a:xfrm>
          <a:off x="2875855" y="1271678"/>
          <a:ext cx="2376289" cy="1188144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 smtClean="0"/>
            <a:t>Разработка</a:t>
          </a:r>
          <a:endParaRPr lang="en-US" sz="2600" kern="1200" dirty="0"/>
        </a:p>
      </dsp:txBody>
      <dsp:txXfrm>
        <a:off x="2875855" y="1271678"/>
        <a:ext cx="2376289" cy="1188144"/>
      </dsp:txXfrm>
    </dsp:sp>
    <dsp:sp modelId="{3B137A13-50E0-4569-829F-BB21EE9C60EC}">
      <dsp:nvSpPr>
        <dsp:cNvPr id="0" name=""/>
        <dsp:cNvSpPr/>
      </dsp:nvSpPr>
      <dsp:spPr>
        <a:xfrm>
          <a:off x="545" y="2958843"/>
          <a:ext cx="2376289" cy="1188144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 smtClean="0"/>
            <a:t>Заказная</a:t>
          </a:r>
          <a:endParaRPr lang="en-US" sz="2600" kern="1200" dirty="0"/>
        </a:p>
      </dsp:txBody>
      <dsp:txXfrm>
        <a:off x="545" y="2958843"/>
        <a:ext cx="2376289" cy="1188144"/>
      </dsp:txXfrm>
    </dsp:sp>
    <dsp:sp modelId="{D5B336FE-3770-47DF-9D62-A0B3916B599A}">
      <dsp:nvSpPr>
        <dsp:cNvPr id="0" name=""/>
        <dsp:cNvSpPr/>
      </dsp:nvSpPr>
      <dsp:spPr>
        <a:xfrm>
          <a:off x="2875855" y="2958843"/>
          <a:ext cx="2376289" cy="1188144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 smtClean="0"/>
            <a:t>Продуктовая</a:t>
          </a:r>
          <a:endParaRPr lang="en-US" sz="2600" kern="1200" dirty="0"/>
        </a:p>
      </dsp:txBody>
      <dsp:txXfrm>
        <a:off x="2875855" y="2958843"/>
        <a:ext cx="2376289" cy="1188144"/>
      </dsp:txXfrm>
    </dsp:sp>
    <dsp:sp modelId="{E7078792-D712-4650-9717-16027C04A170}">
      <dsp:nvSpPr>
        <dsp:cNvPr id="0" name=""/>
        <dsp:cNvSpPr/>
      </dsp:nvSpPr>
      <dsp:spPr>
        <a:xfrm>
          <a:off x="5751165" y="2958843"/>
          <a:ext cx="2376289" cy="1188144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 smtClean="0"/>
            <a:t>Сопровождение</a:t>
          </a:r>
          <a:endParaRPr lang="en-US" sz="2600" kern="1200" dirty="0"/>
        </a:p>
      </dsp:txBody>
      <dsp:txXfrm>
        <a:off x="5751165" y="2958843"/>
        <a:ext cx="2376289" cy="11881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724A30-21B5-41A6-B4CA-24DAE1581624}">
      <dsp:nvSpPr>
        <dsp:cNvPr id="0" name=""/>
        <dsp:cNvSpPr/>
      </dsp:nvSpPr>
      <dsp:spPr>
        <a:xfrm>
          <a:off x="4064000" y="2459823"/>
          <a:ext cx="2875309" cy="4990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510"/>
              </a:lnTo>
              <a:lnTo>
                <a:pt x="2875309" y="249510"/>
              </a:lnTo>
              <a:lnTo>
                <a:pt x="2875309" y="4990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AF37CA-540E-4120-8A68-B57E502D1467}">
      <dsp:nvSpPr>
        <dsp:cNvPr id="0" name=""/>
        <dsp:cNvSpPr/>
      </dsp:nvSpPr>
      <dsp:spPr>
        <a:xfrm>
          <a:off x="4018280" y="2459823"/>
          <a:ext cx="91440" cy="4990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90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287AB3-1200-42FA-9DA8-8FC1619C45E3}">
      <dsp:nvSpPr>
        <dsp:cNvPr id="0" name=""/>
        <dsp:cNvSpPr/>
      </dsp:nvSpPr>
      <dsp:spPr>
        <a:xfrm>
          <a:off x="1188690" y="2459823"/>
          <a:ext cx="2875309" cy="499020"/>
        </a:xfrm>
        <a:custGeom>
          <a:avLst/>
          <a:gdLst/>
          <a:ahLst/>
          <a:cxnLst/>
          <a:rect l="0" t="0" r="0" b="0"/>
          <a:pathLst>
            <a:path>
              <a:moveTo>
                <a:pt x="2875309" y="0"/>
              </a:moveTo>
              <a:lnTo>
                <a:pt x="2875309" y="249510"/>
              </a:lnTo>
              <a:lnTo>
                <a:pt x="0" y="249510"/>
              </a:lnTo>
              <a:lnTo>
                <a:pt x="0" y="4990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6C2705-2924-44A3-A408-3CA1EB3255D2}">
      <dsp:nvSpPr>
        <dsp:cNvPr id="0" name=""/>
        <dsp:cNvSpPr/>
      </dsp:nvSpPr>
      <dsp:spPr>
        <a:xfrm>
          <a:off x="2875855" y="1271678"/>
          <a:ext cx="2376289" cy="1188144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 smtClean="0"/>
            <a:t>Разработка</a:t>
          </a:r>
          <a:endParaRPr lang="en-US" sz="2600" kern="1200" dirty="0"/>
        </a:p>
      </dsp:txBody>
      <dsp:txXfrm>
        <a:off x="2875855" y="1271678"/>
        <a:ext cx="2376289" cy="1188144"/>
      </dsp:txXfrm>
    </dsp:sp>
    <dsp:sp modelId="{3B137A13-50E0-4569-829F-BB21EE9C60EC}">
      <dsp:nvSpPr>
        <dsp:cNvPr id="0" name=""/>
        <dsp:cNvSpPr/>
      </dsp:nvSpPr>
      <dsp:spPr>
        <a:xfrm>
          <a:off x="545" y="2958843"/>
          <a:ext cx="2376289" cy="1188144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 smtClean="0"/>
            <a:t>Заказная</a:t>
          </a:r>
          <a:endParaRPr lang="en-US" sz="2600" kern="1200" dirty="0"/>
        </a:p>
      </dsp:txBody>
      <dsp:txXfrm>
        <a:off x="545" y="2958843"/>
        <a:ext cx="2376289" cy="1188144"/>
      </dsp:txXfrm>
    </dsp:sp>
    <dsp:sp modelId="{D5B336FE-3770-47DF-9D62-A0B3916B599A}">
      <dsp:nvSpPr>
        <dsp:cNvPr id="0" name=""/>
        <dsp:cNvSpPr/>
      </dsp:nvSpPr>
      <dsp:spPr>
        <a:xfrm>
          <a:off x="2875855" y="2958843"/>
          <a:ext cx="2376289" cy="1188144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 smtClean="0"/>
            <a:t>Продуктовая</a:t>
          </a:r>
          <a:endParaRPr lang="en-US" sz="2600" kern="1200" dirty="0"/>
        </a:p>
      </dsp:txBody>
      <dsp:txXfrm>
        <a:off x="2875855" y="2958843"/>
        <a:ext cx="2376289" cy="1188144"/>
      </dsp:txXfrm>
    </dsp:sp>
    <dsp:sp modelId="{E7078792-D712-4650-9717-16027C04A170}">
      <dsp:nvSpPr>
        <dsp:cNvPr id="0" name=""/>
        <dsp:cNvSpPr/>
      </dsp:nvSpPr>
      <dsp:spPr>
        <a:xfrm>
          <a:off x="5751165" y="2958843"/>
          <a:ext cx="2376289" cy="1188144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 smtClean="0"/>
            <a:t>Сопровождение</a:t>
          </a:r>
          <a:endParaRPr lang="en-US" sz="2600" kern="1200" dirty="0"/>
        </a:p>
      </dsp:txBody>
      <dsp:txXfrm>
        <a:off x="5751165" y="2958843"/>
        <a:ext cx="2376289" cy="11881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724A30-21B5-41A6-B4CA-24DAE1581624}">
      <dsp:nvSpPr>
        <dsp:cNvPr id="0" name=""/>
        <dsp:cNvSpPr/>
      </dsp:nvSpPr>
      <dsp:spPr>
        <a:xfrm>
          <a:off x="4064000" y="2459823"/>
          <a:ext cx="2875309" cy="4990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510"/>
              </a:lnTo>
              <a:lnTo>
                <a:pt x="2875309" y="249510"/>
              </a:lnTo>
              <a:lnTo>
                <a:pt x="2875309" y="4990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AF37CA-540E-4120-8A68-B57E502D1467}">
      <dsp:nvSpPr>
        <dsp:cNvPr id="0" name=""/>
        <dsp:cNvSpPr/>
      </dsp:nvSpPr>
      <dsp:spPr>
        <a:xfrm>
          <a:off x="4018280" y="2459823"/>
          <a:ext cx="91440" cy="4990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90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287AB3-1200-42FA-9DA8-8FC1619C45E3}">
      <dsp:nvSpPr>
        <dsp:cNvPr id="0" name=""/>
        <dsp:cNvSpPr/>
      </dsp:nvSpPr>
      <dsp:spPr>
        <a:xfrm>
          <a:off x="1188690" y="2459823"/>
          <a:ext cx="2875309" cy="499020"/>
        </a:xfrm>
        <a:custGeom>
          <a:avLst/>
          <a:gdLst/>
          <a:ahLst/>
          <a:cxnLst/>
          <a:rect l="0" t="0" r="0" b="0"/>
          <a:pathLst>
            <a:path>
              <a:moveTo>
                <a:pt x="2875309" y="0"/>
              </a:moveTo>
              <a:lnTo>
                <a:pt x="2875309" y="249510"/>
              </a:lnTo>
              <a:lnTo>
                <a:pt x="0" y="249510"/>
              </a:lnTo>
              <a:lnTo>
                <a:pt x="0" y="4990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6C2705-2924-44A3-A408-3CA1EB3255D2}">
      <dsp:nvSpPr>
        <dsp:cNvPr id="0" name=""/>
        <dsp:cNvSpPr/>
      </dsp:nvSpPr>
      <dsp:spPr>
        <a:xfrm>
          <a:off x="2875855" y="1271678"/>
          <a:ext cx="2376289" cy="1188144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 smtClean="0"/>
            <a:t>Разработка</a:t>
          </a:r>
          <a:endParaRPr lang="en-US" sz="2600" kern="1200" dirty="0"/>
        </a:p>
      </dsp:txBody>
      <dsp:txXfrm>
        <a:off x="2875855" y="1271678"/>
        <a:ext cx="2376289" cy="1188144"/>
      </dsp:txXfrm>
    </dsp:sp>
    <dsp:sp modelId="{3B137A13-50E0-4569-829F-BB21EE9C60EC}">
      <dsp:nvSpPr>
        <dsp:cNvPr id="0" name=""/>
        <dsp:cNvSpPr/>
      </dsp:nvSpPr>
      <dsp:spPr>
        <a:xfrm>
          <a:off x="545" y="2958843"/>
          <a:ext cx="2376289" cy="1188144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 smtClean="0"/>
            <a:t>Заказная</a:t>
          </a:r>
          <a:endParaRPr lang="en-US" sz="2600" kern="1200" dirty="0"/>
        </a:p>
      </dsp:txBody>
      <dsp:txXfrm>
        <a:off x="545" y="2958843"/>
        <a:ext cx="2376289" cy="1188144"/>
      </dsp:txXfrm>
    </dsp:sp>
    <dsp:sp modelId="{D5B336FE-3770-47DF-9D62-A0B3916B599A}">
      <dsp:nvSpPr>
        <dsp:cNvPr id="0" name=""/>
        <dsp:cNvSpPr/>
      </dsp:nvSpPr>
      <dsp:spPr>
        <a:xfrm>
          <a:off x="2875855" y="2958843"/>
          <a:ext cx="2376289" cy="1188144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 smtClean="0"/>
            <a:t>Продуктовая</a:t>
          </a:r>
          <a:endParaRPr lang="en-US" sz="2600" kern="1200" dirty="0"/>
        </a:p>
      </dsp:txBody>
      <dsp:txXfrm>
        <a:off x="2875855" y="2958843"/>
        <a:ext cx="2376289" cy="1188144"/>
      </dsp:txXfrm>
    </dsp:sp>
    <dsp:sp modelId="{E7078792-D712-4650-9717-16027C04A170}">
      <dsp:nvSpPr>
        <dsp:cNvPr id="0" name=""/>
        <dsp:cNvSpPr/>
      </dsp:nvSpPr>
      <dsp:spPr>
        <a:xfrm>
          <a:off x="5751165" y="2958843"/>
          <a:ext cx="2376289" cy="1188144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 smtClean="0"/>
            <a:t>Сопровождение</a:t>
          </a:r>
          <a:endParaRPr lang="en-US" sz="2600" kern="1200" dirty="0"/>
        </a:p>
      </dsp:txBody>
      <dsp:txXfrm>
        <a:off x="5751165" y="2958843"/>
        <a:ext cx="2376289" cy="11881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F19745-FFE1-49C3-A809-4E110C70BBA6}">
      <dsp:nvSpPr>
        <dsp:cNvPr id="0" name=""/>
        <dsp:cNvSpPr/>
      </dsp:nvSpPr>
      <dsp:spPr>
        <a:xfrm>
          <a:off x="5059973" y="3027792"/>
          <a:ext cx="4339496" cy="3012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627"/>
              </a:lnTo>
              <a:lnTo>
                <a:pt x="4339496" y="150627"/>
              </a:lnTo>
              <a:lnTo>
                <a:pt x="4339496" y="30125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65EF50-97AD-4F94-9C26-0131C8746F6A}">
      <dsp:nvSpPr>
        <dsp:cNvPr id="0" name=""/>
        <dsp:cNvSpPr/>
      </dsp:nvSpPr>
      <dsp:spPr>
        <a:xfrm>
          <a:off x="5059973" y="3027792"/>
          <a:ext cx="2603697" cy="3012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627"/>
              </a:lnTo>
              <a:lnTo>
                <a:pt x="2603697" y="150627"/>
              </a:lnTo>
              <a:lnTo>
                <a:pt x="2603697" y="30125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609BB1-329D-46C9-9C86-E46D9462CCD1}">
      <dsp:nvSpPr>
        <dsp:cNvPr id="0" name=""/>
        <dsp:cNvSpPr/>
      </dsp:nvSpPr>
      <dsp:spPr>
        <a:xfrm>
          <a:off x="5059973" y="3027792"/>
          <a:ext cx="867899" cy="3012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627"/>
              </a:lnTo>
              <a:lnTo>
                <a:pt x="867899" y="150627"/>
              </a:lnTo>
              <a:lnTo>
                <a:pt x="867899" y="30125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3A174D-5493-426B-A373-572837ECF382}">
      <dsp:nvSpPr>
        <dsp:cNvPr id="0" name=""/>
        <dsp:cNvSpPr/>
      </dsp:nvSpPr>
      <dsp:spPr>
        <a:xfrm>
          <a:off x="4192073" y="3027792"/>
          <a:ext cx="867899" cy="301254"/>
        </a:xfrm>
        <a:custGeom>
          <a:avLst/>
          <a:gdLst/>
          <a:ahLst/>
          <a:cxnLst/>
          <a:rect l="0" t="0" r="0" b="0"/>
          <a:pathLst>
            <a:path>
              <a:moveTo>
                <a:pt x="867899" y="0"/>
              </a:moveTo>
              <a:lnTo>
                <a:pt x="867899" y="150627"/>
              </a:lnTo>
              <a:lnTo>
                <a:pt x="0" y="150627"/>
              </a:lnTo>
              <a:lnTo>
                <a:pt x="0" y="30125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6C450F-006B-4E39-A582-9C6751863FBC}">
      <dsp:nvSpPr>
        <dsp:cNvPr id="0" name=""/>
        <dsp:cNvSpPr/>
      </dsp:nvSpPr>
      <dsp:spPr>
        <a:xfrm>
          <a:off x="2456275" y="3027792"/>
          <a:ext cx="2603697" cy="301254"/>
        </a:xfrm>
        <a:custGeom>
          <a:avLst/>
          <a:gdLst/>
          <a:ahLst/>
          <a:cxnLst/>
          <a:rect l="0" t="0" r="0" b="0"/>
          <a:pathLst>
            <a:path>
              <a:moveTo>
                <a:pt x="2603697" y="0"/>
              </a:moveTo>
              <a:lnTo>
                <a:pt x="2603697" y="150627"/>
              </a:lnTo>
              <a:lnTo>
                <a:pt x="0" y="150627"/>
              </a:lnTo>
              <a:lnTo>
                <a:pt x="0" y="30125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BBE248-550B-4C48-83D9-F14578AEE3E8}">
      <dsp:nvSpPr>
        <dsp:cNvPr id="0" name=""/>
        <dsp:cNvSpPr/>
      </dsp:nvSpPr>
      <dsp:spPr>
        <a:xfrm>
          <a:off x="720476" y="3027792"/>
          <a:ext cx="4339496" cy="301254"/>
        </a:xfrm>
        <a:custGeom>
          <a:avLst/>
          <a:gdLst/>
          <a:ahLst/>
          <a:cxnLst/>
          <a:rect l="0" t="0" r="0" b="0"/>
          <a:pathLst>
            <a:path>
              <a:moveTo>
                <a:pt x="4339496" y="0"/>
              </a:moveTo>
              <a:lnTo>
                <a:pt x="4339496" y="150627"/>
              </a:lnTo>
              <a:lnTo>
                <a:pt x="0" y="150627"/>
              </a:lnTo>
              <a:lnTo>
                <a:pt x="0" y="30125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5E6539-611F-4EA0-BAD8-EE84CA754D6C}">
      <dsp:nvSpPr>
        <dsp:cNvPr id="0" name=""/>
        <dsp:cNvSpPr/>
      </dsp:nvSpPr>
      <dsp:spPr>
        <a:xfrm>
          <a:off x="4342700" y="2310520"/>
          <a:ext cx="1434544" cy="7172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/>
            <a:t>Кандидат</a:t>
          </a:r>
          <a:endParaRPr lang="en-US" sz="2200" kern="1200" dirty="0"/>
        </a:p>
      </dsp:txBody>
      <dsp:txXfrm>
        <a:off x="4342700" y="2310520"/>
        <a:ext cx="1434544" cy="717272"/>
      </dsp:txXfrm>
    </dsp:sp>
    <dsp:sp modelId="{432DA2F8-D61F-462C-9884-AED92571399D}">
      <dsp:nvSpPr>
        <dsp:cNvPr id="0" name=""/>
        <dsp:cNvSpPr/>
      </dsp:nvSpPr>
      <dsp:spPr>
        <a:xfrm>
          <a:off x="3204" y="3329046"/>
          <a:ext cx="1434544" cy="717272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/>
            <a:t>Практик</a:t>
          </a:r>
          <a:endParaRPr lang="en-US" sz="2200" kern="1200" dirty="0"/>
        </a:p>
      </dsp:txBody>
      <dsp:txXfrm>
        <a:off x="3204" y="3329046"/>
        <a:ext cx="1434544" cy="717272"/>
      </dsp:txXfrm>
    </dsp:sp>
    <dsp:sp modelId="{42E705A2-FB66-4D0A-817D-E26F03C01FC3}">
      <dsp:nvSpPr>
        <dsp:cNvPr id="0" name=""/>
        <dsp:cNvSpPr/>
      </dsp:nvSpPr>
      <dsp:spPr>
        <a:xfrm>
          <a:off x="1739002" y="3329046"/>
          <a:ext cx="1434544" cy="717272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/>
            <a:t>Поддержка</a:t>
          </a:r>
          <a:endParaRPr lang="en-US" sz="2200" kern="1200" dirty="0"/>
        </a:p>
      </dsp:txBody>
      <dsp:txXfrm>
        <a:off x="1739002" y="3329046"/>
        <a:ext cx="1434544" cy="717272"/>
      </dsp:txXfrm>
    </dsp:sp>
    <dsp:sp modelId="{9185878C-79F4-4C7A-A05C-C67BD3B9B207}">
      <dsp:nvSpPr>
        <dsp:cNvPr id="0" name=""/>
        <dsp:cNvSpPr/>
      </dsp:nvSpPr>
      <dsp:spPr>
        <a:xfrm>
          <a:off x="3474801" y="3329046"/>
          <a:ext cx="1434544" cy="717272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/>
            <a:t>Теоретик</a:t>
          </a:r>
          <a:endParaRPr lang="en-US" sz="2200" kern="1200" dirty="0"/>
        </a:p>
      </dsp:txBody>
      <dsp:txXfrm>
        <a:off x="3474801" y="3329046"/>
        <a:ext cx="1434544" cy="717272"/>
      </dsp:txXfrm>
    </dsp:sp>
    <dsp:sp modelId="{8BB59369-49A2-4435-AC2A-FB2D638DCE33}">
      <dsp:nvSpPr>
        <dsp:cNvPr id="0" name=""/>
        <dsp:cNvSpPr/>
      </dsp:nvSpPr>
      <dsp:spPr>
        <a:xfrm>
          <a:off x="5210600" y="3329046"/>
          <a:ext cx="1434544" cy="717272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/>
            <a:t>Фрилансер</a:t>
          </a:r>
          <a:endParaRPr lang="en-US" sz="2200" kern="1200" dirty="0"/>
        </a:p>
      </dsp:txBody>
      <dsp:txXfrm>
        <a:off x="5210600" y="3329046"/>
        <a:ext cx="1434544" cy="717272"/>
      </dsp:txXfrm>
    </dsp:sp>
    <dsp:sp modelId="{6A508D85-F905-4A31-8582-4DBBCFB3BC18}">
      <dsp:nvSpPr>
        <dsp:cNvPr id="0" name=""/>
        <dsp:cNvSpPr/>
      </dsp:nvSpPr>
      <dsp:spPr>
        <a:xfrm>
          <a:off x="6946398" y="3329046"/>
          <a:ext cx="1434544" cy="717272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/>
            <a:t>Болтун</a:t>
          </a:r>
          <a:endParaRPr lang="en-US" sz="2200" kern="1200" dirty="0"/>
        </a:p>
      </dsp:txBody>
      <dsp:txXfrm>
        <a:off x="6946398" y="3329046"/>
        <a:ext cx="1434544" cy="717272"/>
      </dsp:txXfrm>
    </dsp:sp>
    <dsp:sp modelId="{7A09E250-984B-471A-A738-8CBB5C2DBF78}">
      <dsp:nvSpPr>
        <dsp:cNvPr id="0" name=""/>
        <dsp:cNvSpPr/>
      </dsp:nvSpPr>
      <dsp:spPr>
        <a:xfrm>
          <a:off x="8682197" y="3329046"/>
          <a:ext cx="1434544" cy="717272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/>
            <a:t>Псих</a:t>
          </a:r>
          <a:endParaRPr lang="en-US" sz="2200" kern="1200" dirty="0"/>
        </a:p>
      </dsp:txBody>
      <dsp:txXfrm>
        <a:off x="8682197" y="3329046"/>
        <a:ext cx="1434544" cy="71727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A4C561-2D02-4C81-8BD6-FBC28A84848D}">
      <dsp:nvSpPr>
        <dsp:cNvPr id="0" name=""/>
        <dsp:cNvSpPr/>
      </dsp:nvSpPr>
      <dsp:spPr>
        <a:xfrm>
          <a:off x="4064000" y="2459823"/>
          <a:ext cx="2875309" cy="4990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510"/>
              </a:lnTo>
              <a:lnTo>
                <a:pt x="2875309" y="249510"/>
              </a:lnTo>
              <a:lnTo>
                <a:pt x="2875309" y="4990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A4AD8F-9994-43CB-BA8C-11DBB42B314C}">
      <dsp:nvSpPr>
        <dsp:cNvPr id="0" name=""/>
        <dsp:cNvSpPr/>
      </dsp:nvSpPr>
      <dsp:spPr>
        <a:xfrm>
          <a:off x="4018280" y="2459823"/>
          <a:ext cx="91440" cy="4990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90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BF2338-ED8C-47FB-AED3-7682A013B422}">
      <dsp:nvSpPr>
        <dsp:cNvPr id="0" name=""/>
        <dsp:cNvSpPr/>
      </dsp:nvSpPr>
      <dsp:spPr>
        <a:xfrm>
          <a:off x="1188690" y="2459823"/>
          <a:ext cx="2875309" cy="499020"/>
        </a:xfrm>
        <a:custGeom>
          <a:avLst/>
          <a:gdLst/>
          <a:ahLst/>
          <a:cxnLst/>
          <a:rect l="0" t="0" r="0" b="0"/>
          <a:pathLst>
            <a:path>
              <a:moveTo>
                <a:pt x="2875309" y="0"/>
              </a:moveTo>
              <a:lnTo>
                <a:pt x="2875309" y="249510"/>
              </a:lnTo>
              <a:lnTo>
                <a:pt x="0" y="249510"/>
              </a:lnTo>
              <a:lnTo>
                <a:pt x="0" y="4990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678BB8-E96D-43D4-B07F-B9F9D48D70FA}">
      <dsp:nvSpPr>
        <dsp:cNvPr id="0" name=""/>
        <dsp:cNvSpPr/>
      </dsp:nvSpPr>
      <dsp:spPr>
        <a:xfrm>
          <a:off x="2875855" y="1271678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 smtClean="0"/>
            <a:t>Тех.интервью</a:t>
          </a:r>
          <a:endParaRPr lang="en-US" sz="3200" kern="1200" dirty="0"/>
        </a:p>
      </dsp:txBody>
      <dsp:txXfrm>
        <a:off x="2875855" y="1271678"/>
        <a:ext cx="2376289" cy="1188144"/>
      </dsp:txXfrm>
    </dsp:sp>
    <dsp:sp modelId="{43BCB268-AC97-4C0A-BC91-AA53E0CAAD70}">
      <dsp:nvSpPr>
        <dsp:cNvPr id="0" name=""/>
        <dsp:cNvSpPr/>
      </dsp:nvSpPr>
      <dsp:spPr>
        <a:xfrm>
          <a:off x="545" y="2958843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 smtClean="0"/>
            <a:t>Вопросы</a:t>
          </a:r>
          <a:endParaRPr lang="en-US" sz="3200" kern="1200" dirty="0"/>
        </a:p>
      </dsp:txBody>
      <dsp:txXfrm>
        <a:off x="545" y="2958843"/>
        <a:ext cx="2376289" cy="1188144"/>
      </dsp:txXfrm>
    </dsp:sp>
    <dsp:sp modelId="{B296F4DD-14B3-424E-AA70-3903D2668FC3}">
      <dsp:nvSpPr>
        <dsp:cNvPr id="0" name=""/>
        <dsp:cNvSpPr/>
      </dsp:nvSpPr>
      <dsp:spPr>
        <a:xfrm>
          <a:off x="2875855" y="2958843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 smtClean="0"/>
            <a:t>Тесты</a:t>
          </a:r>
          <a:endParaRPr lang="en-US" sz="3200" kern="1200" dirty="0"/>
        </a:p>
      </dsp:txBody>
      <dsp:txXfrm>
        <a:off x="2875855" y="2958843"/>
        <a:ext cx="2376289" cy="1188144"/>
      </dsp:txXfrm>
    </dsp:sp>
    <dsp:sp modelId="{92CF4834-6AED-457F-9B33-677CB9AFAF9A}">
      <dsp:nvSpPr>
        <dsp:cNvPr id="0" name=""/>
        <dsp:cNvSpPr/>
      </dsp:nvSpPr>
      <dsp:spPr>
        <a:xfrm>
          <a:off x="5751165" y="2958843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 smtClean="0"/>
            <a:t>Кейсы</a:t>
          </a:r>
          <a:endParaRPr lang="en-US" sz="3200" kern="1200" dirty="0"/>
        </a:p>
      </dsp:txBody>
      <dsp:txXfrm>
        <a:off x="5751165" y="2958843"/>
        <a:ext cx="2376289" cy="118814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A4C561-2D02-4C81-8BD6-FBC28A84848D}">
      <dsp:nvSpPr>
        <dsp:cNvPr id="0" name=""/>
        <dsp:cNvSpPr/>
      </dsp:nvSpPr>
      <dsp:spPr>
        <a:xfrm>
          <a:off x="4064000" y="2459823"/>
          <a:ext cx="2875309" cy="4990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510"/>
              </a:lnTo>
              <a:lnTo>
                <a:pt x="2875309" y="249510"/>
              </a:lnTo>
              <a:lnTo>
                <a:pt x="2875309" y="4990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A4AD8F-9994-43CB-BA8C-11DBB42B314C}">
      <dsp:nvSpPr>
        <dsp:cNvPr id="0" name=""/>
        <dsp:cNvSpPr/>
      </dsp:nvSpPr>
      <dsp:spPr>
        <a:xfrm>
          <a:off x="4018280" y="2459823"/>
          <a:ext cx="91440" cy="4990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90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BF2338-ED8C-47FB-AED3-7682A013B422}">
      <dsp:nvSpPr>
        <dsp:cNvPr id="0" name=""/>
        <dsp:cNvSpPr/>
      </dsp:nvSpPr>
      <dsp:spPr>
        <a:xfrm>
          <a:off x="1188690" y="2459823"/>
          <a:ext cx="2875309" cy="499020"/>
        </a:xfrm>
        <a:custGeom>
          <a:avLst/>
          <a:gdLst/>
          <a:ahLst/>
          <a:cxnLst/>
          <a:rect l="0" t="0" r="0" b="0"/>
          <a:pathLst>
            <a:path>
              <a:moveTo>
                <a:pt x="2875309" y="0"/>
              </a:moveTo>
              <a:lnTo>
                <a:pt x="2875309" y="249510"/>
              </a:lnTo>
              <a:lnTo>
                <a:pt x="0" y="249510"/>
              </a:lnTo>
              <a:lnTo>
                <a:pt x="0" y="4990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678BB8-E96D-43D4-B07F-B9F9D48D70FA}">
      <dsp:nvSpPr>
        <dsp:cNvPr id="0" name=""/>
        <dsp:cNvSpPr/>
      </dsp:nvSpPr>
      <dsp:spPr>
        <a:xfrm>
          <a:off x="2875855" y="1271678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 smtClean="0"/>
            <a:t>Тех.интервью</a:t>
          </a:r>
          <a:endParaRPr lang="en-US" sz="3200" kern="1200" dirty="0"/>
        </a:p>
      </dsp:txBody>
      <dsp:txXfrm>
        <a:off x="2875855" y="1271678"/>
        <a:ext cx="2376289" cy="1188144"/>
      </dsp:txXfrm>
    </dsp:sp>
    <dsp:sp modelId="{43BCB268-AC97-4C0A-BC91-AA53E0CAAD70}">
      <dsp:nvSpPr>
        <dsp:cNvPr id="0" name=""/>
        <dsp:cNvSpPr/>
      </dsp:nvSpPr>
      <dsp:spPr>
        <a:xfrm>
          <a:off x="545" y="2958843"/>
          <a:ext cx="2376289" cy="1188144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 smtClean="0"/>
            <a:t>Вопросы</a:t>
          </a:r>
          <a:endParaRPr lang="en-US" sz="3200" kern="1200" dirty="0"/>
        </a:p>
      </dsp:txBody>
      <dsp:txXfrm>
        <a:off x="545" y="2958843"/>
        <a:ext cx="2376289" cy="1188144"/>
      </dsp:txXfrm>
    </dsp:sp>
    <dsp:sp modelId="{B296F4DD-14B3-424E-AA70-3903D2668FC3}">
      <dsp:nvSpPr>
        <dsp:cNvPr id="0" name=""/>
        <dsp:cNvSpPr/>
      </dsp:nvSpPr>
      <dsp:spPr>
        <a:xfrm>
          <a:off x="2875855" y="2958843"/>
          <a:ext cx="2376289" cy="1188144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 smtClean="0"/>
            <a:t>Тесты</a:t>
          </a:r>
          <a:endParaRPr lang="en-US" sz="3200" kern="1200" dirty="0"/>
        </a:p>
      </dsp:txBody>
      <dsp:txXfrm>
        <a:off x="2875855" y="2958843"/>
        <a:ext cx="2376289" cy="1188144"/>
      </dsp:txXfrm>
    </dsp:sp>
    <dsp:sp modelId="{92CF4834-6AED-457F-9B33-677CB9AFAF9A}">
      <dsp:nvSpPr>
        <dsp:cNvPr id="0" name=""/>
        <dsp:cNvSpPr/>
      </dsp:nvSpPr>
      <dsp:spPr>
        <a:xfrm>
          <a:off x="5751165" y="2958843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 smtClean="0"/>
            <a:t>Кейсы</a:t>
          </a:r>
          <a:endParaRPr lang="en-US" sz="3200" kern="1200" dirty="0"/>
        </a:p>
      </dsp:txBody>
      <dsp:txXfrm>
        <a:off x="5751165" y="2958843"/>
        <a:ext cx="2376289" cy="118814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7133B1-5EDA-4150-A7B5-1277598DCC37}">
      <dsp:nvSpPr>
        <dsp:cNvPr id="0" name=""/>
        <dsp:cNvSpPr/>
      </dsp:nvSpPr>
      <dsp:spPr>
        <a:xfrm>
          <a:off x="3351609" y="1996942"/>
          <a:ext cx="1424781" cy="1424781"/>
        </a:xfrm>
        <a:prstGeom prst="ellipse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500" kern="1200" dirty="0" smtClean="0"/>
            <a:t>Факт</a:t>
          </a:r>
          <a:endParaRPr lang="en-US" sz="3500" kern="1200" dirty="0"/>
        </a:p>
      </dsp:txBody>
      <dsp:txXfrm>
        <a:off x="3560263" y="2205596"/>
        <a:ext cx="1007473" cy="1007473"/>
      </dsp:txXfrm>
    </dsp:sp>
    <dsp:sp modelId="{F7CA5E88-62BB-40ED-A0E1-212B0BDAC173}">
      <dsp:nvSpPr>
        <dsp:cNvPr id="0" name=""/>
        <dsp:cNvSpPr/>
      </dsp:nvSpPr>
      <dsp:spPr>
        <a:xfrm rot="16200000">
          <a:off x="3913169" y="1478682"/>
          <a:ext cx="301660" cy="484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3958418" y="1620816"/>
        <a:ext cx="211162" cy="290655"/>
      </dsp:txXfrm>
    </dsp:sp>
    <dsp:sp modelId="{3C2D536E-AB50-4AAC-83EA-19AEC61046F1}">
      <dsp:nvSpPr>
        <dsp:cNvPr id="0" name=""/>
        <dsp:cNvSpPr/>
      </dsp:nvSpPr>
      <dsp:spPr>
        <a:xfrm>
          <a:off x="3351609" y="2990"/>
          <a:ext cx="1424781" cy="1424781"/>
        </a:xfrm>
        <a:prstGeom prst="ellipse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500" kern="1200" dirty="0" smtClean="0"/>
            <a:t>Факт</a:t>
          </a:r>
          <a:endParaRPr lang="en-US" sz="3500" kern="1200" dirty="0"/>
        </a:p>
      </dsp:txBody>
      <dsp:txXfrm>
        <a:off x="3560263" y="211644"/>
        <a:ext cx="1007473" cy="1007473"/>
      </dsp:txXfrm>
    </dsp:sp>
    <dsp:sp modelId="{C7C2F6D5-317A-4E6B-A22D-98F006D2AF19}">
      <dsp:nvSpPr>
        <dsp:cNvPr id="0" name=""/>
        <dsp:cNvSpPr/>
      </dsp:nvSpPr>
      <dsp:spPr>
        <a:xfrm rot="19800000">
          <a:off x="4769182" y="1972901"/>
          <a:ext cx="301660" cy="484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4775244" y="2092411"/>
        <a:ext cx="211162" cy="290655"/>
      </dsp:txXfrm>
    </dsp:sp>
    <dsp:sp modelId="{21A23012-9BF0-444E-B93B-227654B92363}">
      <dsp:nvSpPr>
        <dsp:cNvPr id="0" name=""/>
        <dsp:cNvSpPr/>
      </dsp:nvSpPr>
      <dsp:spPr>
        <a:xfrm>
          <a:off x="5078422" y="999966"/>
          <a:ext cx="1424781" cy="1424781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500" kern="1200" dirty="0" smtClean="0"/>
            <a:t>Факт</a:t>
          </a:r>
          <a:endParaRPr lang="en-US" sz="3500" kern="1200" dirty="0"/>
        </a:p>
      </dsp:txBody>
      <dsp:txXfrm>
        <a:off x="5287076" y="1208620"/>
        <a:ext cx="1007473" cy="1007473"/>
      </dsp:txXfrm>
    </dsp:sp>
    <dsp:sp modelId="{8993D113-53D1-46DC-8168-C5F5D0BA0D00}">
      <dsp:nvSpPr>
        <dsp:cNvPr id="0" name=""/>
        <dsp:cNvSpPr/>
      </dsp:nvSpPr>
      <dsp:spPr>
        <a:xfrm rot="1800000">
          <a:off x="4769182" y="2961339"/>
          <a:ext cx="301660" cy="484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4775244" y="3035600"/>
        <a:ext cx="211162" cy="290655"/>
      </dsp:txXfrm>
    </dsp:sp>
    <dsp:sp modelId="{4D57489E-AD07-441D-B49F-5EF3C7725617}">
      <dsp:nvSpPr>
        <dsp:cNvPr id="0" name=""/>
        <dsp:cNvSpPr/>
      </dsp:nvSpPr>
      <dsp:spPr>
        <a:xfrm>
          <a:off x="5078422" y="2993918"/>
          <a:ext cx="1424781" cy="1424781"/>
        </a:xfrm>
        <a:prstGeom prst="ellipse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500" kern="1200" dirty="0" smtClean="0"/>
            <a:t>Факт</a:t>
          </a:r>
          <a:endParaRPr lang="en-US" sz="3500" kern="1200" dirty="0"/>
        </a:p>
      </dsp:txBody>
      <dsp:txXfrm>
        <a:off x="5287076" y="3202572"/>
        <a:ext cx="1007473" cy="1007473"/>
      </dsp:txXfrm>
    </dsp:sp>
    <dsp:sp modelId="{05A07C8D-13E7-429D-9785-491F45E0376C}">
      <dsp:nvSpPr>
        <dsp:cNvPr id="0" name=""/>
        <dsp:cNvSpPr/>
      </dsp:nvSpPr>
      <dsp:spPr>
        <a:xfrm rot="5400000">
          <a:off x="3913169" y="3455559"/>
          <a:ext cx="301660" cy="484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3958418" y="3507195"/>
        <a:ext cx="211162" cy="290655"/>
      </dsp:txXfrm>
    </dsp:sp>
    <dsp:sp modelId="{FABD9680-5941-435F-9BE2-4A532A319B53}">
      <dsp:nvSpPr>
        <dsp:cNvPr id="0" name=""/>
        <dsp:cNvSpPr/>
      </dsp:nvSpPr>
      <dsp:spPr>
        <a:xfrm>
          <a:off x="3351609" y="3990894"/>
          <a:ext cx="1424781" cy="1424781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500" kern="1200" dirty="0" smtClean="0"/>
            <a:t>Факт</a:t>
          </a:r>
          <a:endParaRPr lang="en-US" sz="3500" kern="1200" dirty="0"/>
        </a:p>
      </dsp:txBody>
      <dsp:txXfrm>
        <a:off x="3560263" y="4199548"/>
        <a:ext cx="1007473" cy="1007473"/>
      </dsp:txXfrm>
    </dsp:sp>
    <dsp:sp modelId="{5DBF0C97-BEC5-4BA5-824D-60CB1244D06A}">
      <dsp:nvSpPr>
        <dsp:cNvPr id="0" name=""/>
        <dsp:cNvSpPr/>
      </dsp:nvSpPr>
      <dsp:spPr>
        <a:xfrm rot="9000000">
          <a:off x="3057156" y="2961339"/>
          <a:ext cx="301660" cy="484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 rot="10800000">
        <a:off x="3141592" y="3035600"/>
        <a:ext cx="211162" cy="290655"/>
      </dsp:txXfrm>
    </dsp:sp>
    <dsp:sp modelId="{D8432A67-BE7F-49FA-BA9E-5E12884F1A52}">
      <dsp:nvSpPr>
        <dsp:cNvPr id="0" name=""/>
        <dsp:cNvSpPr/>
      </dsp:nvSpPr>
      <dsp:spPr>
        <a:xfrm>
          <a:off x="1624796" y="2993918"/>
          <a:ext cx="1424781" cy="1424781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500" kern="1200" dirty="0" smtClean="0"/>
            <a:t>Факт</a:t>
          </a:r>
          <a:endParaRPr lang="en-US" sz="3500" kern="1200" dirty="0"/>
        </a:p>
      </dsp:txBody>
      <dsp:txXfrm>
        <a:off x="1833450" y="3202572"/>
        <a:ext cx="1007473" cy="1007473"/>
      </dsp:txXfrm>
    </dsp:sp>
    <dsp:sp modelId="{9533515D-6F19-4E84-9DF9-A213FB2B0DB7}">
      <dsp:nvSpPr>
        <dsp:cNvPr id="0" name=""/>
        <dsp:cNvSpPr/>
      </dsp:nvSpPr>
      <dsp:spPr>
        <a:xfrm rot="12600000">
          <a:off x="3057156" y="1972901"/>
          <a:ext cx="301660" cy="484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 rot="10800000">
        <a:off x="3141592" y="2092411"/>
        <a:ext cx="211162" cy="290655"/>
      </dsp:txXfrm>
    </dsp:sp>
    <dsp:sp modelId="{2449BAC1-4291-43A8-9FDE-FEEA2280DEBF}">
      <dsp:nvSpPr>
        <dsp:cNvPr id="0" name=""/>
        <dsp:cNvSpPr/>
      </dsp:nvSpPr>
      <dsp:spPr>
        <a:xfrm>
          <a:off x="1624796" y="999966"/>
          <a:ext cx="1424781" cy="1424781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500" kern="1200" dirty="0" smtClean="0"/>
            <a:t>Факт</a:t>
          </a:r>
          <a:endParaRPr lang="en-US" sz="3500" kern="1200" dirty="0"/>
        </a:p>
      </dsp:txBody>
      <dsp:txXfrm>
        <a:off x="1833450" y="1208620"/>
        <a:ext cx="1007473" cy="100747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60B923-8DE3-4979-A132-DA39F700EBCB}">
      <dsp:nvSpPr>
        <dsp:cNvPr id="0" name=""/>
        <dsp:cNvSpPr/>
      </dsp:nvSpPr>
      <dsp:spPr>
        <a:xfrm>
          <a:off x="1199010" y="0"/>
          <a:ext cx="5478909" cy="547890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Неокортекс</a:t>
          </a:r>
          <a:endParaRPr lang="en-US" sz="1800" kern="1200" dirty="0"/>
        </a:p>
      </dsp:txBody>
      <dsp:txXfrm>
        <a:off x="2981025" y="273945"/>
        <a:ext cx="1914879" cy="821836"/>
      </dsp:txXfrm>
    </dsp:sp>
    <dsp:sp modelId="{DCCB2F15-8443-4926-8AA3-333220F7ABBF}">
      <dsp:nvSpPr>
        <dsp:cNvPr id="0" name=""/>
        <dsp:cNvSpPr/>
      </dsp:nvSpPr>
      <dsp:spPr>
        <a:xfrm>
          <a:off x="1883874" y="1369727"/>
          <a:ext cx="4109182" cy="4109182"/>
        </a:xfrm>
        <a:prstGeom prst="ellipse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Лимбическая система</a:t>
          </a:r>
          <a:endParaRPr lang="en-US" sz="1800" kern="1200" dirty="0"/>
        </a:p>
      </dsp:txBody>
      <dsp:txXfrm>
        <a:off x="2981025" y="1626551"/>
        <a:ext cx="1914879" cy="770471"/>
      </dsp:txXfrm>
    </dsp:sp>
    <dsp:sp modelId="{7D77BDF0-5953-40E8-9110-0191992168C4}">
      <dsp:nvSpPr>
        <dsp:cNvPr id="0" name=""/>
        <dsp:cNvSpPr/>
      </dsp:nvSpPr>
      <dsp:spPr>
        <a:xfrm>
          <a:off x="2568738" y="2739454"/>
          <a:ext cx="2739454" cy="2739454"/>
        </a:xfrm>
        <a:prstGeom prst="ellipse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Рептильное ядро</a:t>
          </a:r>
          <a:endParaRPr lang="en-US" sz="1800" kern="1200" dirty="0"/>
        </a:p>
      </dsp:txBody>
      <dsp:txXfrm>
        <a:off x="2969921" y="3424318"/>
        <a:ext cx="1937087" cy="1369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2463C-3BBF-4A23-ACAF-1A9B3C1AB07E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43D270-2411-41D5-B57C-4DE4C1119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93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Первый фильтр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3D270-2411-41D5-B57C-4DE4C11192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50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Причиной практически</a:t>
            </a:r>
            <a:r>
              <a:rPr lang="ru-RU" baseline="0" dirty="0" smtClean="0"/>
              <a:t> все проблем с проектами, вызванных самими разработчиками, которые я видел, было низкое качество кода: плохой или даже отсутствующий дизайн, отсутствие модульных тестов и актуальной документации (причем все это вместе).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3D270-2411-41D5-B57C-4DE4C111925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5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Посмотрим</a:t>
            </a:r>
            <a:r>
              <a:rPr lang="ru-RU" baseline="0" dirty="0" smtClean="0"/>
              <a:t> с другой стороны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3D270-2411-41D5-B57C-4DE4C111925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916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DA97-7BBE-48DC-9A16-D571C8AD2790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29847-9F76-409D-8337-6AAAF203C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950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DA97-7BBE-48DC-9A16-D571C8AD2790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29847-9F76-409D-8337-6AAAF203C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910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DA97-7BBE-48DC-9A16-D571C8AD2790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29847-9F76-409D-8337-6AAAF203C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1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DA97-7BBE-48DC-9A16-D571C8AD2790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29847-9F76-409D-8337-6AAAF203C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01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DA97-7BBE-48DC-9A16-D571C8AD2790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29847-9F76-409D-8337-6AAAF203C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52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DA97-7BBE-48DC-9A16-D571C8AD2790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29847-9F76-409D-8337-6AAAF203C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20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DA97-7BBE-48DC-9A16-D571C8AD2790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29847-9F76-409D-8337-6AAAF203C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37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DA97-7BBE-48DC-9A16-D571C8AD2790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29847-9F76-409D-8337-6AAAF203C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426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DA97-7BBE-48DC-9A16-D571C8AD2790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29847-9F76-409D-8337-6AAAF203C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18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DA97-7BBE-48DC-9A16-D571C8AD2790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29847-9F76-409D-8337-6AAAF203C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25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DA97-7BBE-48DC-9A16-D571C8AD2790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29847-9F76-409D-8337-6AAAF203C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351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ADA97-7BBE-48DC-9A16-D571C8AD2790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29847-9F76-409D-8337-6AAAF203C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22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8000" dirty="0" smtClean="0"/>
              <a:t>Методика интервью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9668" y="3602038"/>
            <a:ext cx="8918331" cy="1655762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Как подобрать лучших сотрудников за минимальное время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675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393" y="189280"/>
            <a:ext cx="11010900" cy="742706"/>
          </a:xfrm>
        </p:spPr>
        <p:txBody>
          <a:bodyPr/>
          <a:lstStyle/>
          <a:p>
            <a:r>
              <a:rPr lang="ru-RU" dirty="0" smtClean="0"/>
              <a:t>Как?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78667" y="2132911"/>
            <a:ext cx="57624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/>
              <a:t>Сценарий собеседования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3378667" y="2840797"/>
            <a:ext cx="61049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Проанализировать требования к кандидату, исходя из специфики бизнеса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378666" y="4225792"/>
            <a:ext cx="610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Разработать сценарий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378666" y="4749012"/>
            <a:ext cx="610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Определить критерии успеха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3919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393" y="189280"/>
            <a:ext cx="11010900" cy="742706"/>
          </a:xfrm>
        </p:spPr>
        <p:txBody>
          <a:bodyPr/>
          <a:lstStyle/>
          <a:p>
            <a:r>
              <a:rPr lang="ru-RU" dirty="0" smtClean="0"/>
              <a:t>Специфика бизнеса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78667" y="2132911"/>
            <a:ext cx="57624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/>
              <a:t>Сценарий собеседования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3378667" y="2840797"/>
            <a:ext cx="61049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Проанализировать требования к кандидату, исходя из специфики бизнеса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78666" y="4225792"/>
            <a:ext cx="610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Разработать сценарий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378666" y="4749012"/>
            <a:ext cx="610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Определить критерии успеха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0726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7393" y="189280"/>
            <a:ext cx="11010900" cy="742706"/>
          </a:xfrm>
        </p:spPr>
        <p:txBody>
          <a:bodyPr/>
          <a:lstStyle/>
          <a:p>
            <a:r>
              <a:rPr lang="ru-RU" dirty="0" smtClean="0"/>
              <a:t>Специфика бизнеса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60439877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461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7393" y="189280"/>
            <a:ext cx="11010900" cy="742706"/>
          </a:xfrm>
        </p:spPr>
        <p:txBody>
          <a:bodyPr/>
          <a:lstStyle/>
          <a:p>
            <a:r>
              <a:rPr lang="ru-RU" dirty="0" smtClean="0"/>
              <a:t>Специфика бизнеса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08958811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284653" y="5011615"/>
            <a:ext cx="375109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Скорость разработки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Понятность, простота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Сопровождаемость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3848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7393" y="189280"/>
            <a:ext cx="11010900" cy="742706"/>
          </a:xfrm>
        </p:spPr>
        <p:txBody>
          <a:bodyPr/>
          <a:lstStyle/>
          <a:p>
            <a:r>
              <a:rPr lang="ru-RU" dirty="0" smtClean="0"/>
              <a:t>Специфика бизнеса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34257013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485045" y="5011615"/>
            <a:ext cx="375109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Качество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Эффективность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Понятность, простота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Сопровождаемость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6366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7393" y="189280"/>
            <a:ext cx="11010900" cy="742706"/>
          </a:xfrm>
        </p:spPr>
        <p:txBody>
          <a:bodyPr/>
          <a:lstStyle/>
          <a:p>
            <a:r>
              <a:rPr lang="ru-RU" dirty="0" smtClean="0"/>
              <a:t>Специфика бизнеса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6326759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351342" y="5011615"/>
            <a:ext cx="375109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Эффективность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Понятность, простота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Сопровождаемость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5573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7393" y="189280"/>
            <a:ext cx="11010900" cy="742706"/>
          </a:xfrm>
        </p:spPr>
        <p:txBody>
          <a:bodyPr/>
          <a:lstStyle/>
          <a:p>
            <a:r>
              <a:rPr lang="ru-RU" dirty="0" smtClean="0"/>
              <a:t>Специфика бизнеса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3166625" y="2517531"/>
            <a:ext cx="5152436" cy="2146984"/>
            <a:chOff x="3166625" y="1981201"/>
            <a:chExt cx="5152436" cy="2146984"/>
          </a:xfrm>
        </p:grpSpPr>
        <p:sp>
          <p:nvSpPr>
            <p:cNvPr id="3" name="TextBox 2"/>
            <p:cNvSpPr txBox="1"/>
            <p:nvPr/>
          </p:nvSpPr>
          <p:spPr>
            <a:xfrm>
              <a:off x="3166625" y="2804746"/>
              <a:ext cx="515243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sz="4000" dirty="0" smtClean="0"/>
                <a:t>Понятность, простота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sz="4000" dirty="0" smtClean="0"/>
                <a:t>Сопровождаемость</a:t>
              </a:r>
              <a:endParaRPr lang="en-US" sz="40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166625" y="1981201"/>
              <a:ext cx="483170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4000" b="1" dirty="0" smtClean="0"/>
                <a:t>Основные критерии:</a:t>
              </a:r>
              <a:endParaRPr lang="en-US" sz="4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4539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7393" y="189280"/>
            <a:ext cx="11010900" cy="742706"/>
          </a:xfrm>
        </p:spPr>
        <p:txBody>
          <a:bodyPr/>
          <a:lstStyle/>
          <a:p>
            <a:r>
              <a:rPr lang="ru-RU" dirty="0" smtClean="0"/>
              <a:t>Специфика бизнеса</a:t>
            </a:r>
            <a:endParaRPr lang="en-US" dirty="0"/>
          </a:p>
        </p:txBody>
      </p:sp>
      <p:pic>
        <p:nvPicPr>
          <p:cNvPr id="1026" name="Picture 2" descr="https://martinfowler.com/articles/is-quality-worth-cost/bot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673" y="1433147"/>
            <a:ext cx="8918077" cy="422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69019" y="5438238"/>
            <a:ext cx="60765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«</a:t>
            </a:r>
            <a:r>
              <a:rPr lang="en-US" sz="2400" b="1" dirty="0" smtClean="0"/>
              <a:t>High </a:t>
            </a:r>
            <a:r>
              <a:rPr lang="en-US" sz="2400" b="1" dirty="0"/>
              <a:t>quality software is cheaper to </a:t>
            </a:r>
            <a:r>
              <a:rPr lang="en-US" sz="2400" b="1" dirty="0" smtClean="0"/>
              <a:t>produce</a:t>
            </a:r>
            <a:r>
              <a:rPr lang="ru-RU" sz="2400" b="1" dirty="0" smtClean="0"/>
              <a:t>»</a:t>
            </a:r>
          </a:p>
          <a:p>
            <a:pPr algn="r"/>
            <a:r>
              <a:rPr lang="en-US" sz="2400" b="1" dirty="0" smtClean="0"/>
              <a:t>Martin Fowler</a:t>
            </a:r>
            <a:endParaRPr lang="en-US" sz="2400" b="1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0886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717330" y="2681654"/>
            <a:ext cx="8574912" cy="1675021"/>
            <a:chOff x="2447092" y="2567354"/>
            <a:chExt cx="8574912" cy="1675021"/>
          </a:xfrm>
        </p:grpSpPr>
        <p:sp>
          <p:nvSpPr>
            <p:cNvPr id="9" name="TextBox 8"/>
            <p:cNvSpPr txBox="1"/>
            <p:nvPr/>
          </p:nvSpPr>
          <p:spPr>
            <a:xfrm>
              <a:off x="2447092" y="2567354"/>
              <a:ext cx="857491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5400" dirty="0" smtClean="0"/>
                <a:t>«</a:t>
              </a:r>
              <a:r>
                <a:rPr lang="en-US" sz="5400" dirty="0"/>
                <a:t>S</a:t>
              </a:r>
              <a:r>
                <a:rPr lang="en-US" sz="5400" dirty="0" smtClean="0"/>
                <a:t>mart and gets things done</a:t>
              </a:r>
              <a:r>
                <a:rPr lang="ru-RU" sz="5400" dirty="0" smtClean="0"/>
                <a:t>»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730465" y="3657600"/>
              <a:ext cx="21723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Joel Spolsky</a:t>
              </a:r>
              <a:endParaRPr lang="en-US" sz="3200" dirty="0"/>
            </a:p>
          </p:txBody>
        </p:sp>
      </p:grp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37393" y="189280"/>
            <a:ext cx="11010900" cy="742706"/>
          </a:xfrm>
        </p:spPr>
        <p:txBody>
          <a:bodyPr/>
          <a:lstStyle/>
          <a:p>
            <a:r>
              <a:rPr lang="ru-RU" dirty="0" smtClean="0"/>
              <a:t>Требования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62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178170" y="1086110"/>
            <a:ext cx="1025493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/>
              <a:t>Идеальный сотрудник:</a:t>
            </a:r>
          </a:p>
          <a:p>
            <a:pPr marL="342900" indent="-342900">
              <a:buAutoNum type="arabicPeriod"/>
            </a:pPr>
            <a:r>
              <a:rPr lang="en-US" sz="4000" dirty="0" smtClean="0"/>
              <a:t> </a:t>
            </a:r>
            <a:r>
              <a:rPr lang="ru-RU" sz="4000" dirty="0" smtClean="0">
                <a:solidFill>
                  <a:srgbClr val="0070C0"/>
                </a:solidFill>
              </a:rPr>
              <a:t>Способен писать код быстро и без ошибок</a:t>
            </a:r>
          </a:p>
          <a:p>
            <a:pPr marL="342900" indent="-342900">
              <a:buAutoNum type="arabicPeriod"/>
            </a:pPr>
            <a:r>
              <a:rPr lang="en-US" sz="4000" dirty="0" smtClean="0"/>
              <a:t> </a:t>
            </a:r>
            <a:r>
              <a:rPr lang="ru-RU" sz="4000" dirty="0" smtClean="0"/>
              <a:t>Код должен быть высокого качества, легкий для понимания и расширения</a:t>
            </a:r>
          </a:p>
          <a:p>
            <a:pPr marL="342900" indent="-342900">
              <a:buAutoNum type="arabicPeriod"/>
            </a:pPr>
            <a:r>
              <a:rPr lang="en-US" sz="4000" dirty="0" smtClean="0"/>
              <a:t> </a:t>
            </a:r>
            <a:r>
              <a:rPr lang="ru-RU" sz="4000" dirty="0" smtClean="0"/>
              <a:t>Может эффективно работать в группе</a:t>
            </a:r>
          </a:p>
          <a:p>
            <a:pPr marL="342900" indent="-342900">
              <a:buAutoNum type="arabicPeriod"/>
            </a:pPr>
            <a:r>
              <a:rPr lang="en-US" sz="4000" dirty="0" smtClean="0"/>
              <a:t> </a:t>
            </a:r>
            <a:r>
              <a:rPr lang="ru-RU" sz="4000" dirty="0" smtClean="0"/>
              <a:t>Самостоятельный и инициативный</a:t>
            </a:r>
            <a:endParaRPr lang="en-US" sz="4000" dirty="0" smtClean="0"/>
          </a:p>
          <a:p>
            <a:pPr marL="342900" indent="-342900">
              <a:buAutoNum type="arabicPeriod"/>
            </a:pPr>
            <a:r>
              <a:rPr lang="en-US" sz="4000" dirty="0" smtClean="0"/>
              <a:t> </a:t>
            </a:r>
            <a:r>
              <a:rPr lang="ru-RU" sz="4000" dirty="0" smtClean="0"/>
              <a:t>Отсутствие «странностей»</a:t>
            </a:r>
            <a:endParaRPr lang="en-US" sz="4000" dirty="0"/>
          </a:p>
        </p:txBody>
      </p:sp>
      <p:sp>
        <p:nvSpPr>
          <p:cNvPr id="20" name="TextBox 19"/>
          <p:cNvSpPr txBox="1"/>
          <p:nvPr/>
        </p:nvSpPr>
        <p:spPr>
          <a:xfrm>
            <a:off x="1178170" y="5733500"/>
            <a:ext cx="85764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solidFill>
                  <a:srgbClr val="FF0000"/>
                </a:solidFill>
              </a:rPr>
              <a:t>Микрозадачи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237393" y="189280"/>
            <a:ext cx="11010900" cy="742706"/>
          </a:xfrm>
        </p:spPr>
        <p:txBody>
          <a:bodyPr/>
          <a:lstStyle/>
          <a:p>
            <a:r>
              <a:rPr lang="ru-RU" dirty="0" smtClean="0"/>
              <a:t>Требования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74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447092" y="2567354"/>
            <a:ext cx="6974217" cy="1595890"/>
            <a:chOff x="2447092" y="2567354"/>
            <a:chExt cx="6974217" cy="1595890"/>
          </a:xfrm>
        </p:grpSpPr>
        <p:sp>
          <p:nvSpPr>
            <p:cNvPr id="4" name="TextBox 3"/>
            <p:cNvSpPr txBox="1"/>
            <p:nvPr/>
          </p:nvSpPr>
          <p:spPr>
            <a:xfrm>
              <a:off x="2447092" y="2567354"/>
              <a:ext cx="697421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5400" dirty="0" smtClean="0"/>
                <a:t>«… кадры решают все»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872965" y="3578469"/>
              <a:ext cx="354834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/>
                <a:t>И.В. Сталин, 1935 г.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4408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178170" y="1086110"/>
            <a:ext cx="1025493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/>
              <a:t>Идеальный сотрудник:</a:t>
            </a:r>
          </a:p>
          <a:p>
            <a:pPr marL="342900" indent="-342900">
              <a:buAutoNum type="arabicPeriod"/>
            </a:pPr>
            <a:r>
              <a:rPr lang="en-US" sz="4000" dirty="0" smtClean="0"/>
              <a:t> </a:t>
            </a:r>
            <a:r>
              <a:rPr lang="ru-RU" sz="4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Способен писать код быстро и без ошибок</a:t>
            </a:r>
          </a:p>
          <a:p>
            <a:pPr marL="342900" indent="-342900">
              <a:buAutoNum type="arabicPeriod"/>
            </a:pPr>
            <a:r>
              <a:rPr lang="en-US" sz="4000" dirty="0" smtClean="0"/>
              <a:t> </a:t>
            </a:r>
            <a:r>
              <a:rPr lang="ru-RU" sz="4000" dirty="0" smtClean="0">
                <a:solidFill>
                  <a:srgbClr val="0070C0"/>
                </a:solidFill>
              </a:rPr>
              <a:t>Код должен быть высокого качества, легкий для понимания и расширения</a:t>
            </a:r>
          </a:p>
          <a:p>
            <a:pPr marL="342900" indent="-342900">
              <a:buAutoNum type="arabicPeriod"/>
            </a:pPr>
            <a:r>
              <a:rPr lang="en-US" sz="4000" dirty="0" smtClean="0"/>
              <a:t> </a:t>
            </a:r>
            <a:r>
              <a:rPr lang="ru-RU" sz="4000" dirty="0" smtClean="0"/>
              <a:t>Может эффективно работать в группе</a:t>
            </a:r>
          </a:p>
          <a:p>
            <a:pPr marL="342900" indent="-342900">
              <a:buAutoNum type="arabicPeriod"/>
            </a:pPr>
            <a:r>
              <a:rPr lang="en-US" sz="4000" dirty="0" smtClean="0"/>
              <a:t> </a:t>
            </a:r>
            <a:r>
              <a:rPr lang="ru-RU" sz="4000" dirty="0" smtClean="0">
                <a:solidFill>
                  <a:srgbClr val="0070C0"/>
                </a:solidFill>
              </a:rPr>
              <a:t>Самостоятельный и инициативный</a:t>
            </a:r>
            <a:endParaRPr lang="en-US" sz="4000" dirty="0" smtClean="0">
              <a:solidFill>
                <a:srgbClr val="0070C0"/>
              </a:solidFill>
            </a:endParaRPr>
          </a:p>
          <a:p>
            <a:pPr marL="342900" indent="-342900">
              <a:buAutoNum type="arabicPeriod"/>
            </a:pPr>
            <a:r>
              <a:rPr lang="en-US" sz="4000" dirty="0" smtClean="0"/>
              <a:t> </a:t>
            </a:r>
            <a:r>
              <a:rPr lang="ru-RU" sz="4000" dirty="0" smtClean="0"/>
              <a:t>Отсутствие «странностей»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178170" y="5733500"/>
            <a:ext cx="85764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solidFill>
                  <a:srgbClr val="FF0000"/>
                </a:solidFill>
              </a:rPr>
              <a:t>Проектирование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37393" y="189280"/>
            <a:ext cx="11010900" cy="742706"/>
          </a:xfrm>
        </p:spPr>
        <p:txBody>
          <a:bodyPr/>
          <a:lstStyle/>
          <a:p>
            <a:r>
              <a:rPr lang="ru-RU" dirty="0"/>
              <a:t>Требования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46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178170" y="1086110"/>
            <a:ext cx="1025493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/>
              <a:t>Идеальный сотрудник:</a:t>
            </a:r>
          </a:p>
          <a:p>
            <a:pPr marL="342900" indent="-342900">
              <a:buAutoNum type="arabicPeriod"/>
            </a:pPr>
            <a:r>
              <a:rPr lang="en-US" sz="4000" dirty="0" smtClean="0"/>
              <a:t> </a:t>
            </a:r>
            <a:r>
              <a:rPr lang="ru-RU" sz="4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Способен писать код быстро и без ошибок</a:t>
            </a:r>
          </a:p>
          <a:p>
            <a:pPr marL="342900" indent="-342900">
              <a:buAutoNum type="arabicPeriod"/>
            </a:pPr>
            <a:r>
              <a:rPr lang="en-US" sz="4000" dirty="0" smtClean="0"/>
              <a:t> </a:t>
            </a:r>
            <a:r>
              <a:rPr lang="ru-RU" sz="4000" dirty="0" smtClean="0"/>
              <a:t>Код должен быть высокого качества, легкий для понимания и расширения</a:t>
            </a:r>
          </a:p>
          <a:p>
            <a:pPr marL="342900" indent="-342900">
              <a:buAutoNum type="arabicPeriod"/>
            </a:pPr>
            <a:r>
              <a:rPr lang="en-US" sz="4000" dirty="0" smtClean="0"/>
              <a:t> </a:t>
            </a:r>
            <a:r>
              <a:rPr lang="ru-RU" sz="4000" dirty="0" smtClean="0">
                <a:solidFill>
                  <a:srgbClr val="0070C0"/>
                </a:solidFill>
              </a:rPr>
              <a:t>Может эффективно работать в группе</a:t>
            </a:r>
          </a:p>
          <a:p>
            <a:pPr marL="342900" indent="-342900">
              <a:buAutoNum type="arabicPeriod"/>
            </a:pPr>
            <a:r>
              <a:rPr lang="en-US" sz="4000" dirty="0" smtClean="0"/>
              <a:t> </a:t>
            </a:r>
            <a:r>
              <a:rPr lang="ru-RU" sz="4000" dirty="0" smtClean="0"/>
              <a:t>Самостоятельный и инициативный</a:t>
            </a:r>
            <a:endParaRPr lang="en-US" sz="4000" dirty="0" smtClean="0"/>
          </a:p>
          <a:p>
            <a:pPr marL="342900" indent="-342900">
              <a:buAutoNum type="arabicPeriod"/>
            </a:pPr>
            <a:r>
              <a:rPr lang="en-US" sz="4000" dirty="0" smtClean="0"/>
              <a:t> </a:t>
            </a:r>
            <a:r>
              <a:rPr lang="ru-RU" sz="4000" dirty="0" smtClean="0">
                <a:solidFill>
                  <a:srgbClr val="0070C0"/>
                </a:solidFill>
              </a:rPr>
              <a:t>Отсутствие «странностей»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8170" y="5733500"/>
            <a:ext cx="85764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solidFill>
                  <a:srgbClr val="FF0000"/>
                </a:solidFill>
              </a:rPr>
              <a:t>Небольшие наводящие вопросы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19919" y="639852"/>
            <a:ext cx="3463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/>
              <a:t>Предвзятый и неточный способ, но других не знаю.</a:t>
            </a:r>
            <a:endParaRPr lang="en-US" i="1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7393" y="189280"/>
            <a:ext cx="11010900" cy="742706"/>
          </a:xfrm>
        </p:spPr>
        <p:txBody>
          <a:bodyPr/>
          <a:lstStyle/>
          <a:p>
            <a:r>
              <a:rPr lang="ru-RU" dirty="0"/>
              <a:t>Требования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46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014216713"/>
              </p:ext>
            </p:extLst>
          </p:nvPr>
        </p:nvGraphicFramePr>
        <p:xfrm>
          <a:off x="958362" y="237392"/>
          <a:ext cx="10119946" cy="6356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37393" y="189280"/>
            <a:ext cx="11010900" cy="742706"/>
          </a:xfrm>
        </p:spPr>
        <p:txBody>
          <a:bodyPr/>
          <a:lstStyle/>
          <a:p>
            <a:r>
              <a:rPr lang="ru-RU" dirty="0" smtClean="0"/>
              <a:t>Виды кандидатов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45034" y="2558563"/>
            <a:ext cx="4946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/>
              <a:t>Неполиткорректно, но по делу.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72136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24289115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7393" y="189280"/>
            <a:ext cx="11010900" cy="742706"/>
          </a:xfrm>
        </p:spPr>
        <p:txBody>
          <a:bodyPr/>
          <a:lstStyle/>
          <a:p>
            <a:r>
              <a:rPr lang="ru-RU" dirty="0" smtClean="0"/>
              <a:t>Какие бывают?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12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65610354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7393" y="189280"/>
            <a:ext cx="11010900" cy="742706"/>
          </a:xfrm>
        </p:spPr>
        <p:txBody>
          <a:bodyPr/>
          <a:lstStyle/>
          <a:p>
            <a:r>
              <a:rPr lang="ru-RU" dirty="0" smtClean="0"/>
              <a:t>Какие бывают?</a:t>
            </a:r>
            <a:endParaRPr lang="en-US" dirty="0"/>
          </a:p>
        </p:txBody>
      </p:sp>
      <p:sp>
        <p:nvSpPr>
          <p:cNvPr id="2" name="Left Brace 1"/>
          <p:cNvSpPr/>
          <p:nvPr/>
        </p:nvSpPr>
        <p:spPr>
          <a:xfrm rot="16200000">
            <a:off x="4387850" y="2814027"/>
            <a:ext cx="527538" cy="52392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038945" y="5697415"/>
            <a:ext cx="305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Субъективно и избирательно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1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237393" y="189280"/>
            <a:ext cx="11010900" cy="742706"/>
          </a:xfrm>
        </p:spPr>
        <p:txBody>
          <a:bodyPr/>
          <a:lstStyle/>
          <a:p>
            <a:r>
              <a:rPr lang="ru-RU" dirty="0" smtClean="0"/>
              <a:t>Структура сознания</a:t>
            </a: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2032000" y="1115322"/>
            <a:ext cx="8886194" cy="5418667"/>
            <a:chOff x="2032000" y="719666"/>
            <a:chExt cx="8886194" cy="5418667"/>
          </a:xfrm>
        </p:grpSpPr>
        <p:grpSp>
          <p:nvGrpSpPr>
            <p:cNvPr id="8" name="Group 7"/>
            <p:cNvGrpSpPr/>
            <p:nvPr/>
          </p:nvGrpSpPr>
          <p:grpSpPr>
            <a:xfrm rot="8423731">
              <a:off x="5082128" y="1686072"/>
              <a:ext cx="301660" cy="484425"/>
              <a:chOff x="2924731" y="2467120"/>
              <a:chExt cx="301660" cy="484425"/>
            </a:xfrm>
          </p:grpSpPr>
          <p:sp>
            <p:nvSpPr>
              <p:cNvPr id="9" name="Right Arrow 8"/>
              <p:cNvSpPr/>
              <p:nvPr/>
            </p:nvSpPr>
            <p:spPr>
              <a:xfrm rot="10800000">
                <a:off x="2924731" y="2467120"/>
                <a:ext cx="301660" cy="484425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0" name="Right Arrow 4"/>
              <p:cNvSpPr txBox="1"/>
              <p:nvPr/>
            </p:nvSpPr>
            <p:spPr>
              <a:xfrm rot="21600000">
                <a:off x="3015229" y="2564005"/>
                <a:ext cx="211162" cy="29065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000" kern="120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 rot="8951249">
              <a:off x="6832927" y="4779321"/>
              <a:ext cx="301660" cy="484425"/>
              <a:chOff x="2924731" y="2467120"/>
              <a:chExt cx="301660" cy="484425"/>
            </a:xfrm>
          </p:grpSpPr>
          <p:sp>
            <p:nvSpPr>
              <p:cNvPr id="12" name="Right Arrow 11"/>
              <p:cNvSpPr/>
              <p:nvPr/>
            </p:nvSpPr>
            <p:spPr>
              <a:xfrm rot="10800000">
                <a:off x="2924731" y="2467120"/>
                <a:ext cx="301660" cy="484425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3" name="Right Arrow 4"/>
              <p:cNvSpPr txBox="1"/>
              <p:nvPr/>
            </p:nvSpPr>
            <p:spPr>
              <a:xfrm rot="21600000">
                <a:off x="3015229" y="2564005"/>
                <a:ext cx="211162" cy="29065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000" kern="1200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 rot="2193332">
              <a:off x="6833819" y="1655610"/>
              <a:ext cx="301660" cy="484425"/>
              <a:chOff x="2924731" y="2467120"/>
              <a:chExt cx="301660" cy="484425"/>
            </a:xfrm>
          </p:grpSpPr>
          <p:sp>
            <p:nvSpPr>
              <p:cNvPr id="15" name="Right Arrow 14"/>
              <p:cNvSpPr/>
              <p:nvPr/>
            </p:nvSpPr>
            <p:spPr>
              <a:xfrm rot="10800000">
                <a:off x="2924731" y="2467120"/>
                <a:ext cx="301660" cy="484425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6" name="Right Arrow 4"/>
              <p:cNvSpPr txBox="1"/>
              <p:nvPr/>
            </p:nvSpPr>
            <p:spPr>
              <a:xfrm rot="21600000">
                <a:off x="3015229" y="2564005"/>
                <a:ext cx="211162" cy="29065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000" kern="120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 rot="1940646">
              <a:off x="5073708" y="4649241"/>
              <a:ext cx="301660" cy="484425"/>
              <a:chOff x="2924731" y="2467120"/>
              <a:chExt cx="301660" cy="484425"/>
            </a:xfrm>
          </p:grpSpPr>
          <p:sp>
            <p:nvSpPr>
              <p:cNvPr id="21" name="Right Arrow 20"/>
              <p:cNvSpPr/>
              <p:nvPr/>
            </p:nvSpPr>
            <p:spPr>
              <a:xfrm rot="10800000">
                <a:off x="2924731" y="2467120"/>
                <a:ext cx="301660" cy="484425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2" name="Right Arrow 4"/>
              <p:cNvSpPr txBox="1"/>
              <p:nvPr/>
            </p:nvSpPr>
            <p:spPr>
              <a:xfrm rot="21600000">
                <a:off x="3015229" y="2564005"/>
                <a:ext cx="211162" cy="29065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000" kern="120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 rot="7300595">
              <a:off x="4213085" y="3186786"/>
              <a:ext cx="301660" cy="484425"/>
              <a:chOff x="3057156" y="2961339"/>
              <a:chExt cx="301660" cy="484425"/>
            </a:xfrm>
          </p:grpSpPr>
          <p:sp>
            <p:nvSpPr>
              <p:cNvPr id="24" name="Right Arrow 23"/>
              <p:cNvSpPr/>
              <p:nvPr/>
            </p:nvSpPr>
            <p:spPr>
              <a:xfrm rot="9000000">
                <a:off x="3057156" y="2961339"/>
                <a:ext cx="301660" cy="484425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5" name="Right Arrow 4"/>
              <p:cNvSpPr txBox="1"/>
              <p:nvPr/>
            </p:nvSpPr>
            <p:spPr>
              <a:xfrm rot="19800000">
                <a:off x="3141592" y="3035600"/>
                <a:ext cx="211162" cy="29065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000" kern="120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 rot="7392620">
              <a:off x="7694839" y="3186785"/>
              <a:ext cx="301660" cy="484425"/>
              <a:chOff x="3057156" y="2961339"/>
              <a:chExt cx="301660" cy="484425"/>
            </a:xfrm>
          </p:grpSpPr>
          <p:sp>
            <p:nvSpPr>
              <p:cNvPr id="27" name="Right Arrow 26"/>
              <p:cNvSpPr/>
              <p:nvPr/>
            </p:nvSpPr>
            <p:spPr>
              <a:xfrm rot="9000000">
                <a:off x="3057156" y="2961339"/>
                <a:ext cx="301660" cy="484425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8" name="Right Arrow 4"/>
              <p:cNvSpPr txBox="1"/>
              <p:nvPr/>
            </p:nvSpPr>
            <p:spPr>
              <a:xfrm rot="19800000">
                <a:off x="3141592" y="3035600"/>
                <a:ext cx="211162" cy="29065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000" kern="1200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2032000" y="719666"/>
              <a:ext cx="8886194" cy="5418667"/>
              <a:chOff x="2032000" y="719666"/>
              <a:chExt cx="8886194" cy="5418667"/>
            </a:xfrm>
          </p:grpSpPr>
          <p:graphicFrame>
            <p:nvGraphicFramePr>
              <p:cNvPr id="6" name="Diagram 5"/>
              <p:cNvGraphicFramePr/>
              <p:nvPr>
                <p:extLst>
                  <p:ext uri="{D42A27DB-BD31-4B8C-83A1-F6EECF244321}">
                    <p14:modId xmlns:p14="http://schemas.microsoft.com/office/powerpoint/2010/main" val="1677246935"/>
                  </p:ext>
                </p:extLst>
              </p:nvPr>
            </p:nvGraphicFramePr>
            <p:xfrm>
              <a:off x="2032000" y="719666"/>
              <a:ext cx="8128000" cy="541866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pSp>
            <p:nvGrpSpPr>
              <p:cNvPr id="32" name="Group 31"/>
              <p:cNvGrpSpPr/>
              <p:nvPr/>
            </p:nvGrpSpPr>
            <p:grpSpPr>
              <a:xfrm>
                <a:off x="8979580" y="2506799"/>
                <a:ext cx="1938614" cy="1615268"/>
                <a:chOff x="8765531" y="-6877"/>
                <a:chExt cx="1938614" cy="1615268"/>
              </a:xfrm>
            </p:grpSpPr>
            <p:sp>
              <p:nvSpPr>
                <p:cNvPr id="30" name="TextBox 29"/>
                <p:cNvSpPr txBox="1"/>
                <p:nvPr/>
              </p:nvSpPr>
              <p:spPr>
                <a:xfrm>
                  <a:off x="8765531" y="-6877"/>
                  <a:ext cx="1938614" cy="1077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3200" b="1" dirty="0" smtClean="0"/>
                    <a:t>Закон Миллера</a:t>
                  </a:r>
                  <a:endParaRPr lang="en-US" sz="3200" b="1" dirty="0"/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9196870" y="1085171"/>
                  <a:ext cx="107593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ru-RU" sz="2800" b="1" dirty="0" smtClean="0"/>
                    <a:t>7 +</a:t>
                  </a:r>
                  <a:r>
                    <a:rPr lang="en-US" sz="2800" b="1" dirty="0" smtClean="0"/>
                    <a:t>/</a:t>
                  </a:r>
                  <a:r>
                    <a:rPr lang="ru-RU" sz="2800" b="1" dirty="0" smtClean="0"/>
                    <a:t>-2</a:t>
                  </a:r>
                  <a:endParaRPr lang="en-US" sz="2800" b="1" dirty="0"/>
                </a:p>
              </p:txBody>
            </p:sp>
          </p:grpSp>
        </p:grpSp>
      </p:grpSp>
      <p:sp>
        <p:nvSpPr>
          <p:cNvPr id="35" name="TextBox 34"/>
          <p:cNvSpPr txBox="1"/>
          <p:nvPr/>
        </p:nvSpPr>
        <p:spPr>
          <a:xfrm rot="16200000">
            <a:off x="762039" y="3624598"/>
            <a:ext cx="4419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Ограниченность когнитивных функций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9010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393" y="189280"/>
            <a:ext cx="11010900" cy="742706"/>
          </a:xfrm>
        </p:spPr>
        <p:txBody>
          <a:bodyPr/>
          <a:lstStyle/>
          <a:p>
            <a:r>
              <a:rPr lang="ru-RU" dirty="0" smtClean="0"/>
              <a:t>Структура сознания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002312231"/>
              </p:ext>
            </p:extLst>
          </p:nvPr>
        </p:nvGraphicFramePr>
        <p:xfrm>
          <a:off x="2032000" y="1178169"/>
          <a:ext cx="7876931" cy="5478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1562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393" y="189280"/>
            <a:ext cx="11010900" cy="742706"/>
          </a:xfrm>
        </p:spPr>
        <p:txBody>
          <a:bodyPr/>
          <a:lstStyle/>
          <a:p>
            <a:r>
              <a:rPr lang="ru-RU" dirty="0" smtClean="0"/>
              <a:t>Структура сознания и задачи на логику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906496652"/>
              </p:ext>
            </p:extLst>
          </p:nvPr>
        </p:nvGraphicFramePr>
        <p:xfrm>
          <a:off x="2032000" y="1178169"/>
          <a:ext cx="7876931" cy="5478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Oval 2"/>
          <p:cNvSpPr/>
          <p:nvPr/>
        </p:nvSpPr>
        <p:spPr>
          <a:xfrm rot="18931895">
            <a:off x="3682030" y="2343184"/>
            <a:ext cx="697328" cy="10718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1838" y="1846384"/>
            <a:ext cx="2611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Логические задачи затрагивают только часть неокортекса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699238" y="2329962"/>
            <a:ext cx="852854" cy="219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2771459">
            <a:off x="3599325" y="2694334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Задача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78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54906751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7393" y="189280"/>
            <a:ext cx="11010900" cy="742706"/>
          </a:xfrm>
        </p:spPr>
        <p:txBody>
          <a:bodyPr/>
          <a:lstStyle/>
          <a:p>
            <a:r>
              <a:rPr lang="ru-RU" dirty="0" smtClean="0"/>
              <a:t>Какие бывают?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88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393" y="189280"/>
            <a:ext cx="11010900" cy="742706"/>
          </a:xfrm>
        </p:spPr>
        <p:txBody>
          <a:bodyPr/>
          <a:lstStyle/>
          <a:p>
            <a:r>
              <a:rPr lang="ru-RU" dirty="0" smtClean="0"/>
              <a:t>Структура сознания и кейсы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427949258"/>
              </p:ext>
            </p:extLst>
          </p:nvPr>
        </p:nvGraphicFramePr>
        <p:xfrm>
          <a:off x="2032000" y="1178169"/>
          <a:ext cx="7876931" cy="5478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Oval 2"/>
          <p:cNvSpPr/>
          <p:nvPr/>
        </p:nvSpPr>
        <p:spPr>
          <a:xfrm rot="18931895">
            <a:off x="4101632" y="2171655"/>
            <a:ext cx="697328" cy="22698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41838" y="1846384"/>
            <a:ext cx="26113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Кейсы затрагивают неокортекс и лимбическое ядро</a:t>
            </a:r>
          </a:p>
          <a:p>
            <a:r>
              <a:rPr lang="ru-RU" dirty="0" smtClean="0"/>
              <a:t>(логику, интуицию и жизненный опыт)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699238" y="2329962"/>
            <a:ext cx="852854" cy="219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rot="2771459">
            <a:off x="4127963" y="3121899"/>
            <a:ext cx="644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Кейс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18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393" y="189280"/>
            <a:ext cx="11010900" cy="742706"/>
          </a:xfrm>
        </p:spPr>
        <p:txBody>
          <a:bodyPr/>
          <a:lstStyle/>
          <a:p>
            <a:r>
              <a:rPr lang="ru-RU" dirty="0" smtClean="0"/>
              <a:t>Зачем все это?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028781" y="1593474"/>
            <a:ext cx="8576465" cy="4619544"/>
            <a:chOff x="2019817" y="1297640"/>
            <a:chExt cx="8576465" cy="4619544"/>
          </a:xfrm>
        </p:grpSpPr>
        <p:sp>
          <p:nvSpPr>
            <p:cNvPr id="5" name="TextBox 4"/>
            <p:cNvSpPr txBox="1"/>
            <p:nvPr/>
          </p:nvSpPr>
          <p:spPr>
            <a:xfrm>
              <a:off x="2019817" y="1297640"/>
              <a:ext cx="142827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4000" b="1" dirty="0" smtClean="0"/>
                <a:t>Цель</a:t>
              </a:r>
              <a:r>
                <a:rPr lang="ru-RU" sz="4000" dirty="0" smtClean="0"/>
                <a:t>:</a:t>
              </a:r>
              <a:endParaRPr lang="en-US" sz="40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019817" y="2131532"/>
              <a:ext cx="8576465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4000" spc="300" dirty="0" smtClean="0"/>
                <a:t>Найти сотрудника, по своим </a:t>
              </a:r>
              <a:r>
                <a:rPr lang="ru-RU" sz="4000" spc="300" dirty="0">
                  <a:solidFill>
                    <a:srgbClr val="0070C0"/>
                  </a:solidFill>
                </a:rPr>
                <a:t>профессиональным</a:t>
              </a:r>
              <a:r>
                <a:rPr lang="ru-RU" sz="4000" spc="300" dirty="0" smtClean="0"/>
                <a:t> и </a:t>
              </a:r>
              <a:r>
                <a:rPr lang="ru-RU" sz="4000" spc="300" dirty="0" smtClean="0">
                  <a:solidFill>
                    <a:srgbClr val="0070C0"/>
                  </a:solidFill>
                </a:rPr>
                <a:t>личным</a:t>
              </a:r>
              <a:r>
                <a:rPr lang="ru-RU" sz="4000" spc="300" dirty="0" smtClean="0"/>
                <a:t> качествам </a:t>
              </a:r>
              <a:r>
                <a:rPr lang="ru-RU" sz="4000" spc="300" dirty="0">
                  <a:solidFill>
                    <a:srgbClr val="0070C0"/>
                  </a:solidFill>
                </a:rPr>
                <a:t>о</a:t>
              </a:r>
              <a:r>
                <a:rPr lang="ru-RU" sz="4000" spc="300" dirty="0" smtClean="0">
                  <a:solidFill>
                    <a:srgbClr val="0070C0"/>
                  </a:solidFill>
                </a:rPr>
                <a:t>птимально</a:t>
              </a:r>
              <a:r>
                <a:rPr lang="ru-RU" sz="4000" spc="300" dirty="0" smtClean="0"/>
                <a:t> подходящего для работы с определенной </a:t>
              </a:r>
              <a:r>
                <a:rPr lang="ru-RU" sz="4000" spc="300" dirty="0" smtClean="0">
                  <a:solidFill>
                    <a:srgbClr val="0070C0"/>
                  </a:solidFill>
                </a:rPr>
                <a:t>потребностями</a:t>
              </a:r>
              <a:r>
                <a:rPr lang="ru-RU" sz="4000" spc="300" dirty="0" smtClean="0"/>
                <a:t> бизнеса </a:t>
              </a:r>
              <a:r>
                <a:rPr lang="ru-RU" sz="4000" spc="300" dirty="0" smtClean="0">
                  <a:solidFill>
                    <a:srgbClr val="0070C0"/>
                  </a:solidFill>
                </a:rPr>
                <a:t>спецификой</a:t>
              </a:r>
              <a:r>
                <a:rPr lang="ru-RU" sz="4000" spc="300" dirty="0" smtClean="0"/>
                <a:t>.</a:t>
              </a:r>
              <a:endParaRPr lang="en-US" sz="4000" spc="3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5968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478" y="3031106"/>
            <a:ext cx="6087844" cy="965025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37393" y="189280"/>
            <a:ext cx="11010900" cy="742706"/>
          </a:xfrm>
        </p:spPr>
        <p:txBody>
          <a:bodyPr/>
          <a:lstStyle/>
          <a:p>
            <a:r>
              <a:rPr lang="ru-RU" dirty="0" smtClean="0"/>
              <a:t>Структура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76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37" y="1852937"/>
            <a:ext cx="11305309" cy="3476351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37393" y="189280"/>
            <a:ext cx="11010900" cy="742706"/>
          </a:xfrm>
        </p:spPr>
        <p:txBody>
          <a:bodyPr/>
          <a:lstStyle/>
          <a:p>
            <a:r>
              <a:rPr lang="ru-RU" dirty="0" smtClean="0"/>
              <a:t>Структура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95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37393" y="189280"/>
            <a:ext cx="11010900" cy="742706"/>
          </a:xfrm>
        </p:spPr>
        <p:txBody>
          <a:bodyPr/>
          <a:lstStyle/>
          <a:p>
            <a:r>
              <a:rPr lang="ru-RU" dirty="0" smtClean="0"/>
              <a:t>Структура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47547" y="2413749"/>
            <a:ext cx="82032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/>
              <a:t>Базовый сценарий интервью</a:t>
            </a:r>
            <a:r>
              <a:rPr lang="ru-RU" sz="4000" dirty="0" smtClean="0"/>
              <a:t>:</a:t>
            </a:r>
          </a:p>
          <a:p>
            <a:pPr marL="742950" indent="-742950">
              <a:buAutoNum type="arabicPeriod"/>
            </a:pPr>
            <a:r>
              <a:rPr lang="ru-RU" sz="4000" dirty="0" smtClean="0"/>
              <a:t>Скрининг с микрозадачами</a:t>
            </a:r>
          </a:p>
          <a:p>
            <a:pPr marL="742950" indent="-742950">
              <a:buAutoNum type="arabicPeriod"/>
            </a:pPr>
            <a:r>
              <a:rPr lang="ru-RU" sz="4000" dirty="0" smtClean="0"/>
              <a:t>Кейсы на проектирование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297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37393" y="189280"/>
            <a:ext cx="11010900" cy="742706"/>
          </a:xfrm>
        </p:spPr>
        <p:txBody>
          <a:bodyPr/>
          <a:lstStyle/>
          <a:p>
            <a:r>
              <a:rPr lang="ru-RU" dirty="0" smtClean="0"/>
              <a:t>Структура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47547" y="2413749"/>
            <a:ext cx="82032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/>
              <a:t>Базовый сценарий интервью</a:t>
            </a:r>
            <a:r>
              <a:rPr lang="ru-RU" sz="4000" dirty="0" smtClean="0"/>
              <a:t>:</a:t>
            </a:r>
          </a:p>
          <a:p>
            <a:pPr marL="742950" indent="-742950">
              <a:buAutoNum type="arabicPeriod"/>
            </a:pPr>
            <a:r>
              <a:rPr lang="ru-RU" sz="4000" dirty="0" smtClean="0">
                <a:solidFill>
                  <a:srgbClr val="0070C0"/>
                </a:solidFill>
              </a:rPr>
              <a:t>Скрининг с микрозадачами</a:t>
            </a:r>
          </a:p>
          <a:p>
            <a:pPr marL="742950" indent="-742950">
              <a:buAutoNum type="arabicPeriod"/>
            </a:pPr>
            <a:r>
              <a:rPr lang="ru-RU" sz="4000" dirty="0" smtClean="0"/>
              <a:t>Кейсы на проектирование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4802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7393" y="189280"/>
            <a:ext cx="11010900" cy="742706"/>
          </a:xfrm>
        </p:spPr>
        <p:txBody>
          <a:bodyPr/>
          <a:lstStyle/>
          <a:p>
            <a:r>
              <a:rPr lang="ru-RU" dirty="0" smtClean="0"/>
              <a:t>Скрининг: микрозадачи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028781" y="1593474"/>
            <a:ext cx="8576465" cy="3388437"/>
            <a:chOff x="2019817" y="1297640"/>
            <a:chExt cx="8576465" cy="3388437"/>
          </a:xfrm>
        </p:grpSpPr>
        <p:sp>
          <p:nvSpPr>
            <p:cNvPr id="7" name="TextBox 6"/>
            <p:cNvSpPr txBox="1"/>
            <p:nvPr/>
          </p:nvSpPr>
          <p:spPr>
            <a:xfrm>
              <a:off x="2019817" y="1297640"/>
              <a:ext cx="142827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4000" b="1" dirty="0" smtClean="0"/>
                <a:t>Цель</a:t>
              </a:r>
              <a:r>
                <a:rPr lang="ru-RU" sz="4000" dirty="0" smtClean="0"/>
                <a:t>:</a:t>
              </a:r>
              <a:endParaRPr lang="en-US" sz="40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19817" y="2131532"/>
              <a:ext cx="8576465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4000" spc="300" dirty="0" smtClean="0"/>
                <a:t>Быстро определить:</a:t>
              </a:r>
            </a:p>
            <a:p>
              <a:pPr marL="742950" indent="-742950">
                <a:buAutoNum type="arabicPeriod"/>
              </a:pPr>
              <a:r>
                <a:rPr lang="ru-RU" sz="4000" spc="300" dirty="0" smtClean="0"/>
                <a:t>Умеет ли кандидат писать код</a:t>
              </a:r>
            </a:p>
            <a:p>
              <a:pPr marL="742950" indent="-742950">
                <a:buAutoNum type="arabicPeriod"/>
              </a:pPr>
              <a:r>
                <a:rPr lang="ru-RU" sz="4000" spc="300" dirty="0" smtClean="0"/>
                <a:t>Оценить стиль</a:t>
              </a:r>
            </a:p>
            <a:p>
              <a:pPr marL="742950" indent="-742950">
                <a:buAutoNum type="arabicPeriod"/>
              </a:pPr>
              <a:r>
                <a:rPr lang="ru-RU" sz="4000" spc="300" dirty="0" smtClean="0"/>
                <a:t>Оценить скорость</a:t>
              </a:r>
              <a:endParaRPr lang="en-US" sz="4000" spc="3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8942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7393" y="189280"/>
            <a:ext cx="11010900" cy="742706"/>
          </a:xfrm>
        </p:spPr>
        <p:txBody>
          <a:bodyPr/>
          <a:lstStyle/>
          <a:p>
            <a:r>
              <a:rPr lang="ru-RU" dirty="0" smtClean="0"/>
              <a:t>Микрозадачи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028781" y="1593474"/>
            <a:ext cx="8576465" cy="3388437"/>
            <a:chOff x="2019817" y="1297640"/>
            <a:chExt cx="8576465" cy="3388437"/>
          </a:xfrm>
        </p:grpSpPr>
        <p:sp>
          <p:nvSpPr>
            <p:cNvPr id="7" name="TextBox 6"/>
            <p:cNvSpPr txBox="1"/>
            <p:nvPr/>
          </p:nvSpPr>
          <p:spPr>
            <a:xfrm>
              <a:off x="2019817" y="1297640"/>
              <a:ext cx="142827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4000" b="1" dirty="0" smtClean="0"/>
                <a:t>Цель</a:t>
              </a:r>
              <a:r>
                <a:rPr lang="ru-RU" sz="4000" dirty="0" smtClean="0"/>
                <a:t>:</a:t>
              </a:r>
              <a:endParaRPr lang="en-US" sz="40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19817" y="2131532"/>
              <a:ext cx="8576465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4000" spc="300" dirty="0" smtClean="0"/>
                <a:t>Быстро определить:</a:t>
              </a:r>
            </a:p>
            <a:p>
              <a:pPr marL="742950" indent="-742950">
                <a:buAutoNum type="arabicPeriod"/>
              </a:pPr>
              <a:r>
                <a:rPr lang="ru-RU" sz="4000" spc="300" dirty="0" smtClean="0"/>
                <a:t>Умеет ли кандидат писать код</a:t>
              </a:r>
            </a:p>
            <a:p>
              <a:pPr marL="742950" indent="-742950">
                <a:buAutoNum type="arabicPeriod"/>
              </a:pPr>
              <a:r>
                <a:rPr lang="ru-RU" sz="4000" spc="300" dirty="0" smtClean="0"/>
                <a:t>Оценить стиль</a:t>
              </a:r>
            </a:p>
            <a:p>
              <a:pPr marL="742950" indent="-742950">
                <a:buAutoNum type="arabicPeriod"/>
              </a:pPr>
              <a:r>
                <a:rPr lang="ru-RU" sz="4000" spc="300" dirty="0" smtClean="0"/>
                <a:t>Оценить скорость</a:t>
              </a:r>
              <a:endParaRPr lang="en-US" sz="4000" spc="300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828610" y="931986"/>
            <a:ext cx="49469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/>
              <a:t>Если человек не способен написать примитивный код, требующий «мышечной памяти», а не сообразительности, то это серьезная причина прервать интервью.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40495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7393" y="189280"/>
            <a:ext cx="11010900" cy="742706"/>
          </a:xfrm>
        </p:spPr>
        <p:txBody>
          <a:bodyPr/>
          <a:lstStyle/>
          <a:p>
            <a:r>
              <a:rPr lang="ru-RU" dirty="0" smtClean="0"/>
              <a:t>Микрозадачи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028781" y="1593474"/>
            <a:ext cx="8576465" cy="3388437"/>
            <a:chOff x="2019817" y="1297640"/>
            <a:chExt cx="8576465" cy="3388437"/>
          </a:xfrm>
        </p:grpSpPr>
        <p:sp>
          <p:nvSpPr>
            <p:cNvPr id="7" name="TextBox 6"/>
            <p:cNvSpPr txBox="1"/>
            <p:nvPr/>
          </p:nvSpPr>
          <p:spPr>
            <a:xfrm>
              <a:off x="2019817" y="1297640"/>
              <a:ext cx="142827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4000" b="1" dirty="0" smtClean="0"/>
                <a:t>Цель</a:t>
              </a:r>
              <a:r>
                <a:rPr lang="ru-RU" sz="4000" dirty="0" smtClean="0"/>
                <a:t>:</a:t>
              </a:r>
              <a:endParaRPr lang="en-US" sz="40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19817" y="2131532"/>
              <a:ext cx="8576465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4000" spc="300" dirty="0" smtClean="0"/>
                <a:t>Быстро определить:</a:t>
              </a:r>
            </a:p>
            <a:p>
              <a:pPr marL="742950" indent="-742950">
                <a:buAutoNum type="arabicPeriod"/>
              </a:pPr>
              <a:r>
                <a:rPr lang="ru-RU" sz="4000" spc="300" dirty="0" smtClean="0">
                  <a:solidFill>
                    <a:schemeClr val="accent1">
                      <a:lumMod val="75000"/>
                    </a:schemeClr>
                  </a:solidFill>
                </a:rPr>
                <a:t>Умеет ли кандидат писать код</a:t>
              </a:r>
            </a:p>
            <a:p>
              <a:pPr marL="742950" indent="-742950">
                <a:buAutoNum type="arabicPeriod"/>
              </a:pPr>
              <a:r>
                <a:rPr lang="ru-RU" sz="4000" spc="300" dirty="0" smtClean="0"/>
                <a:t>Оценить стиль</a:t>
              </a:r>
            </a:p>
            <a:p>
              <a:pPr marL="742950" indent="-742950">
                <a:buAutoNum type="arabicPeriod"/>
              </a:pPr>
              <a:r>
                <a:rPr lang="ru-RU" sz="4000" spc="300" dirty="0" smtClean="0"/>
                <a:t>Оценить скорость</a:t>
              </a:r>
              <a:endParaRPr lang="en-US" sz="4000" spc="300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828610" y="931986"/>
            <a:ext cx="4946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/>
              <a:t>Как ни странно, имеется некоторое количество программистов, не умеющих писать код</a:t>
            </a:r>
            <a:endParaRPr lang="en-US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2028780" y="5107917"/>
            <a:ext cx="85764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Проверяется </a:t>
            </a:r>
            <a:r>
              <a:rPr lang="ru-RU" dirty="0" smtClean="0">
                <a:solidFill>
                  <a:srgbClr val="FF0000"/>
                </a:solidFill>
              </a:rPr>
              <a:t>просто опыт в написании кода</a:t>
            </a:r>
            <a:r>
              <a:rPr lang="ru-RU" dirty="0" smtClean="0"/>
              <a:t>, примеры должны быть </a:t>
            </a:r>
            <a:r>
              <a:rPr lang="ru-RU" dirty="0" smtClean="0">
                <a:solidFill>
                  <a:srgbClr val="FF0000"/>
                </a:solidFill>
              </a:rPr>
              <a:t>примитивными</a:t>
            </a:r>
            <a:r>
              <a:rPr lang="ru-RU" dirty="0" smtClean="0"/>
              <a:t>:</a:t>
            </a:r>
          </a:p>
          <a:p>
            <a:r>
              <a:rPr lang="ru-RU" dirty="0" smtClean="0"/>
              <a:t>Переворот строки, постраничное разбиение коллекции, получение нижнего исключения в цепочке, представление </a:t>
            </a:r>
            <a:r>
              <a:rPr lang="ru-RU" dirty="0"/>
              <a:t>коллекции в виде строки с </a:t>
            </a:r>
            <a:r>
              <a:rPr lang="ru-RU" dirty="0" smtClean="0"/>
              <a:t>разделителем, рекурсия.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67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7393" y="189280"/>
            <a:ext cx="11010900" cy="742706"/>
          </a:xfrm>
        </p:spPr>
        <p:txBody>
          <a:bodyPr/>
          <a:lstStyle/>
          <a:p>
            <a:r>
              <a:rPr lang="ru-RU" dirty="0" smtClean="0"/>
              <a:t>Микрозадачи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028781" y="1593474"/>
            <a:ext cx="8576465" cy="3388437"/>
            <a:chOff x="2019817" y="1297640"/>
            <a:chExt cx="8576465" cy="3388437"/>
          </a:xfrm>
        </p:grpSpPr>
        <p:sp>
          <p:nvSpPr>
            <p:cNvPr id="7" name="TextBox 6"/>
            <p:cNvSpPr txBox="1"/>
            <p:nvPr/>
          </p:nvSpPr>
          <p:spPr>
            <a:xfrm>
              <a:off x="2019817" y="1297640"/>
              <a:ext cx="142827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4000" b="1" dirty="0" smtClean="0"/>
                <a:t>Цель</a:t>
              </a:r>
              <a:r>
                <a:rPr lang="ru-RU" sz="4000" dirty="0" smtClean="0"/>
                <a:t>:</a:t>
              </a:r>
              <a:endParaRPr lang="en-US" sz="40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19817" y="2131532"/>
              <a:ext cx="8576465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4000" spc="300" dirty="0" smtClean="0"/>
                <a:t>Быстро определить:</a:t>
              </a:r>
            </a:p>
            <a:p>
              <a:pPr marL="742950" indent="-742950">
                <a:buAutoNum type="arabicPeriod"/>
              </a:pPr>
              <a:r>
                <a:rPr lang="ru-RU" sz="4000" spc="300" dirty="0" smtClean="0"/>
                <a:t>Умеет ли кандидат писать код</a:t>
              </a:r>
            </a:p>
            <a:p>
              <a:pPr marL="742950" indent="-742950">
                <a:buAutoNum type="arabicPeriod"/>
              </a:pPr>
              <a:r>
                <a:rPr lang="ru-RU" sz="4000" spc="300" dirty="0" smtClean="0">
                  <a:solidFill>
                    <a:schemeClr val="accent1">
                      <a:lumMod val="75000"/>
                    </a:schemeClr>
                  </a:solidFill>
                </a:rPr>
                <a:t>Оценить стиль</a:t>
              </a:r>
            </a:p>
            <a:p>
              <a:pPr marL="742950" indent="-742950">
                <a:buAutoNum type="arabicPeriod"/>
              </a:pPr>
              <a:r>
                <a:rPr lang="ru-RU" sz="4000" spc="300" dirty="0" smtClean="0"/>
                <a:t>Оценить скорость</a:t>
              </a:r>
              <a:endParaRPr lang="en-US" sz="4000" spc="300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028780" y="5107917"/>
            <a:ext cx="8576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Мастерство программиста: микродизайн, простота решения, сложность алгоритмов, гибкость, имена переменных.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28610" y="931986"/>
            <a:ext cx="4946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/>
              <a:t>По таким примерам трудно делать однозначные выводы.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854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7393" y="189280"/>
            <a:ext cx="11010900" cy="742706"/>
          </a:xfrm>
        </p:spPr>
        <p:txBody>
          <a:bodyPr/>
          <a:lstStyle/>
          <a:p>
            <a:r>
              <a:rPr lang="ru-RU" dirty="0" smtClean="0"/>
              <a:t>Микрозадачи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028781" y="1593474"/>
            <a:ext cx="8576465" cy="3388437"/>
            <a:chOff x="2019817" y="1297640"/>
            <a:chExt cx="8576465" cy="3388437"/>
          </a:xfrm>
        </p:grpSpPr>
        <p:sp>
          <p:nvSpPr>
            <p:cNvPr id="7" name="TextBox 6"/>
            <p:cNvSpPr txBox="1"/>
            <p:nvPr/>
          </p:nvSpPr>
          <p:spPr>
            <a:xfrm>
              <a:off x="2019817" y="1297640"/>
              <a:ext cx="142827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4000" b="1" dirty="0" smtClean="0"/>
                <a:t>Цель</a:t>
              </a:r>
              <a:r>
                <a:rPr lang="ru-RU" sz="4000" dirty="0" smtClean="0"/>
                <a:t>:</a:t>
              </a:r>
              <a:endParaRPr lang="en-US" sz="40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19817" y="2131532"/>
              <a:ext cx="8576465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4000" spc="300" dirty="0" smtClean="0"/>
                <a:t>Быстро определить:</a:t>
              </a:r>
            </a:p>
            <a:p>
              <a:pPr marL="742950" indent="-742950">
                <a:buAutoNum type="arabicPeriod"/>
              </a:pPr>
              <a:r>
                <a:rPr lang="ru-RU" sz="4000" spc="300" dirty="0" smtClean="0"/>
                <a:t>Умеет ли кандидат писать код</a:t>
              </a:r>
            </a:p>
            <a:p>
              <a:pPr marL="742950" indent="-742950">
                <a:buAutoNum type="arabicPeriod"/>
              </a:pPr>
              <a:r>
                <a:rPr lang="ru-RU" sz="4000" spc="300" dirty="0"/>
                <a:t>Оценить стиль</a:t>
              </a:r>
            </a:p>
            <a:p>
              <a:pPr marL="742950" indent="-742950">
                <a:buAutoNum type="arabicPeriod"/>
              </a:pPr>
              <a:r>
                <a:rPr lang="ru-RU" sz="4000" spc="300" dirty="0" smtClean="0">
                  <a:solidFill>
                    <a:schemeClr val="accent1">
                      <a:lumMod val="75000"/>
                    </a:schemeClr>
                  </a:solidFill>
                </a:rPr>
                <a:t>Оценить скорость</a:t>
              </a:r>
              <a:endParaRPr lang="en-US" sz="4000" spc="3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028780" y="5107917"/>
            <a:ext cx="8576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Нужно убедиться, что кандидат хорошо понимает, что ему нужно сделать. Недопонимание - частая причина задержки.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28610" y="931986"/>
            <a:ext cx="49469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/>
              <a:t>По таким примерам трудно делать однозначные выводы. Медленно написанный код может говорить о стрессе и особенностях психики.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9339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7393" y="189280"/>
            <a:ext cx="11010900" cy="742706"/>
          </a:xfrm>
        </p:spPr>
        <p:txBody>
          <a:bodyPr/>
          <a:lstStyle/>
          <a:p>
            <a:r>
              <a:rPr lang="ru-RU" dirty="0" smtClean="0"/>
              <a:t>Микрозадачи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028781" y="1593474"/>
            <a:ext cx="8576465" cy="3388437"/>
            <a:chOff x="2019817" y="1297640"/>
            <a:chExt cx="8576465" cy="3388437"/>
          </a:xfrm>
        </p:grpSpPr>
        <p:sp>
          <p:nvSpPr>
            <p:cNvPr id="7" name="TextBox 6"/>
            <p:cNvSpPr txBox="1"/>
            <p:nvPr/>
          </p:nvSpPr>
          <p:spPr>
            <a:xfrm>
              <a:off x="2019817" y="1297640"/>
              <a:ext cx="142827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4000" b="1" dirty="0" smtClean="0"/>
                <a:t>Цель</a:t>
              </a:r>
              <a:r>
                <a:rPr lang="ru-RU" sz="4000" dirty="0" smtClean="0"/>
                <a:t>:</a:t>
              </a:r>
              <a:endParaRPr lang="en-US" sz="40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19817" y="2131532"/>
              <a:ext cx="8576465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4000" spc="300" dirty="0" smtClean="0"/>
                <a:t>Быстро определить:</a:t>
              </a:r>
            </a:p>
            <a:p>
              <a:pPr marL="742950" indent="-742950">
                <a:buAutoNum type="arabicPeriod"/>
              </a:pPr>
              <a:r>
                <a:rPr lang="ru-RU" sz="4000" spc="300" dirty="0" smtClean="0">
                  <a:solidFill>
                    <a:schemeClr val="accent1">
                      <a:lumMod val="75000"/>
                    </a:schemeClr>
                  </a:solidFill>
                </a:rPr>
                <a:t>Умеет ли кандидат писать код</a:t>
              </a:r>
            </a:p>
            <a:p>
              <a:pPr marL="742950" indent="-742950">
                <a:buAutoNum type="arabicPeriod"/>
              </a:pPr>
              <a:r>
                <a:rPr lang="ru-RU" sz="4000" spc="300" dirty="0" smtClean="0">
                  <a:solidFill>
                    <a:schemeClr val="accent1">
                      <a:lumMod val="75000"/>
                    </a:schemeClr>
                  </a:solidFill>
                </a:rPr>
                <a:t>Оценить стиль</a:t>
              </a:r>
            </a:p>
            <a:p>
              <a:pPr marL="742950" indent="-742950">
                <a:buAutoNum type="arabicPeriod"/>
              </a:pPr>
              <a:r>
                <a:rPr lang="ru-RU" sz="4000" spc="300" dirty="0" smtClean="0">
                  <a:solidFill>
                    <a:schemeClr val="accent1">
                      <a:lumMod val="75000"/>
                    </a:schemeClr>
                  </a:solidFill>
                </a:rPr>
                <a:t>Оценить скорость</a:t>
              </a:r>
              <a:endParaRPr lang="en-US" sz="4000" spc="3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028780" y="5107917"/>
            <a:ext cx="8576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Нужно убедиться, что кандидат хорошо понимает, что ему нужно сделать. Недопонимание - частая причина задержки.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39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393" y="189280"/>
            <a:ext cx="11010900" cy="742706"/>
          </a:xfrm>
        </p:spPr>
        <p:txBody>
          <a:bodyPr/>
          <a:lstStyle/>
          <a:p>
            <a:r>
              <a:rPr lang="ru-RU" dirty="0" smtClean="0"/>
              <a:t>Как?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028781" y="1593474"/>
            <a:ext cx="8576465" cy="4619544"/>
            <a:chOff x="2019817" y="1297640"/>
            <a:chExt cx="8576465" cy="4619544"/>
          </a:xfrm>
        </p:grpSpPr>
        <p:sp>
          <p:nvSpPr>
            <p:cNvPr id="5" name="TextBox 4"/>
            <p:cNvSpPr txBox="1"/>
            <p:nvPr/>
          </p:nvSpPr>
          <p:spPr>
            <a:xfrm>
              <a:off x="2019817" y="1297640"/>
              <a:ext cx="142827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4000" b="1" dirty="0" smtClean="0"/>
                <a:t>Цель</a:t>
              </a:r>
              <a:r>
                <a:rPr lang="ru-RU" sz="4000" dirty="0" smtClean="0"/>
                <a:t>:</a:t>
              </a:r>
              <a:endParaRPr lang="en-US" sz="40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019817" y="2131532"/>
              <a:ext cx="8576465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4000" spc="300" dirty="0" smtClean="0"/>
                <a:t>Найти сотрудника, по своим </a:t>
              </a:r>
              <a:r>
                <a:rPr lang="ru-RU" sz="4000" spc="300" dirty="0">
                  <a:solidFill>
                    <a:srgbClr val="0070C0"/>
                  </a:solidFill>
                </a:rPr>
                <a:t>профессиональным</a:t>
              </a:r>
              <a:r>
                <a:rPr lang="ru-RU" sz="4000" spc="300" dirty="0" smtClean="0"/>
                <a:t> и </a:t>
              </a:r>
              <a:r>
                <a:rPr lang="ru-RU" sz="4000" spc="300" dirty="0" smtClean="0">
                  <a:solidFill>
                    <a:srgbClr val="0070C0"/>
                  </a:solidFill>
                </a:rPr>
                <a:t>личным</a:t>
              </a:r>
              <a:r>
                <a:rPr lang="ru-RU" sz="4000" spc="300" dirty="0" smtClean="0"/>
                <a:t> качествам </a:t>
              </a:r>
              <a:r>
                <a:rPr lang="ru-RU" sz="4000" spc="300" dirty="0">
                  <a:solidFill>
                    <a:srgbClr val="FF0000"/>
                  </a:solidFill>
                </a:rPr>
                <a:t>о</a:t>
              </a:r>
              <a:r>
                <a:rPr lang="ru-RU" sz="4000" spc="300" dirty="0" smtClean="0">
                  <a:solidFill>
                    <a:srgbClr val="FF0000"/>
                  </a:solidFill>
                </a:rPr>
                <a:t>птимально</a:t>
              </a:r>
              <a:r>
                <a:rPr lang="ru-RU" sz="4000" spc="300" dirty="0" smtClean="0"/>
                <a:t> подходящего для работы с определенной </a:t>
              </a:r>
              <a:r>
                <a:rPr lang="ru-RU" sz="4000" spc="300" dirty="0" smtClean="0">
                  <a:solidFill>
                    <a:srgbClr val="0070C0"/>
                  </a:solidFill>
                </a:rPr>
                <a:t>потребностями</a:t>
              </a:r>
              <a:r>
                <a:rPr lang="ru-RU" sz="4000" spc="300" dirty="0" smtClean="0"/>
                <a:t> бизнеса </a:t>
              </a:r>
              <a:r>
                <a:rPr lang="ru-RU" sz="4000" spc="300" dirty="0" smtClean="0">
                  <a:solidFill>
                    <a:srgbClr val="0070C0"/>
                  </a:solidFill>
                </a:rPr>
                <a:t>спецификой</a:t>
              </a:r>
              <a:r>
                <a:rPr lang="ru-RU" sz="4000" spc="300" dirty="0" smtClean="0"/>
                <a:t>.</a:t>
              </a:r>
              <a:endParaRPr lang="en-US" sz="4000" spc="300" dirty="0"/>
            </a:p>
          </p:txBody>
        </p:sp>
      </p:grpSp>
    </p:spTree>
    <p:extLst>
      <p:ext uri="{BB962C8B-B14F-4D97-AF65-F5344CB8AC3E}">
        <p14:creationId xmlns:p14="http://schemas.microsoft.com/office/powerpoint/2010/main" val="74988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37393" y="189280"/>
            <a:ext cx="11010900" cy="742706"/>
          </a:xfrm>
        </p:spPr>
        <p:txBody>
          <a:bodyPr/>
          <a:lstStyle/>
          <a:p>
            <a:r>
              <a:rPr lang="ru-RU" dirty="0" smtClean="0"/>
              <a:t>Структура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47547" y="2413749"/>
            <a:ext cx="82032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/>
              <a:t>Базовый сценарий интервью</a:t>
            </a:r>
            <a:r>
              <a:rPr lang="ru-RU" sz="4000" dirty="0" smtClean="0"/>
              <a:t>:</a:t>
            </a:r>
          </a:p>
          <a:p>
            <a:pPr marL="742950" indent="-742950">
              <a:buAutoNum type="arabicPeriod"/>
            </a:pPr>
            <a:r>
              <a:rPr lang="ru-RU" sz="4000" dirty="0" smtClean="0"/>
              <a:t>Скрининг с микрозадачами</a:t>
            </a:r>
          </a:p>
          <a:p>
            <a:pPr marL="742950" indent="-742950">
              <a:buAutoNum type="arabicPeriod"/>
            </a:pPr>
            <a:r>
              <a:rPr lang="ru-RU" sz="4000" dirty="0" smtClean="0">
                <a:solidFill>
                  <a:srgbClr val="0070C0"/>
                </a:solidFill>
              </a:rPr>
              <a:t>Кейсы на проектирование</a:t>
            </a:r>
            <a:endParaRPr lang="en-US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60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37393" y="189280"/>
            <a:ext cx="11010900" cy="742706"/>
          </a:xfrm>
        </p:spPr>
        <p:txBody>
          <a:bodyPr/>
          <a:lstStyle/>
          <a:p>
            <a:r>
              <a:rPr lang="ru-RU" dirty="0" smtClean="0"/>
              <a:t>Кейсы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05808" y="1409550"/>
            <a:ext cx="82032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/>
              <a:t>Проектирование</a:t>
            </a:r>
            <a:r>
              <a:rPr lang="ru-RU" sz="4000" dirty="0" smtClean="0"/>
              <a:t>:</a:t>
            </a:r>
          </a:p>
          <a:p>
            <a:r>
              <a:rPr lang="ru-RU" sz="4000" dirty="0" smtClean="0"/>
              <a:t>Какая-нибудь система, которая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/>
              <a:t>А</a:t>
            </a:r>
            <a:r>
              <a:rPr lang="ru-RU" sz="4000" dirty="0" smtClean="0"/>
              <a:t>бсолютно понятна с точки зрения предметной области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 smtClean="0"/>
              <a:t>Требует использования широкого спектра паттернов и технологий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05808" y="5391413"/>
            <a:ext cx="85764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Полезно неявно затронуть темы: обработка ошибок и отказоустойчивость, влияние высоких нагрузок на дизайн, обеспечение целостности данных, параллелизм, архитектурные шаблоны и шаблоны дизайна.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17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37393" y="189280"/>
            <a:ext cx="11010900" cy="742706"/>
          </a:xfrm>
        </p:spPr>
        <p:txBody>
          <a:bodyPr/>
          <a:lstStyle/>
          <a:p>
            <a:r>
              <a:rPr lang="ru-RU" dirty="0" smtClean="0"/>
              <a:t>Кейсы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9771" y="1174033"/>
            <a:ext cx="82032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/>
              <a:t>Форма проектирования</a:t>
            </a:r>
            <a:r>
              <a:rPr lang="ru-RU" sz="4000" dirty="0" smtClean="0"/>
              <a:t>:</a:t>
            </a:r>
          </a:p>
          <a:p>
            <a:r>
              <a:rPr lang="ru-RU" sz="4000" dirty="0" smtClean="0"/>
              <a:t>Активный диалог с кандидатом.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49771" y="3074986"/>
            <a:ext cx="82032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/>
              <a:t>Результаты проектирования</a:t>
            </a:r>
            <a:r>
              <a:rPr lang="ru-RU" sz="4000" dirty="0" smtClean="0"/>
              <a:t>:</a:t>
            </a:r>
          </a:p>
          <a:p>
            <a:r>
              <a:rPr lang="ru-RU" sz="4000" dirty="0" smtClean="0"/>
              <a:t>Кандидат внятно описывает свои решения от общего к частному.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549771" y="5426581"/>
            <a:ext cx="8576465" cy="1015663"/>
            <a:chOff x="2327718" y="5224366"/>
            <a:chExt cx="8576465" cy="1015663"/>
          </a:xfrm>
        </p:grpSpPr>
        <p:sp>
          <p:nvSpPr>
            <p:cNvPr id="5" name="TextBox 4"/>
            <p:cNvSpPr txBox="1"/>
            <p:nvPr/>
          </p:nvSpPr>
          <p:spPr>
            <a:xfrm>
              <a:off x="2327718" y="5224366"/>
              <a:ext cx="85764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Попутно проверяем умение передавать информацию, учитывать требования и ограничения, эрудицию, опыт.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327718" y="5870697"/>
              <a:ext cx="85764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>
                  <a:solidFill>
                    <a:srgbClr val="FF0000"/>
                  </a:solidFill>
                </a:rPr>
                <a:t>«Ум» и скорость мышления проверять не стоит, это бессмысленно.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242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37393" y="189280"/>
            <a:ext cx="11010900" cy="742706"/>
          </a:xfrm>
        </p:spPr>
        <p:txBody>
          <a:bodyPr/>
          <a:lstStyle/>
          <a:p>
            <a:r>
              <a:rPr lang="ru-RU" dirty="0" smtClean="0"/>
              <a:t>Кейсы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49771" y="1961264"/>
            <a:ext cx="82032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/>
              <a:t>Результаты проектирования</a:t>
            </a:r>
            <a:r>
              <a:rPr lang="ru-RU" sz="4000" dirty="0" smtClean="0"/>
              <a:t>:</a:t>
            </a:r>
          </a:p>
          <a:p>
            <a:r>
              <a:rPr lang="ru-RU" sz="4000" dirty="0" smtClean="0">
                <a:solidFill>
                  <a:srgbClr val="0070C0"/>
                </a:solidFill>
              </a:rPr>
              <a:t>Кандидат внятно описывает свои решения от общего к частному</a:t>
            </a:r>
            <a:r>
              <a:rPr lang="ru-RU" sz="4000" dirty="0" smtClean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9771" y="4415470"/>
            <a:ext cx="85764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Во время проектирования всплывают дополнительные технические вопросы:</a:t>
            </a:r>
          </a:p>
          <a:p>
            <a:r>
              <a:rPr lang="ru-RU" dirty="0"/>
              <a:t>р</a:t>
            </a:r>
            <a:r>
              <a:rPr lang="ru-RU" dirty="0" smtClean="0"/>
              <a:t>еализация многопоточности, управление памятью, объектно-ориентированный дизайн, инверсия управления, много всего интересного…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81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37393" y="189280"/>
            <a:ext cx="11010900" cy="742706"/>
          </a:xfrm>
        </p:spPr>
        <p:txBody>
          <a:bodyPr/>
          <a:lstStyle/>
          <a:p>
            <a:r>
              <a:rPr lang="ru-RU" dirty="0" smtClean="0"/>
              <a:t>Кейсы: личные качества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49771" y="1961264"/>
            <a:ext cx="820322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/>
              <a:t>Во время обсуждения замечаем</a:t>
            </a:r>
            <a:r>
              <a:rPr lang="ru-RU" sz="4000" dirty="0" smtClean="0"/>
              <a:t>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 smtClean="0"/>
              <a:t>Странности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 smtClean="0"/>
              <a:t>Агрессию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 smtClean="0"/>
              <a:t>Упрямство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9771" y="4767162"/>
            <a:ext cx="8576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Полезно сказать какую-нибудь чушь и смотреть на реакцию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26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950070" y="3117119"/>
            <a:ext cx="3508130" cy="742706"/>
          </a:xfrm>
        </p:spPr>
        <p:txBody>
          <a:bodyPr/>
          <a:lstStyle/>
          <a:p>
            <a:r>
              <a:rPr lang="ru-RU" dirty="0" smtClean="0"/>
              <a:t>Оценка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97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37393" y="189280"/>
            <a:ext cx="11010900" cy="742706"/>
          </a:xfrm>
        </p:spPr>
        <p:txBody>
          <a:bodyPr/>
          <a:lstStyle/>
          <a:p>
            <a:r>
              <a:rPr lang="ru-RU" dirty="0" smtClean="0"/>
              <a:t>Оценка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93733" y="2062056"/>
            <a:ext cx="820322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/>
              <a:t>Главный вывод</a:t>
            </a:r>
            <a:r>
              <a:rPr lang="ru-RU" sz="4000" dirty="0" smtClean="0"/>
              <a:t>:</a:t>
            </a:r>
          </a:p>
          <a:p>
            <a:r>
              <a:rPr lang="ru-RU" sz="4000" dirty="0" smtClean="0"/>
              <a:t>Мы проверили психологическую совместимость кандидата и интервьюера. Расходимся.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93733" y="5092474"/>
            <a:ext cx="8576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Если серьезно, то строгих критериев успешности нет и быть не может.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6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7393" y="189280"/>
            <a:ext cx="11010900" cy="742706"/>
          </a:xfrm>
        </p:spPr>
        <p:txBody>
          <a:bodyPr/>
          <a:lstStyle/>
          <a:p>
            <a:r>
              <a:rPr lang="ru-RU" dirty="0" smtClean="0"/>
              <a:t>Немного психологии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3356411" y="1725358"/>
            <a:ext cx="8576466" cy="3825115"/>
            <a:chOff x="2028780" y="1593474"/>
            <a:chExt cx="8576466" cy="3825115"/>
          </a:xfrm>
        </p:grpSpPr>
        <p:grpSp>
          <p:nvGrpSpPr>
            <p:cNvPr id="14" name="Group 13"/>
            <p:cNvGrpSpPr/>
            <p:nvPr/>
          </p:nvGrpSpPr>
          <p:grpSpPr>
            <a:xfrm>
              <a:off x="2028781" y="1593474"/>
              <a:ext cx="8576465" cy="2157331"/>
              <a:chOff x="2028781" y="1593474"/>
              <a:chExt cx="8576465" cy="2157331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028781" y="1593474"/>
                <a:ext cx="192552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4000" b="1" dirty="0" smtClean="0"/>
                  <a:t>Вопрос</a:t>
                </a:r>
                <a:r>
                  <a:rPr lang="ru-RU" sz="4000" dirty="0" smtClean="0"/>
                  <a:t>:</a:t>
                </a:r>
                <a:endParaRPr lang="en-US" sz="40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028781" y="2427366"/>
                <a:ext cx="8576465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4000" spc="300" dirty="0" smtClean="0"/>
                  <a:t>Откуда столько негодных кандидатов?</a:t>
                </a:r>
                <a:endParaRPr lang="en-US" sz="4000" spc="3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028780" y="3876811"/>
              <a:ext cx="8576465" cy="1541778"/>
              <a:chOff x="2028781" y="1593474"/>
              <a:chExt cx="8576465" cy="1541778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2028781" y="1593474"/>
                <a:ext cx="157960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4000" b="1" dirty="0" smtClean="0"/>
                  <a:t>Ответ</a:t>
                </a:r>
                <a:r>
                  <a:rPr lang="ru-RU" sz="4000" dirty="0" smtClean="0"/>
                  <a:t>:</a:t>
                </a:r>
                <a:endParaRPr lang="en-US" sz="40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028781" y="2427366"/>
                <a:ext cx="857646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4000" spc="300" dirty="0" smtClean="0"/>
                  <a:t>Сам дурак</a:t>
                </a:r>
                <a:endParaRPr lang="en-US" sz="4000" spc="3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2694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592689" y="1145289"/>
            <a:ext cx="6900688" cy="5133240"/>
            <a:chOff x="1109105" y="1145289"/>
            <a:chExt cx="6900688" cy="5133240"/>
          </a:xfrm>
        </p:grpSpPr>
        <p:sp>
          <p:nvSpPr>
            <p:cNvPr id="8" name="TextBox 7"/>
            <p:cNvSpPr txBox="1"/>
            <p:nvPr/>
          </p:nvSpPr>
          <p:spPr>
            <a:xfrm>
              <a:off x="1109105" y="4749765"/>
              <a:ext cx="35068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4000" dirty="0" smtClean="0"/>
                <a:t>Пятно контакта</a:t>
              </a:r>
              <a:endParaRPr lang="en-US" sz="4000" dirty="0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2127739" y="1145289"/>
              <a:ext cx="5882054" cy="5133240"/>
              <a:chOff x="3121269" y="976353"/>
              <a:chExt cx="5882054" cy="5133240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121269" y="976353"/>
                <a:ext cx="5882054" cy="5133240"/>
              </a:xfrm>
              <a:prstGeom prst="rect">
                <a:avLst/>
              </a:prstGeom>
            </p:spPr>
          </p:pic>
          <p:sp>
            <p:nvSpPr>
              <p:cNvPr id="7" name="Oval 6"/>
              <p:cNvSpPr/>
              <p:nvPr/>
            </p:nvSpPr>
            <p:spPr>
              <a:xfrm rot="19591908">
                <a:off x="5710693" y="3046208"/>
                <a:ext cx="703204" cy="993530"/>
              </a:xfrm>
              <a:prstGeom prst="ellipse">
                <a:avLst/>
              </a:prstGeom>
              <a:noFill/>
              <a:ln w="57150"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 flipV="1">
                <a:off x="4879731" y="4151271"/>
                <a:ext cx="729761" cy="5701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TextBox 14"/>
          <p:cNvSpPr txBox="1"/>
          <p:nvPr/>
        </p:nvSpPr>
        <p:spPr>
          <a:xfrm>
            <a:off x="5828610" y="931986"/>
            <a:ext cx="4946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/>
              <a:t>Можно представить себе то, как люди понимают друг друга.</a:t>
            </a:r>
            <a:endParaRPr lang="en-US" i="1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1022198" y="2464231"/>
            <a:ext cx="2562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Знания кандидата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7335467" y="4338341"/>
            <a:ext cx="2931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Знания интервьюера</a:t>
            </a:r>
            <a:endParaRPr lang="en-US" sz="2400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237393" y="189280"/>
            <a:ext cx="11010900" cy="742706"/>
          </a:xfrm>
        </p:spPr>
        <p:txBody>
          <a:bodyPr/>
          <a:lstStyle/>
          <a:p>
            <a:r>
              <a:rPr lang="ru-RU" dirty="0" smtClean="0"/>
              <a:t>Немного психологии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61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7393" y="189280"/>
            <a:ext cx="11010900" cy="742706"/>
          </a:xfrm>
        </p:spPr>
        <p:txBody>
          <a:bodyPr/>
          <a:lstStyle/>
          <a:p>
            <a:r>
              <a:rPr lang="ru-RU" dirty="0" smtClean="0"/>
              <a:t>Немного психологии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028781" y="1593474"/>
            <a:ext cx="9744119" cy="4003991"/>
            <a:chOff x="2019817" y="1297640"/>
            <a:chExt cx="8576465" cy="4003991"/>
          </a:xfrm>
        </p:grpSpPr>
        <p:sp>
          <p:nvSpPr>
            <p:cNvPr id="7" name="TextBox 6"/>
            <p:cNvSpPr txBox="1"/>
            <p:nvPr/>
          </p:nvSpPr>
          <p:spPr>
            <a:xfrm>
              <a:off x="2019817" y="1297640"/>
              <a:ext cx="142827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4000" b="1" dirty="0" smtClean="0"/>
                <a:t>Цель</a:t>
              </a:r>
              <a:r>
                <a:rPr lang="ru-RU" sz="4000" dirty="0" smtClean="0"/>
                <a:t>:</a:t>
              </a:r>
              <a:endParaRPr lang="en-US" sz="40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19817" y="2131532"/>
              <a:ext cx="8576465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4000" spc="300" dirty="0" smtClean="0"/>
                <a:t>Помочь кандидату составить о себе как можно лучшее мнение:</a:t>
              </a:r>
            </a:p>
            <a:p>
              <a:pPr marL="742950" indent="-742950">
                <a:buAutoNum type="arabicPeriod"/>
              </a:pPr>
              <a:r>
                <a:rPr lang="ru-RU" sz="4000" spc="300" dirty="0" smtClean="0"/>
                <a:t>Люди волнуются и оттого тупят</a:t>
              </a:r>
            </a:p>
            <a:p>
              <a:pPr marL="742950" indent="-742950">
                <a:buAutoNum type="arabicPeriod"/>
              </a:pPr>
              <a:r>
                <a:rPr lang="ru-RU" sz="4000" spc="300" dirty="0" smtClean="0"/>
                <a:t>Общий язык</a:t>
              </a:r>
              <a:endParaRPr lang="ru-RU" sz="4000" spc="300" dirty="0"/>
            </a:p>
            <a:p>
              <a:pPr marL="742950" indent="-742950">
                <a:buAutoNum type="arabicPeriod"/>
              </a:pPr>
              <a:r>
                <a:rPr lang="ru-RU" sz="4000" spc="300" dirty="0" smtClean="0"/>
                <a:t>Психологическая совместимость</a:t>
              </a:r>
              <a:endParaRPr lang="en-US" sz="4000" spc="3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981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393" y="189280"/>
            <a:ext cx="11010900" cy="742706"/>
          </a:xfrm>
        </p:spPr>
        <p:txBody>
          <a:bodyPr/>
          <a:lstStyle/>
          <a:p>
            <a:r>
              <a:rPr lang="ru-RU" dirty="0" smtClean="0"/>
              <a:t>Как?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80674" y="3047312"/>
            <a:ext cx="41742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/>
              <a:t>Поиск кандидатов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4291536" y="3818965"/>
            <a:ext cx="36864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Умение читать резюме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2124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7393" y="189280"/>
            <a:ext cx="11010900" cy="742706"/>
          </a:xfrm>
        </p:spPr>
        <p:txBody>
          <a:bodyPr/>
          <a:lstStyle/>
          <a:p>
            <a:r>
              <a:rPr lang="ru-RU" dirty="0" smtClean="0"/>
              <a:t>Немного психологии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028781" y="1593474"/>
            <a:ext cx="9744119" cy="4003991"/>
            <a:chOff x="2019817" y="1297640"/>
            <a:chExt cx="8576465" cy="4003991"/>
          </a:xfrm>
        </p:grpSpPr>
        <p:sp>
          <p:nvSpPr>
            <p:cNvPr id="7" name="TextBox 6"/>
            <p:cNvSpPr txBox="1"/>
            <p:nvPr/>
          </p:nvSpPr>
          <p:spPr>
            <a:xfrm>
              <a:off x="2019817" y="1297640"/>
              <a:ext cx="142827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4000" b="1" dirty="0" smtClean="0"/>
                <a:t>Цель</a:t>
              </a:r>
              <a:r>
                <a:rPr lang="ru-RU" sz="4000" dirty="0" smtClean="0"/>
                <a:t>:</a:t>
              </a:r>
              <a:endParaRPr lang="en-US" sz="40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19817" y="2131532"/>
              <a:ext cx="8576465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4000" spc="300" dirty="0" smtClean="0"/>
                <a:t>Помочь кандидату составить о себе как можно лучшее мнение:</a:t>
              </a:r>
            </a:p>
            <a:p>
              <a:pPr marL="742950" indent="-742950">
                <a:buAutoNum type="arabicPeriod"/>
              </a:pPr>
              <a:r>
                <a:rPr lang="ru-RU" sz="4000" spc="300" dirty="0" smtClean="0">
                  <a:solidFill>
                    <a:schemeClr val="accent1">
                      <a:lumMod val="75000"/>
                    </a:schemeClr>
                  </a:solidFill>
                </a:rPr>
                <a:t>Люди волнуются и оттого тупят</a:t>
              </a:r>
            </a:p>
            <a:p>
              <a:pPr marL="742950" indent="-742950">
                <a:buAutoNum type="arabicPeriod"/>
              </a:pPr>
              <a:r>
                <a:rPr lang="ru-RU" sz="4000" spc="300" dirty="0" smtClean="0"/>
                <a:t>Общий язык</a:t>
              </a:r>
              <a:endParaRPr lang="ru-RU" sz="4000" spc="300" dirty="0"/>
            </a:p>
            <a:p>
              <a:pPr marL="742950" indent="-742950">
                <a:buAutoNum type="arabicPeriod"/>
              </a:pPr>
              <a:r>
                <a:rPr lang="ru-RU" sz="4000" spc="300" dirty="0" smtClean="0"/>
                <a:t>Психологическая совместимость</a:t>
              </a:r>
              <a:endParaRPr lang="en-US" sz="4000" spc="3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8113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7393" y="189280"/>
            <a:ext cx="11010900" cy="742706"/>
          </a:xfrm>
        </p:spPr>
        <p:txBody>
          <a:bodyPr/>
          <a:lstStyle/>
          <a:p>
            <a:r>
              <a:rPr lang="ru-RU" dirty="0" smtClean="0"/>
              <a:t>Немного психологии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705708" y="2839920"/>
            <a:ext cx="9013558" cy="2853391"/>
            <a:chOff x="1705708" y="2127739"/>
            <a:chExt cx="9013558" cy="2853391"/>
          </a:xfrm>
        </p:grpSpPr>
        <p:sp>
          <p:nvSpPr>
            <p:cNvPr id="6" name="TextBox 5"/>
            <p:cNvSpPr txBox="1"/>
            <p:nvPr/>
          </p:nvSpPr>
          <p:spPr>
            <a:xfrm>
              <a:off x="1705708" y="2127739"/>
              <a:ext cx="829114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4000" spc="300" dirty="0">
                  <a:solidFill>
                    <a:schemeClr val="accent1">
                      <a:lumMod val="75000"/>
                    </a:schemeClr>
                  </a:solidFill>
                </a:rPr>
                <a:t>Люди волнуются и </a:t>
              </a:r>
              <a:r>
                <a:rPr lang="ru-RU" sz="4000" spc="300" dirty="0" smtClean="0">
                  <a:solidFill>
                    <a:schemeClr val="accent1">
                      <a:lumMod val="75000"/>
                    </a:schemeClr>
                  </a:solidFill>
                </a:rPr>
                <a:t>оттого </a:t>
              </a:r>
              <a:r>
                <a:rPr lang="ru-RU" sz="4000" spc="300" dirty="0">
                  <a:solidFill>
                    <a:schemeClr val="accent1">
                      <a:lumMod val="75000"/>
                    </a:schemeClr>
                  </a:solidFill>
                </a:rPr>
                <a:t>тупят</a:t>
              </a:r>
            </a:p>
            <a:p>
              <a:endParaRPr lang="en-US" sz="40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705708" y="3042138"/>
              <a:ext cx="9013558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sz="4000" dirty="0" smtClean="0"/>
                <a:t>Максимальное дружелюбие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sz="4000" dirty="0" smtClean="0"/>
                <a:t>Юмор, самокритика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sz="4000" dirty="0" smtClean="0"/>
                <a:t>Неформальность, отсутствие официоза</a:t>
              </a:r>
              <a:endParaRPr lang="en-US" sz="4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828610" y="931986"/>
            <a:ext cx="49469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/>
              <a:t>Всегда полезно помнить, что твоя задача -найти коллегу, а не отсеять кандидатов.</a:t>
            </a:r>
          </a:p>
          <a:p>
            <a:r>
              <a:rPr lang="ru-RU" i="1" dirty="0" smtClean="0"/>
              <a:t>Комфортная атмосфера поможет лучше раскрыться.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9965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604846" y="3108326"/>
            <a:ext cx="5301761" cy="742706"/>
          </a:xfrm>
        </p:spPr>
        <p:txBody>
          <a:bodyPr/>
          <a:lstStyle/>
          <a:p>
            <a:r>
              <a:rPr lang="ru-RU" b="1" strike="sngStrike" dirty="0" smtClean="0">
                <a:solidFill>
                  <a:srgbClr val="C00000"/>
                </a:solidFill>
              </a:rPr>
              <a:t>Мы с Вами свяжемся</a:t>
            </a:r>
            <a:endParaRPr lang="en-US" b="1" strike="sngStrike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604846" y="3108326"/>
            <a:ext cx="5301761" cy="742706"/>
          </a:xfrm>
        </p:spPr>
        <p:txBody>
          <a:bodyPr/>
          <a:lstStyle/>
          <a:p>
            <a:r>
              <a:rPr lang="ru-RU" dirty="0" smtClean="0"/>
              <a:t>Полезные советы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68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28140" y="3187456"/>
            <a:ext cx="1723292" cy="742706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TODO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67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393" y="189280"/>
            <a:ext cx="11010900" cy="742706"/>
          </a:xfrm>
        </p:spPr>
        <p:txBody>
          <a:bodyPr/>
          <a:lstStyle/>
          <a:p>
            <a:r>
              <a:rPr lang="ru-RU" dirty="0" smtClean="0"/>
              <a:t>Зачем все это?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028781" y="1593474"/>
            <a:ext cx="8576465" cy="4619544"/>
            <a:chOff x="2019817" y="1297640"/>
            <a:chExt cx="8576465" cy="4619544"/>
          </a:xfrm>
        </p:grpSpPr>
        <p:sp>
          <p:nvSpPr>
            <p:cNvPr id="5" name="TextBox 4"/>
            <p:cNvSpPr txBox="1"/>
            <p:nvPr/>
          </p:nvSpPr>
          <p:spPr>
            <a:xfrm>
              <a:off x="2019817" y="1297640"/>
              <a:ext cx="142827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4000" b="1" dirty="0" smtClean="0"/>
                <a:t>Цель</a:t>
              </a:r>
              <a:r>
                <a:rPr lang="ru-RU" sz="4000" dirty="0" smtClean="0"/>
                <a:t>:</a:t>
              </a:r>
              <a:endParaRPr lang="en-US" sz="40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019817" y="2131532"/>
              <a:ext cx="8576465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4000" spc="300" dirty="0" smtClean="0"/>
                <a:t>Найти сотрудника, по своим </a:t>
              </a:r>
              <a:r>
                <a:rPr lang="ru-RU" sz="4000" spc="300" dirty="0">
                  <a:solidFill>
                    <a:srgbClr val="FF0000"/>
                  </a:solidFill>
                </a:rPr>
                <a:t>профессиональным</a:t>
              </a:r>
              <a:r>
                <a:rPr lang="ru-RU" sz="4000" spc="300" dirty="0" smtClean="0"/>
                <a:t> и </a:t>
              </a:r>
              <a:r>
                <a:rPr lang="ru-RU" sz="4000" spc="300" dirty="0" smtClean="0">
                  <a:solidFill>
                    <a:srgbClr val="FF0000"/>
                  </a:solidFill>
                </a:rPr>
                <a:t>личным</a:t>
              </a:r>
              <a:r>
                <a:rPr lang="ru-RU" sz="4000" spc="300" dirty="0" smtClean="0"/>
                <a:t> качествам </a:t>
              </a:r>
              <a:r>
                <a:rPr lang="ru-RU" sz="4000" spc="300" dirty="0">
                  <a:solidFill>
                    <a:srgbClr val="0070C0"/>
                  </a:solidFill>
                </a:rPr>
                <a:t>о</a:t>
              </a:r>
              <a:r>
                <a:rPr lang="ru-RU" sz="4000" spc="300" dirty="0" smtClean="0">
                  <a:solidFill>
                    <a:srgbClr val="0070C0"/>
                  </a:solidFill>
                </a:rPr>
                <a:t>птимально</a:t>
              </a:r>
              <a:r>
                <a:rPr lang="ru-RU" sz="4000" spc="300" dirty="0" smtClean="0"/>
                <a:t> подходящего для работы с определенной </a:t>
              </a:r>
              <a:r>
                <a:rPr lang="ru-RU" sz="4000" spc="300" dirty="0" smtClean="0">
                  <a:solidFill>
                    <a:srgbClr val="0070C0"/>
                  </a:solidFill>
                </a:rPr>
                <a:t>потребностями</a:t>
              </a:r>
              <a:r>
                <a:rPr lang="ru-RU" sz="4000" spc="300" dirty="0" smtClean="0"/>
                <a:t> бизнеса </a:t>
              </a:r>
              <a:r>
                <a:rPr lang="ru-RU" sz="4000" spc="300" dirty="0" smtClean="0">
                  <a:solidFill>
                    <a:srgbClr val="FF0000"/>
                  </a:solidFill>
                </a:rPr>
                <a:t>спецификой</a:t>
              </a:r>
              <a:r>
                <a:rPr lang="ru-RU" sz="4000" spc="300" dirty="0" smtClean="0"/>
                <a:t>.</a:t>
              </a:r>
              <a:endParaRPr lang="en-US" sz="4000" spc="3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977747" y="931986"/>
            <a:ext cx="29002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Сценарий собеседования</a:t>
            </a:r>
            <a:endParaRPr lang="en-US" sz="3200" dirty="0"/>
          </a:p>
        </p:txBody>
      </p:sp>
      <p:cxnSp>
        <p:nvCxnSpPr>
          <p:cNvPr id="36" name="Straight Arrow Connector 35"/>
          <p:cNvCxnSpPr>
            <a:stCxn id="3" idx="1"/>
          </p:cNvCxnSpPr>
          <p:nvPr/>
        </p:nvCxnSpPr>
        <p:spPr>
          <a:xfrm flipH="1">
            <a:off x="5828146" y="1470595"/>
            <a:ext cx="3149601" cy="1773767"/>
          </a:xfrm>
          <a:prstGeom prst="straightConnector1">
            <a:avLst/>
          </a:prstGeom>
          <a:ln w="698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8238836" y="2009204"/>
            <a:ext cx="1200728" cy="1168105"/>
          </a:xfrm>
          <a:prstGeom prst="straightConnector1">
            <a:avLst/>
          </a:prstGeom>
          <a:ln w="698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3" idx="2"/>
          </p:cNvCxnSpPr>
          <p:nvPr/>
        </p:nvCxnSpPr>
        <p:spPr>
          <a:xfrm flipV="1">
            <a:off x="7278255" y="2009204"/>
            <a:ext cx="3149601" cy="3482386"/>
          </a:xfrm>
          <a:prstGeom prst="straightConnector1">
            <a:avLst/>
          </a:prstGeom>
          <a:ln w="698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52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393" y="189280"/>
            <a:ext cx="11010900" cy="742706"/>
          </a:xfrm>
        </p:spPr>
        <p:txBody>
          <a:bodyPr/>
          <a:lstStyle/>
          <a:p>
            <a:r>
              <a:rPr lang="ru-RU" dirty="0" smtClean="0"/>
              <a:t>Как?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29199" y="3117649"/>
            <a:ext cx="57624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/>
              <a:t>Сценарий собеседования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06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393" y="189280"/>
            <a:ext cx="11010900" cy="742706"/>
          </a:xfrm>
        </p:spPr>
        <p:txBody>
          <a:bodyPr/>
          <a:lstStyle/>
          <a:p>
            <a:r>
              <a:rPr lang="ru-RU" dirty="0" smtClean="0"/>
              <a:t>Как?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78667" y="2132911"/>
            <a:ext cx="57624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/>
              <a:t>Сценарий собеседования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3378667" y="2840797"/>
            <a:ext cx="61049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Проанализировать требования к кандидату, исходя из специфики бизнеса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5672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393" y="189280"/>
            <a:ext cx="11010900" cy="742706"/>
          </a:xfrm>
        </p:spPr>
        <p:txBody>
          <a:bodyPr/>
          <a:lstStyle/>
          <a:p>
            <a:r>
              <a:rPr lang="ru-RU" dirty="0" smtClean="0"/>
              <a:t>Как?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78667" y="2132911"/>
            <a:ext cx="57624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/>
              <a:t>Сценарий собеседования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3378667" y="2840797"/>
            <a:ext cx="61049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Проанализировать требования к кандидату, исходя из специфики бизнеса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378666" y="4225792"/>
            <a:ext cx="610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Разработать сценарий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6413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0EE1AE5-AC21-47CF-9DBD-2952E3DFEECA}">
  <we:reference id="wa104381063" version="1.0.0.1" store="en-US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1118</Words>
  <Application>Microsoft Office PowerPoint</Application>
  <PresentationFormat>Widescreen</PresentationFormat>
  <Paragraphs>280</Paragraphs>
  <Slides>54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8" baseType="lpstr">
      <vt:lpstr>Arial</vt:lpstr>
      <vt:lpstr>Calibri</vt:lpstr>
      <vt:lpstr>Calibri Light</vt:lpstr>
      <vt:lpstr>Office Theme</vt:lpstr>
      <vt:lpstr>Методика интервью</vt:lpstr>
      <vt:lpstr>PowerPoint Presentation</vt:lpstr>
      <vt:lpstr>Зачем все это?</vt:lpstr>
      <vt:lpstr>Как?</vt:lpstr>
      <vt:lpstr>Как?</vt:lpstr>
      <vt:lpstr>Зачем все это?</vt:lpstr>
      <vt:lpstr>Как?</vt:lpstr>
      <vt:lpstr>Как?</vt:lpstr>
      <vt:lpstr>Как?</vt:lpstr>
      <vt:lpstr>Как?</vt:lpstr>
      <vt:lpstr>Специфика бизнеса</vt:lpstr>
      <vt:lpstr>Специфика бизнеса</vt:lpstr>
      <vt:lpstr>Специфика бизнеса</vt:lpstr>
      <vt:lpstr>Специфика бизнеса</vt:lpstr>
      <vt:lpstr>Специфика бизнеса</vt:lpstr>
      <vt:lpstr>Специфика бизнеса</vt:lpstr>
      <vt:lpstr>Специфика бизнеса</vt:lpstr>
      <vt:lpstr>Требования</vt:lpstr>
      <vt:lpstr>Требования</vt:lpstr>
      <vt:lpstr>Требования</vt:lpstr>
      <vt:lpstr>Требования</vt:lpstr>
      <vt:lpstr>Виды кандидатов</vt:lpstr>
      <vt:lpstr>Какие бывают?</vt:lpstr>
      <vt:lpstr>Какие бывают?</vt:lpstr>
      <vt:lpstr>Структура сознания</vt:lpstr>
      <vt:lpstr>Структура сознания</vt:lpstr>
      <vt:lpstr>Структура сознания и задачи на логику</vt:lpstr>
      <vt:lpstr>Какие бывают?</vt:lpstr>
      <vt:lpstr>Структура сознания и кейсы</vt:lpstr>
      <vt:lpstr>Структура</vt:lpstr>
      <vt:lpstr>Структура</vt:lpstr>
      <vt:lpstr>Структура</vt:lpstr>
      <vt:lpstr>Структура</vt:lpstr>
      <vt:lpstr>Скрининг: микрозадачи</vt:lpstr>
      <vt:lpstr>Микрозадачи</vt:lpstr>
      <vt:lpstr>Микрозадачи</vt:lpstr>
      <vt:lpstr>Микрозадачи</vt:lpstr>
      <vt:lpstr>Микрозадачи</vt:lpstr>
      <vt:lpstr>Микрозадачи</vt:lpstr>
      <vt:lpstr>Структура</vt:lpstr>
      <vt:lpstr>Кейсы</vt:lpstr>
      <vt:lpstr>Кейсы</vt:lpstr>
      <vt:lpstr>Кейсы</vt:lpstr>
      <vt:lpstr>Кейсы: личные качества</vt:lpstr>
      <vt:lpstr>Оценка</vt:lpstr>
      <vt:lpstr>Оценка</vt:lpstr>
      <vt:lpstr>Немного психологии</vt:lpstr>
      <vt:lpstr>Немного психологии</vt:lpstr>
      <vt:lpstr>Немного психологии</vt:lpstr>
      <vt:lpstr>Немного психологии</vt:lpstr>
      <vt:lpstr>Немного психологии</vt:lpstr>
      <vt:lpstr>Мы с Вами свяжемся</vt:lpstr>
      <vt:lpstr>Полезные советы</vt:lpstr>
      <vt:lpstr>TODO</vt:lpstr>
    </vt:vector>
  </TitlesOfParts>
  <Company>Nexign, Joint Stock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Методика интервью</dc:title>
  <dc:creator>Karinski, Andrey</dc:creator>
  <cp:lastModifiedBy>Karinski, Andrey</cp:lastModifiedBy>
  <cp:revision>129</cp:revision>
  <dcterms:created xsi:type="dcterms:W3CDTF">2020-03-29T14:59:05Z</dcterms:created>
  <dcterms:modified xsi:type="dcterms:W3CDTF">2020-03-30T19:05:47Z</dcterms:modified>
</cp:coreProperties>
</file>