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FF71F-1349-4360-B84C-3B1616032C4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55BCE-4FAD-47E7-B792-77C0DB7C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5BCE-4FAD-47E7-B792-77C0DB7CFB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2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0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80E0-5D5D-4CE2-A621-B0A5F36049E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EFEA-BA41-4446-BBAE-2E27BD06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900" y="1956418"/>
            <a:ext cx="6508537" cy="79190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Архитектурные стили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819" y="2627844"/>
            <a:ext cx="2848698" cy="421077"/>
          </a:xfrm>
        </p:spPr>
        <p:txBody>
          <a:bodyPr/>
          <a:lstStyle/>
          <a:p>
            <a:r>
              <a:rPr lang="ru-RU" dirty="0" smtClean="0"/>
              <a:t>Неполный перечень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Карта архитектурных стилей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94" y="3261946"/>
            <a:ext cx="10013838" cy="18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765" y="1347756"/>
            <a:ext cx="696694" cy="943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773960" y="1347756"/>
            <a:ext cx="2583805" cy="943800"/>
            <a:chOff x="1773960" y="2326164"/>
            <a:chExt cx="2583805" cy="943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3960" y="2326164"/>
              <a:ext cx="944831" cy="943800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6" idx="3"/>
              <a:endCxn id="4" idx="1"/>
            </p:cNvCxnSpPr>
            <p:nvPr/>
          </p:nvCxnSpPr>
          <p:spPr>
            <a:xfrm>
              <a:off x="2718791" y="2798064"/>
              <a:ext cx="1638974" cy="9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18791" y="23261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684" y="2887620"/>
            <a:ext cx="792209" cy="791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622" y="2802705"/>
            <a:ext cx="696694" cy="943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765817" y="2847968"/>
            <a:ext cx="2583805" cy="943800"/>
            <a:chOff x="1773960" y="2326164"/>
            <a:chExt cx="2583805" cy="9438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3960" y="2326164"/>
              <a:ext cx="944831" cy="94380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2718791" y="2798064"/>
              <a:ext cx="163897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18791" y="23261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17" name="Straight Arrow Connector 16"/>
          <p:cNvCxnSpPr>
            <a:stCxn id="11" idx="3"/>
            <a:endCxn id="10" idx="1"/>
          </p:cNvCxnSpPr>
          <p:nvPr/>
        </p:nvCxnSpPr>
        <p:spPr>
          <a:xfrm>
            <a:off x="5046316" y="3274605"/>
            <a:ext cx="1646368" cy="8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517" y="1832957"/>
            <a:ext cx="478747" cy="4782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867" y="4810936"/>
            <a:ext cx="792209" cy="7913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622" y="4810936"/>
            <a:ext cx="696694" cy="9438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765817" y="4856199"/>
            <a:ext cx="2583805" cy="943800"/>
            <a:chOff x="1773960" y="2326164"/>
            <a:chExt cx="2583805" cy="943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3960" y="2326164"/>
              <a:ext cx="944831" cy="943800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2718791" y="2798064"/>
              <a:ext cx="163897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18791" y="23261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32" name="Straight Arrow Connector 31"/>
          <p:cNvCxnSpPr>
            <a:stCxn id="22" idx="3"/>
            <a:endCxn id="38" idx="1"/>
          </p:cNvCxnSpPr>
          <p:nvPr/>
        </p:nvCxnSpPr>
        <p:spPr>
          <a:xfrm flipV="1">
            <a:off x="5046316" y="4384299"/>
            <a:ext cx="1741883" cy="898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</p:cNvCxnSpPr>
          <p:nvPr/>
        </p:nvCxnSpPr>
        <p:spPr>
          <a:xfrm>
            <a:off x="5046316" y="5282836"/>
            <a:ext cx="1848260" cy="836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199" y="3912399"/>
            <a:ext cx="696694" cy="943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199" y="5754736"/>
            <a:ext cx="696694" cy="943800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>
            <a:off x="7136546" y="4856199"/>
            <a:ext cx="0" cy="898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3"/>
            <a:endCxn id="21" idx="1"/>
          </p:cNvCxnSpPr>
          <p:nvPr/>
        </p:nvCxnSpPr>
        <p:spPr>
          <a:xfrm>
            <a:off x="7484893" y="4384299"/>
            <a:ext cx="1638974" cy="822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3"/>
            <a:endCxn id="21" idx="1"/>
          </p:cNvCxnSpPr>
          <p:nvPr/>
        </p:nvCxnSpPr>
        <p:spPr>
          <a:xfrm flipV="1">
            <a:off x="7484893" y="5206608"/>
            <a:ext cx="1638974" cy="1020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21040" y="1343941"/>
            <a:ext cx="3032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Имеется четко обозначенные роли Клиента и Сервера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04380" y="2341040"/>
            <a:ext cx="3032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Минутка юмора: политкорректное название </a:t>
            </a:r>
            <a:r>
              <a:rPr lang="en-US" dirty="0"/>
              <a:t>leader-follower</a:t>
            </a:r>
          </a:p>
        </p:txBody>
      </p:sp>
    </p:spTree>
    <p:extLst>
      <p:ext uri="{BB962C8B-B14F-4D97-AF65-F5344CB8AC3E}">
        <p14:creationId xmlns:p14="http://schemas.microsoft.com/office/powerpoint/2010/main" val="1673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Peer-to-peer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49359" y="993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3725871" y="1270745"/>
            <a:ext cx="4019937" cy="4641646"/>
            <a:chOff x="3786831" y="1598405"/>
            <a:chExt cx="4019937" cy="4641646"/>
          </a:xfrm>
        </p:grpSpPr>
        <p:cxnSp>
          <p:nvCxnSpPr>
            <p:cNvPr id="88" name="Straight Arrow Connector 87"/>
            <p:cNvCxnSpPr>
              <a:stCxn id="61" idx="0"/>
              <a:endCxn id="37" idx="3"/>
            </p:cNvCxnSpPr>
            <p:nvPr/>
          </p:nvCxnSpPr>
          <p:spPr>
            <a:xfrm flipH="1">
              <a:off x="4483525" y="3267927"/>
              <a:ext cx="2816464" cy="1381279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6" idx="0"/>
              <a:endCxn id="45" idx="3"/>
            </p:cNvCxnSpPr>
            <p:nvPr/>
          </p:nvCxnSpPr>
          <p:spPr>
            <a:xfrm flipH="1">
              <a:off x="6040451" y="4900040"/>
              <a:ext cx="1241954" cy="571578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804415" y="2464867"/>
              <a:ext cx="837590" cy="1240333"/>
              <a:chOff x="3562237" y="1978692"/>
              <a:chExt cx="837590" cy="124033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562237" y="1978692"/>
                <a:ext cx="837590" cy="950124"/>
                <a:chOff x="3562237" y="1978692"/>
                <a:chExt cx="837590" cy="95012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62237" y="1978692"/>
                  <a:ext cx="696694" cy="94380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1080" y="2450592"/>
                  <a:ext cx="478747" cy="478224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/>
              <p:cNvSpPr txBox="1"/>
              <p:nvPr/>
            </p:nvSpPr>
            <p:spPr>
              <a:xfrm>
                <a:off x="3579821" y="2849693"/>
                <a:ext cx="62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Узел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786831" y="4177306"/>
              <a:ext cx="837590" cy="1240333"/>
              <a:chOff x="3562237" y="1978692"/>
              <a:chExt cx="837590" cy="124033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62237" y="1978692"/>
                <a:ext cx="837590" cy="950124"/>
                <a:chOff x="3562237" y="1978692"/>
                <a:chExt cx="837590" cy="95012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62237" y="1978692"/>
                  <a:ext cx="696694" cy="943800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1080" y="2450592"/>
                  <a:ext cx="478747" cy="478224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/>
              <p:cNvSpPr txBox="1"/>
              <p:nvPr/>
            </p:nvSpPr>
            <p:spPr>
              <a:xfrm>
                <a:off x="3579821" y="2849693"/>
                <a:ext cx="62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Узел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343757" y="4999718"/>
              <a:ext cx="837590" cy="1240333"/>
              <a:chOff x="3562237" y="1978692"/>
              <a:chExt cx="837590" cy="124033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562237" y="1978692"/>
                <a:ext cx="837590" cy="950124"/>
                <a:chOff x="3562237" y="1978692"/>
                <a:chExt cx="837590" cy="950124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62237" y="1978692"/>
                  <a:ext cx="696694" cy="943800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1080" y="2450592"/>
                  <a:ext cx="478747" cy="478224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3579821" y="2849693"/>
                <a:ext cx="62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Узел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77930" y="1598405"/>
              <a:ext cx="837590" cy="1240333"/>
              <a:chOff x="3562237" y="1978692"/>
              <a:chExt cx="837590" cy="124033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562237" y="1978692"/>
                <a:ext cx="837590" cy="950124"/>
                <a:chOff x="3562237" y="1978692"/>
                <a:chExt cx="837590" cy="950124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62237" y="1978692"/>
                  <a:ext cx="696694" cy="943800"/>
                </a:xfrm>
                <a:prstGeom prst="rect">
                  <a:avLst/>
                </a:prstGeom>
              </p:spPr>
            </p:pic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1080" y="2450592"/>
                  <a:ext cx="478747" cy="478224"/>
                </a:xfrm>
                <a:prstGeom prst="rect">
                  <a:avLst/>
                </a:prstGeom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3579821" y="2849693"/>
                <a:ext cx="62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Узел</a:t>
                </a:r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951594" y="4029039"/>
              <a:ext cx="837590" cy="1240333"/>
              <a:chOff x="3562237" y="1978692"/>
              <a:chExt cx="837590" cy="1240333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562237" y="1978692"/>
                <a:ext cx="837590" cy="950124"/>
                <a:chOff x="3562237" y="1978692"/>
                <a:chExt cx="837590" cy="950124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62237" y="1978692"/>
                  <a:ext cx="696694" cy="943800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1080" y="2450592"/>
                  <a:ext cx="478747" cy="478224"/>
                </a:xfrm>
                <a:prstGeom prst="rect">
                  <a:avLst/>
                </a:prstGeom>
              </p:spPr>
            </p:pic>
          </p:grpSp>
          <p:sp>
            <p:nvSpPr>
              <p:cNvPr id="56" name="TextBox 55"/>
              <p:cNvSpPr txBox="1"/>
              <p:nvPr/>
            </p:nvSpPr>
            <p:spPr>
              <a:xfrm>
                <a:off x="3579821" y="2849693"/>
                <a:ext cx="62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Узел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969178" y="2396926"/>
              <a:ext cx="837590" cy="1240333"/>
              <a:chOff x="3562237" y="1978692"/>
              <a:chExt cx="837590" cy="124033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562237" y="1978692"/>
                <a:ext cx="837590" cy="950124"/>
                <a:chOff x="3562237" y="1978692"/>
                <a:chExt cx="837590" cy="950124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62237" y="1978692"/>
                  <a:ext cx="696694" cy="943800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1080" y="2450592"/>
                  <a:ext cx="478747" cy="478224"/>
                </a:xfrm>
                <a:prstGeom prst="rect">
                  <a:avLst/>
                </a:prstGeom>
              </p:spPr>
            </p:pic>
          </p:grpSp>
          <p:sp>
            <p:nvSpPr>
              <p:cNvPr id="61" name="TextBox 60"/>
              <p:cNvSpPr txBox="1"/>
              <p:nvPr/>
            </p:nvSpPr>
            <p:spPr>
              <a:xfrm>
                <a:off x="3579821" y="2849693"/>
                <a:ext cx="62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Узел</a:t>
                </a:r>
                <a:endParaRPr lang="en-US" dirty="0"/>
              </a:p>
            </p:txBody>
          </p:sp>
        </p:grpSp>
        <p:cxnSp>
          <p:nvCxnSpPr>
            <p:cNvPr id="64" name="Straight Arrow Connector 63"/>
            <p:cNvCxnSpPr>
              <a:stCxn id="4" idx="3"/>
              <a:endCxn id="51" idx="0"/>
            </p:cNvCxnSpPr>
            <p:nvPr/>
          </p:nvCxnSpPr>
          <p:spPr>
            <a:xfrm flipV="1">
              <a:off x="4501109" y="2469406"/>
              <a:ext cx="1207632" cy="467361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1" idx="0"/>
              <a:endCxn id="62" idx="1"/>
            </p:cNvCxnSpPr>
            <p:nvPr/>
          </p:nvCxnSpPr>
          <p:spPr>
            <a:xfrm>
              <a:off x="5708741" y="2469406"/>
              <a:ext cx="1260437" cy="39942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" idx="0"/>
              <a:endCxn id="37" idx="0"/>
            </p:cNvCxnSpPr>
            <p:nvPr/>
          </p:nvCxnSpPr>
          <p:spPr>
            <a:xfrm flipH="1">
              <a:off x="4135178" y="3335868"/>
              <a:ext cx="48" cy="841438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6" idx="0"/>
              <a:endCxn id="45" idx="1"/>
            </p:cNvCxnSpPr>
            <p:nvPr/>
          </p:nvCxnSpPr>
          <p:spPr>
            <a:xfrm>
              <a:off x="4117642" y="5048307"/>
              <a:ext cx="1226115" cy="423311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0"/>
              <a:endCxn id="57" idx="0"/>
            </p:cNvCxnSpPr>
            <p:nvPr/>
          </p:nvCxnSpPr>
          <p:spPr>
            <a:xfrm flipH="1">
              <a:off x="7299941" y="3267927"/>
              <a:ext cx="48" cy="761112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" idx="0"/>
              <a:endCxn id="57" idx="1"/>
            </p:cNvCxnSpPr>
            <p:nvPr/>
          </p:nvCxnSpPr>
          <p:spPr>
            <a:xfrm>
              <a:off x="4135226" y="3335868"/>
              <a:ext cx="2816368" cy="1165071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1" idx="0"/>
              <a:endCxn id="45" idx="0"/>
            </p:cNvCxnSpPr>
            <p:nvPr/>
          </p:nvCxnSpPr>
          <p:spPr>
            <a:xfrm flipH="1">
              <a:off x="5692104" y="2469406"/>
              <a:ext cx="16637" cy="2530312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8306712" y="2477224"/>
            <a:ext cx="3032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Каждый узел содержит логику маршрутизации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Некоторые узлы становятся реестрами маршрутов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73960" y="1614456"/>
            <a:ext cx="2583805" cy="943800"/>
            <a:chOff x="1773960" y="2326164"/>
            <a:chExt cx="2583805" cy="943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3960" y="2326164"/>
              <a:ext cx="944831" cy="943800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6" idx="3"/>
              <a:endCxn id="4" idx="1"/>
            </p:cNvCxnSpPr>
            <p:nvPr/>
          </p:nvCxnSpPr>
          <p:spPr>
            <a:xfrm>
              <a:off x="2718791" y="2798064"/>
              <a:ext cx="1638974" cy="9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18791" y="23261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321040" y="1343941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75" y="1381139"/>
            <a:ext cx="1803769" cy="1382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2022" y="2763472"/>
            <a:ext cx="90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Облако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71170" y="253397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703530" y="3682987"/>
            <a:ext cx="6723242" cy="1692975"/>
            <a:chOff x="1871170" y="4335429"/>
            <a:chExt cx="6723242" cy="169297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4975" y="4554696"/>
              <a:ext cx="696694" cy="943800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1871170" y="4599959"/>
              <a:ext cx="2583805" cy="943800"/>
              <a:chOff x="1773960" y="2326164"/>
              <a:chExt cx="2583805" cy="94380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73960" y="2326164"/>
                <a:ext cx="944831" cy="943800"/>
              </a:xfrm>
              <a:prstGeom prst="rect">
                <a:avLst/>
              </a:prstGeom>
            </p:spPr>
          </p:pic>
          <p:cxnSp>
            <p:nvCxnSpPr>
              <p:cNvPr id="41" name="Straight Arrow Connector 40"/>
              <p:cNvCxnSpPr>
                <a:stCxn id="37" idx="3"/>
              </p:cNvCxnSpPr>
              <p:nvPr/>
            </p:nvCxnSpPr>
            <p:spPr>
              <a:xfrm>
                <a:off x="2718791" y="2798064"/>
                <a:ext cx="163897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718791" y="232616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43" name="Straight Arrow Connector 42"/>
            <p:cNvCxnSpPr>
              <a:stCxn id="34" idx="3"/>
              <a:endCxn id="44" idx="1"/>
            </p:cNvCxnSpPr>
            <p:nvPr/>
          </p:nvCxnSpPr>
          <p:spPr>
            <a:xfrm>
              <a:off x="5151669" y="5026596"/>
              <a:ext cx="163897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0643" y="4335429"/>
              <a:ext cx="1803769" cy="138233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237690" y="5659072"/>
              <a:ext cx="90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Облако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93849" y="5555248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Клиент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996" y="5492532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Сервер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4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Cloud:</a:t>
            </a:r>
            <a:r>
              <a:rPr lang="ru-RU" dirty="0" smtClean="0"/>
              <a:t> </a:t>
            </a:r>
            <a:r>
              <a:rPr lang="en-US" dirty="0" smtClean="0"/>
              <a:t>Greed-computing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73960" y="1614456"/>
            <a:ext cx="2583805" cy="943800"/>
            <a:chOff x="1773960" y="2326164"/>
            <a:chExt cx="2583805" cy="943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3960" y="2326164"/>
              <a:ext cx="944831" cy="943800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6" idx="3"/>
              <a:endCxn id="4" idx="1"/>
            </p:cNvCxnSpPr>
            <p:nvPr/>
          </p:nvCxnSpPr>
          <p:spPr>
            <a:xfrm>
              <a:off x="2718791" y="2798064"/>
              <a:ext cx="1638974" cy="9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18791" y="23261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321040" y="1343941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71170" y="253397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064" y="2614549"/>
            <a:ext cx="2572512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4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95" y="1825625"/>
            <a:ext cx="2041955" cy="40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68" y="234704"/>
            <a:ext cx="4517136" cy="63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2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with dependency inversion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0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Layered: Hexadecimal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3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Зачем все это?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16623"/>
            <a:ext cx="10515600" cy="50603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Layered: </a:t>
            </a:r>
            <a:r>
              <a:rPr lang="en-US" dirty="0" smtClean="0"/>
              <a:t>Onion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9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Layered: </a:t>
            </a:r>
            <a:r>
              <a:rPr lang="en-US" dirty="0" smtClean="0"/>
              <a:t>Clean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8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3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0" y="2614549"/>
            <a:ext cx="5376672" cy="1325563"/>
          </a:xfrm>
        </p:spPr>
        <p:txBody>
          <a:bodyPr/>
          <a:lstStyle/>
          <a:p>
            <a:pPr algn="ctr"/>
            <a:r>
              <a:rPr lang="ru-RU" dirty="0" smtClean="0"/>
              <a:t>Взаимодействие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4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0" y="2614549"/>
            <a:ext cx="5376672" cy="1325563"/>
          </a:xfrm>
        </p:spPr>
        <p:txBody>
          <a:bodyPr/>
          <a:lstStyle/>
          <a:p>
            <a:pPr algn="ctr"/>
            <a:r>
              <a:rPr lang="ru-RU" dirty="0" smtClean="0"/>
              <a:t>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5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0" y="2614549"/>
            <a:ext cx="5376672" cy="1325563"/>
          </a:xfrm>
        </p:spPr>
        <p:txBody>
          <a:bodyPr/>
          <a:lstStyle/>
          <a:p>
            <a:pPr algn="ctr"/>
            <a:r>
              <a:rPr lang="ru-RU" dirty="0" smtClean="0"/>
              <a:t>Обязанности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51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0" y="2614549"/>
            <a:ext cx="5376672" cy="1325563"/>
          </a:xfrm>
        </p:spPr>
        <p:txBody>
          <a:bodyPr/>
          <a:lstStyle/>
          <a:p>
            <a:pPr algn="ctr"/>
            <a:r>
              <a:rPr lang="ru-RU" dirty="0" smtClean="0"/>
              <a:t>Адаптивность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4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Легенда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16623"/>
            <a:ext cx="10515600" cy="50603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9" y="1729282"/>
            <a:ext cx="639431" cy="7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Карта архитектурных стилей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3172619"/>
            <a:ext cx="8877300" cy="1657350"/>
          </a:xfrm>
        </p:spPr>
      </p:pic>
    </p:spTree>
    <p:extLst>
      <p:ext uri="{BB962C8B-B14F-4D97-AF65-F5344CB8AC3E}">
        <p14:creationId xmlns:p14="http://schemas.microsoft.com/office/powerpoint/2010/main" val="15715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Карта архитектурных стилей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" y="2919046"/>
            <a:ext cx="11636939" cy="2382716"/>
          </a:xfrm>
        </p:spPr>
      </p:pic>
    </p:spTree>
    <p:extLst>
      <p:ext uri="{BB962C8B-B14F-4D97-AF65-F5344CB8AC3E}">
        <p14:creationId xmlns:p14="http://schemas.microsoft.com/office/powerpoint/2010/main" val="36309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Карта архитектурных стилей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" y="2956220"/>
            <a:ext cx="11636939" cy="23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Карта архитектурных стилей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" y="3164865"/>
            <a:ext cx="11636939" cy="18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Карта архитектурных стилей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55" y="3164865"/>
            <a:ext cx="8449714" cy="21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Карта архитектурных стилей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5" y="3261946"/>
            <a:ext cx="11376937" cy="18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95</Words>
  <Application>Microsoft Office PowerPoint</Application>
  <PresentationFormat>Widescreen</PresentationFormat>
  <Paragraphs>47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Архитектурные стили</vt:lpstr>
      <vt:lpstr>Зачем все это?</vt:lpstr>
      <vt:lpstr>Легенда</vt:lpstr>
      <vt:lpstr>Карта архитектурных стилей</vt:lpstr>
      <vt:lpstr>Карта архитектурных стилей</vt:lpstr>
      <vt:lpstr>Карта архитектурных стилей</vt:lpstr>
      <vt:lpstr>Карта архитектурных стилей</vt:lpstr>
      <vt:lpstr>Карта архитектурных стилей</vt:lpstr>
      <vt:lpstr>Карта архитектурных стилей</vt:lpstr>
      <vt:lpstr>Карта архитектурных стилей</vt:lpstr>
      <vt:lpstr>Client-server</vt:lpstr>
      <vt:lpstr>Peer-to-peer</vt:lpstr>
      <vt:lpstr>Cloud</vt:lpstr>
      <vt:lpstr>Cloud: Greed-computing</vt:lpstr>
      <vt:lpstr>Структура</vt:lpstr>
      <vt:lpstr>Monolith</vt:lpstr>
      <vt:lpstr>Layered</vt:lpstr>
      <vt:lpstr>Layered with dependency inversion</vt:lpstr>
      <vt:lpstr>Layered: Hexadecimal</vt:lpstr>
      <vt:lpstr>Layered: Onion</vt:lpstr>
      <vt:lpstr>Layered: Clean</vt:lpstr>
      <vt:lpstr>Component-based</vt:lpstr>
      <vt:lpstr>Взаимодействие</vt:lpstr>
      <vt:lpstr>Поведение</vt:lpstr>
      <vt:lpstr>Обязанности</vt:lpstr>
      <vt:lpstr>Адаптивность</vt:lpstr>
    </vt:vector>
  </TitlesOfParts>
  <Company>Nexign, Joint Stock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стили</dc:title>
  <dc:creator>Karinski, Andrey</dc:creator>
  <cp:lastModifiedBy>Karinski, Andrey</cp:lastModifiedBy>
  <cp:revision>57</cp:revision>
  <dcterms:created xsi:type="dcterms:W3CDTF">2020-02-03T14:33:36Z</dcterms:created>
  <dcterms:modified xsi:type="dcterms:W3CDTF">2020-02-27T12:34:54Z</dcterms:modified>
</cp:coreProperties>
</file>